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9" r:id="rId5"/>
    <p:sldId id="261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 cstate="print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reactjs.org/" TargetMode="External"/><Relationship Id="rId7" Type="http://schemas.openxmlformats.org/officeDocument/2006/relationships/hyperlink" Target="https://vuejsexamples.com/" TargetMode="External"/><Relationship Id="rId2" Type="http://schemas.openxmlformats.org/officeDocument/2006/relationships/hyperlink" Target="https://angular.k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kr.vuejs.org/v2/guid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pit.kr/%EB%B2%88%EC%97%AD%EA%B8%80-react-vs-angular-%EB%91%98-%EC%A4%91-%EC%96%B4%EB%96%A4-%EA%B2%83%EC%9D%B4-%EB%8B%B9%EC%8B%A0%EC%9D%98-%ED%94%84%EB%A1%9C%EC%A0%9D%ED%8A%B8%EC%97%90-%EC%95%8C%EB%A7%9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js-web/lecture/8278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nextjs.org/" TargetMode="External"/><Relationship Id="rId4" Type="http://schemas.openxmlformats.org/officeDocument/2006/relationships/hyperlink" Target="https://facebook.github.io/react-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 smtClean="0"/>
              <a:t>ANGULER VS REACT VS</a:t>
            </a:r>
            <a:r>
              <a:rPr lang="en-US" altLang="ko-KR" sz="5000" dirty="0" smtClean="0"/>
              <a:t> </a:t>
            </a:r>
            <a:r>
              <a:rPr lang="en-US" altLang="ko-KR" sz="5000" dirty="0" smtClean="0"/>
              <a:t>VUE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5616" y="1484784"/>
            <a:ext cx="5472608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그 외 고려할 것들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19872" y="270892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비용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11560" y="3789040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F/W </a:t>
            </a:r>
            <a:r>
              <a:rPr lang="ko-KR" altLang="en-US" dirty="0" smtClean="0"/>
              <a:t>선정 시 필요한 요건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든든한 </a:t>
            </a:r>
            <a:r>
              <a:rPr lang="ko-KR" altLang="en-US" dirty="0"/>
              <a:t>커뮤니티와 생태계가 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문서화가 </a:t>
            </a:r>
            <a:r>
              <a:rPr lang="ko-KR" altLang="en-US" dirty="0"/>
              <a:t>잘되어있을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신기술 적용 가능 여부</a:t>
            </a:r>
            <a:r>
              <a:rPr lang="en-US" altLang="ko-KR" dirty="0" smtClean="0"/>
              <a:t>)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많은 </a:t>
            </a:r>
            <a:r>
              <a:rPr lang="ko-KR" altLang="en-US" dirty="0" err="1"/>
              <a:t>레퍼런스가</a:t>
            </a:r>
            <a:r>
              <a:rPr lang="ko-KR" altLang="en-US" dirty="0"/>
              <a:t> 있을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낮은 </a:t>
            </a:r>
            <a:r>
              <a:rPr lang="ko-KR" altLang="en-US" dirty="0"/>
              <a:t>러닝커브</a:t>
            </a:r>
            <a:r>
              <a:rPr lang="en-US" altLang="ko-KR" dirty="0"/>
              <a:t>(</a:t>
            </a:r>
            <a:r>
              <a:rPr lang="ko-KR" altLang="en-US" dirty="0"/>
              <a:t>실무에 바로 적용</a:t>
            </a:r>
            <a:r>
              <a:rPr lang="en-US" altLang="ko-KR" dirty="0" smtClean="0"/>
              <a:t>) 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 (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타이핑으로 </a:t>
            </a:r>
            <a:r>
              <a:rPr lang="ko-KR" altLang="en-US" dirty="0" err="1" smtClean="0"/>
              <a:t>해결하기도함</a:t>
            </a:r>
            <a:r>
              <a:rPr lang="en-US" altLang="ko-KR" dirty="0" smtClean="0"/>
              <a:t>. 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높은 </a:t>
            </a:r>
            <a:r>
              <a:rPr lang="ko-KR" altLang="en-US" dirty="0" smtClean="0"/>
              <a:t>생산성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반응형</a:t>
            </a:r>
            <a:r>
              <a:rPr lang="en-US" altLang="ko-KR" dirty="0"/>
              <a:t>(reactivity)</a:t>
            </a:r>
            <a:r>
              <a:rPr lang="ko-KR" altLang="en-US" dirty="0"/>
              <a:t>을 지원할 것</a:t>
            </a:r>
            <a:r>
              <a:rPr lang="en-US" altLang="ko-KR" dirty="0" smtClean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신기술 적용 가능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FRENT-END F/W ( Framework )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620688"/>
            <a:ext cx="6120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/>
              <a:t>F/W </a:t>
            </a:r>
            <a:r>
              <a:rPr lang="ko-KR" altLang="en-US" dirty="0" smtClean="0"/>
              <a:t>비교 하는 이유는 무엇일까</a:t>
            </a:r>
            <a:r>
              <a:rPr lang="en-US" altLang="ko-KR" dirty="0" smtClean="0"/>
              <a:t>?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ko-KR" altLang="en-US" dirty="0" smtClean="0"/>
              <a:t>기능 요건 별로 필요한 기술이 다르기 때문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699792" y="2564904"/>
            <a:ext cx="64007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성능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3707904" y="1700808"/>
            <a:ext cx="856095" cy="770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신기술 적용 가능 여부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2843808" y="184482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규모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4211960" y="256490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요구사항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436096" y="2204864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기타 등등</a:t>
            </a:r>
            <a:r>
              <a:rPr lang="en-US" altLang="ko-KR" sz="1000" dirty="0" smtClean="0"/>
              <a:t>..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 Web Server 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pack</a:t>
            </a:r>
          </a:p>
          <a:p>
            <a:pPr algn="ctr"/>
            <a:r>
              <a:rPr lang="en-US" altLang="ko-KR" dirty="0" smtClean="0"/>
              <a:t>(compress </a:t>
            </a:r>
            <a:r>
              <a:rPr lang="en-US" altLang="ko-KR" dirty="0" smtClean="0"/>
              <a:t>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Front End F/W </a:t>
            </a:r>
            <a:r>
              <a:rPr lang="ko-KR" altLang="en-US" dirty="0" smtClean="0"/>
              <a:t>다운로드 수 통계 자료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https://2017.stateofjs.com/2017/front-end/results/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https://2018.stateofjs.com/data-layer/overview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548680"/>
          <a:ext cx="7920880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/>
                <a:gridCol w="1808466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Anguler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Vue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Manufacturer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Evan</a:t>
                      </a:r>
                      <a:r>
                        <a:rPr lang="en-US" altLang="ko-KR" sz="1000" baseline="0" dirty="0" smtClean="0"/>
                        <a:t> you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Release</a:t>
                      </a:r>
                      <a:r>
                        <a:rPr lang="en-US" altLang="ko-KR" sz="1500" baseline="0" dirty="0" smtClean="0"/>
                        <a:t> Year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2010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en-US" altLang="ko-KR" sz="1000" baseline="0" dirty="0" err="1" smtClean="0"/>
                        <a:t>Anguler</a:t>
                      </a:r>
                      <a:r>
                        <a:rPr lang="en-US" altLang="ko-KR" sz="1000" baseline="0" dirty="0" smtClean="0"/>
                        <a:t> JS)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2016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Anguler</a:t>
                      </a:r>
                      <a:r>
                        <a:rPr lang="en-US" altLang="ko-KR" sz="1000" baseline="0" dirty="0" smtClean="0"/>
                        <a:t> 2+)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Usage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Forbes,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healthcare.gov, HBO, Nike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Netflix, PayPal,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Uber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Twitter,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Udemy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Reddit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Airbnb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Walmart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??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Site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2"/>
                        </a:rPr>
                        <a:t>https://angular.kr/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3"/>
                        </a:rPr>
                        <a:t>https://ko.reactjs.org/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hlinkClick r:id="rId4"/>
                        </a:rPr>
                        <a:t>https://kr.vuejs.org/v2/guide/index.html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Community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Large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Small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JavaScript,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TypeScript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Javascript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HTML, JSX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javaScript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Typescript</a:t>
                      </a:r>
                      <a:r>
                        <a:rPr lang="en-US" altLang="ko-KR" sz="1000" baseline="0" dirty="0" smtClean="0"/>
                        <a:t> + 2.5 version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JSX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Virtual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Learning Curve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Steep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Moderate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Easy (</a:t>
                      </a:r>
                      <a:r>
                        <a:rPr lang="ko-KR" altLang="en-US" sz="1000" dirty="0" err="1" smtClean="0"/>
                        <a:t>제의견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Another Keyword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React -&gt; core</a:t>
                      </a:r>
                    </a:p>
                    <a:p>
                      <a:r>
                        <a:rPr lang="en-US" altLang="ko-KR" sz="1000" dirty="0" err="1" smtClean="0"/>
                        <a:t>ReactDom</a:t>
                      </a:r>
                      <a:r>
                        <a:rPr lang="en-US" altLang="ko-KR" sz="1000" dirty="0" smtClean="0"/>
                        <a:t> -&gt; for</a:t>
                      </a:r>
                      <a:r>
                        <a:rPr lang="en-US" altLang="ko-KR" sz="1000" baseline="0" dirty="0" smtClean="0"/>
                        <a:t> browser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err="1" smtClean="0"/>
                        <a:t>ReactNative</a:t>
                      </a:r>
                      <a:r>
                        <a:rPr lang="en-US" altLang="ko-KR" sz="1000" dirty="0" smtClean="0"/>
                        <a:t> -&gt; for mobile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980728"/>
            <a:ext cx="794394" cy="397197"/>
          </a:xfrm>
          <a:prstGeom prst="rect">
            <a:avLst/>
          </a:prstGeom>
        </p:spPr>
      </p:pic>
      <p:pic>
        <p:nvPicPr>
          <p:cNvPr id="9" name="그림 8" descr="facebook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4008" y="980728"/>
            <a:ext cx="638837" cy="423339"/>
          </a:xfrm>
          <a:prstGeom prst="rect">
            <a:avLst/>
          </a:prstGeom>
        </p:spPr>
      </p:pic>
      <p:pic>
        <p:nvPicPr>
          <p:cNvPr id="10" name="그림 9" descr="googl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980728"/>
            <a:ext cx="794394" cy="3971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7584" y="5733256"/>
            <a:ext cx="528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7"/>
              </a:rPr>
              <a:t>https://vuejsexamples.com</a:t>
            </a:r>
            <a:r>
              <a:rPr lang="en-US" altLang="ko-KR" dirty="0" smtClean="0">
                <a:hlinkClick r:id="rId7"/>
              </a:rPr>
              <a:t>/</a:t>
            </a:r>
            <a:r>
              <a:rPr lang="en-US" altLang="ko-KR" dirty="0" smtClean="0"/>
              <a:t> -&gt; VUE </a:t>
            </a:r>
            <a:r>
              <a:rPr lang="ko-KR" altLang="en-US" dirty="0" smtClean="0"/>
              <a:t>예제 사이트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Architecture Compare The </a:t>
            </a:r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548680"/>
          <a:ext cx="792088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74"/>
                <a:gridCol w="1808466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Anguler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React 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Vue</a:t>
                      </a:r>
                      <a:r>
                        <a:rPr lang="en-US" altLang="ko-KR" dirty="0" smtClean="0"/>
                        <a:t> JS</a:t>
                      </a:r>
                      <a:endParaRPr lang="ko-KR" altLang="en-US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Asynchronous</a:t>
                      </a:r>
                      <a:r>
                        <a:rPr lang="en-US" altLang="ko-KR" sz="1500" baseline="0" dirty="0" smtClean="0"/>
                        <a:t> Program Core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RxJS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Redux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react-</a:t>
                      </a:r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redux</a:t>
                      </a:r>
                      <a:endParaRPr lang="en-US" altLang="ko-KR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dirty="0" smtClean="0"/>
                        <a:t> react-actions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immutable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altLang="ko-K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Components</a:t>
                      </a:r>
                    </a:p>
                    <a:p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Cli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Angular </a:t>
                      </a:r>
                      <a:r>
                        <a:rPr lang="en-US" altLang="ko-KR" sz="1000" dirty="0" err="1" smtClean="0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Node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Cli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Vue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Cli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Lendering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Ivy</a:t>
                      </a:r>
                      <a:r>
                        <a:rPr lang="en-US" altLang="ko-KR" sz="1000" baseline="0" dirty="0" smtClean="0"/>
                        <a:t> renderer (for compress)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Server</a:t>
                      </a:r>
                      <a:r>
                        <a:rPr lang="en-US" altLang="ko-KR" sz="1500" baseline="0" dirty="0" smtClean="0"/>
                        <a:t> Side </a:t>
                      </a:r>
                      <a:r>
                        <a:rPr lang="en-US" altLang="ko-KR" sz="1500" baseline="0" dirty="0" err="1" smtClean="0"/>
                        <a:t>Lendering</a:t>
                      </a:r>
                      <a:endParaRPr lang="en-US" altLang="ko-KR" sz="1500" baseline="0" dirty="0" smtClean="0"/>
                    </a:p>
                    <a:p>
                      <a:pPr latinLnBrk="1"/>
                      <a:r>
                        <a:rPr lang="en-US" altLang="ko-KR" sz="1500" baseline="0" dirty="0" smtClean="0"/>
                        <a:t>(SSR)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Angular</a:t>
                      </a:r>
                      <a:r>
                        <a:rPr lang="en-US" altLang="ko-KR" sz="1000" baseline="0" dirty="0" smtClean="0"/>
                        <a:t> Universal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Redux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React-Router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Nuxt.js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IDE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Aptana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WebStorm</a:t>
                      </a:r>
                      <a:r>
                        <a:rPr lang="en-US" altLang="ko-KR" sz="1000" baseline="0" dirty="0" smtClean="0"/>
                        <a:t>, Sublime Text, Visual Studio 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Visual</a:t>
                      </a:r>
                      <a:r>
                        <a:rPr lang="en-US" altLang="ko-KR" sz="1000" baseline="0" dirty="0" smtClean="0"/>
                        <a:t> Studio, Atom,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Sublime 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Visual</a:t>
                      </a:r>
                      <a:r>
                        <a:rPr lang="en-US" altLang="ko-KR" sz="1000" baseline="0" dirty="0" smtClean="0"/>
                        <a:t> Studio, Atom,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Sublime Text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Testing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Jasmine,</a:t>
                      </a:r>
                      <a:r>
                        <a:rPr lang="en-US" altLang="ko-KR" sz="1000" baseline="0" dirty="0" smtClean="0"/>
                        <a:t> Karma, Protractor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Enzyme</a:t>
                      </a:r>
                      <a:r>
                        <a:rPr lang="ko-KR" altLang="en-US" sz="1000" b="1" baseline="0" dirty="0" smtClean="0"/>
                        <a:t> </a:t>
                      </a:r>
                      <a:r>
                        <a:rPr lang="en-US" altLang="ko-KR" sz="1000" b="1" baseline="0" dirty="0" smtClean="0"/>
                        <a:t>/ Unexpected-react </a:t>
                      </a:r>
                      <a:r>
                        <a:rPr lang="en-US" altLang="ko-KR" sz="1000" baseline="0" dirty="0" smtClean="0"/>
                        <a:t>:  Component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Jest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javascript</a:t>
                      </a:r>
                      <a:r>
                        <a:rPr lang="en-US" altLang="ko-KR" sz="1000" baseline="0" dirty="0" smtClean="0"/>
                        <a:t> code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React-testing-library </a:t>
                      </a:r>
                      <a:r>
                        <a:rPr lang="en-US" altLang="ko-KR" sz="1000" dirty="0" smtClean="0"/>
                        <a:t>: React</a:t>
                      </a:r>
                      <a:r>
                        <a:rPr lang="en-US" altLang="ko-KR" sz="1000" baseline="0" dirty="0" smtClean="0"/>
                        <a:t> DOM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React-unit</a:t>
                      </a:r>
                      <a:r>
                        <a:rPr lang="en-US" altLang="ko-KR" sz="1000" baseline="0" dirty="0" smtClean="0"/>
                        <a:t> : unit Testing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Skin-deep</a:t>
                      </a:r>
                      <a:r>
                        <a:rPr lang="en-US" altLang="ko-KR" sz="1000" dirty="0" smtClean="0"/>
                        <a:t> : Rendering Test </a:t>
                      </a:r>
                      <a:r>
                        <a:rPr lang="en-US" altLang="ko-KR" sz="1000" dirty="0" err="1" smtClean="0"/>
                        <a:t>utils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Karma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Routing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React Router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Vue</a:t>
                      </a:r>
                      <a:r>
                        <a:rPr lang="en-US" altLang="ko-KR" sz="1000" dirty="0" smtClean="0"/>
                        <a:t> Router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 smtClean="0"/>
                        <a:t>JSX </a:t>
                      </a:r>
                      <a:r>
                        <a:rPr lang="en-US" altLang="ko-KR" sz="1500" dirty="0" smtClean="0"/>
                        <a:t>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Babel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Compress</a:t>
                      </a:r>
                      <a:r>
                        <a:rPr lang="en-US" altLang="ko-KR" sz="1500" baseline="0" dirty="0" smtClean="0"/>
                        <a:t> &amp; compiler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WebPack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Component</a:t>
                      </a:r>
                      <a:r>
                        <a:rPr lang="en-US" altLang="ko-KR" sz="1500" baseline="0" dirty="0" smtClean="0"/>
                        <a:t> Based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9552" y="6165304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hlinkClick r:id="rId2"/>
              </a:rPr>
              <a:t>참고 사이트</a:t>
            </a:r>
            <a:endParaRPr lang="en-US" altLang="ko-KR" sz="1000" dirty="0" smtClean="0">
              <a:hlinkClick r:id="rId2"/>
            </a:endParaRPr>
          </a:p>
          <a:p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 smtClean="0">
                <a:hlinkClick r:id="rId2"/>
              </a:rPr>
              <a:t>://www.popit.kr/%EB%B2%88%EC%97%AD%EA%B8%80-react-vs-angular-%EB%91%98-%EC%A4%91-%EC%96%B4%EB%96%A4-%EA%B2%83%EC%9D%B4-%EB%8B%B9%EC%8B%A0%EC%9D%98-%ED%94%84%EB%A1%9C%EC%A0%9D%ED%8A%B8%EC%97%90-%EC%95%8C%EB%A7%9E/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Architecture Compare The </a:t>
            </a:r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548680"/>
            <a:ext cx="820891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:id="$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v-for="user in users"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:key="user.id"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:class="{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true,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}"&gt; {{ user.name }}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&lt;script&gt; export default { data() { return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}, props: ['users'] } &lt;/script&gt;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&lt;style module&gt;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/* style definition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&lt;/style&gt;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React</a:t>
            </a:r>
            <a:r>
              <a:rPr kumimoji="1" 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를 사용한다면 이 컴포넌트를 대략 아래와 같이 작성할 것이다</a:t>
            </a: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.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import React, { Component } from 'react' import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from '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' import * as styles from './UserList.css' const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({ user, selected })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selected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export default class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extends Component { constructor(props) { super(props)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 render() { const { users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this.props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const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return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}&gt;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{users.map(user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)}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} 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0912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https://github.com/facebook/create-react-app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or yarn start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https://www.inflearn.com/course/reactjs-web/lecture/8278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 Source Line Compare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864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#1. Angular</a:t>
            </a:r>
            <a:endParaRPr lang="ko-KR" altLang="en-US" b="1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큰 커뮤니티</a:t>
            </a:r>
          </a:p>
          <a:p>
            <a:r>
              <a:rPr lang="ko-KR" altLang="en-US" dirty="0"/>
              <a:t>양방향 바인딩</a:t>
            </a:r>
          </a:p>
          <a:p>
            <a:r>
              <a:rPr lang="en-US" altLang="ko-KR" dirty="0" err="1"/>
              <a:t>TypeScript</a:t>
            </a:r>
            <a:r>
              <a:rPr lang="en-US" altLang="ko-KR" dirty="0"/>
              <a:t>: </a:t>
            </a:r>
            <a:r>
              <a:rPr lang="ko-KR" altLang="en-US" dirty="0"/>
              <a:t>정적 타입</a:t>
            </a:r>
            <a:r>
              <a:rPr lang="en-US" altLang="ko-KR" dirty="0"/>
              <a:t>. </a:t>
            </a:r>
            <a:r>
              <a:rPr lang="ko-KR" altLang="en-US" dirty="0"/>
              <a:t>코드의 예측가능성 및 유지보수 용이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자세하고 방대한 분량의 문서</a:t>
            </a:r>
            <a:r>
              <a:rPr lang="en-US" altLang="ko-KR" dirty="0"/>
              <a:t>, </a:t>
            </a:r>
            <a:r>
              <a:rPr lang="ko-KR" altLang="en-US" dirty="0"/>
              <a:t>방대한 공부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RxJS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통신 방식</a:t>
            </a:r>
            <a:r>
              <a:rPr lang="en-US" altLang="ko-KR" dirty="0"/>
              <a:t>, </a:t>
            </a:r>
            <a:r>
              <a:rPr lang="ko-KR" altLang="en-US" dirty="0"/>
              <a:t>또 공부</a:t>
            </a:r>
            <a:r>
              <a:rPr lang="en-US" altLang="ko-KR" dirty="0"/>
              <a:t>..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27687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#2. React</a:t>
            </a:r>
            <a:endParaRPr lang="ko-KR" altLang="en-US" b="1" dirty="0"/>
          </a:p>
          <a:p>
            <a:r>
              <a:rPr lang="ko-KR" altLang="en-US" dirty="0" err="1"/>
              <a:t>페이스북의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가장 거대한 커뮤니티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JSX: </a:t>
            </a:r>
            <a:r>
              <a:rPr lang="ko-KR" altLang="en-US" dirty="0" err="1"/>
              <a:t>탬플릿</a:t>
            </a:r>
            <a:r>
              <a:rPr lang="ko-KR" altLang="en-US" dirty="0"/>
              <a:t> 코드가 </a:t>
            </a:r>
            <a:r>
              <a:rPr lang="en-US" altLang="ko-KR" dirty="0"/>
              <a:t>JS </a:t>
            </a:r>
            <a:r>
              <a:rPr lang="ko-KR" altLang="en-US" dirty="0"/>
              <a:t>안에 들어간</a:t>
            </a:r>
            <a:r>
              <a:rPr lang="en-US" altLang="ko-KR" dirty="0"/>
              <a:t>.. </a:t>
            </a:r>
            <a:r>
              <a:rPr lang="ko-KR" altLang="en-US" dirty="0"/>
              <a:t>공부</a:t>
            </a:r>
            <a:r>
              <a:rPr lang="en-US" altLang="ko-KR" dirty="0"/>
              <a:t>..</a:t>
            </a:r>
          </a:p>
          <a:p>
            <a:r>
              <a:rPr lang="en-US" altLang="ko-KR" dirty="0">
                <a:hlinkClick r:id="rId4"/>
              </a:rPr>
              <a:t>React Native</a:t>
            </a:r>
            <a:r>
              <a:rPr lang="en-US" altLang="ko-KR" dirty="0"/>
              <a:t>: </a:t>
            </a:r>
            <a:r>
              <a:rPr lang="ko-KR" altLang="en-US" dirty="0"/>
              <a:t>추후 </a:t>
            </a:r>
            <a:r>
              <a:rPr lang="ko-KR" altLang="en-US" dirty="0" err="1"/>
              <a:t>앱</a:t>
            </a:r>
            <a:r>
              <a:rPr lang="ko-KR" altLang="en-US" dirty="0"/>
              <a:t> 출시까지 염두에 둔다면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SSR: </a:t>
            </a:r>
            <a:r>
              <a:rPr lang="en-US" altLang="ko-KR" dirty="0">
                <a:hlinkClick r:id="rId5"/>
              </a:rPr>
              <a:t>Next.js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29309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6"/>
              </a:rPr>
              <a:t>#3. Vue.js</a:t>
            </a:r>
            <a:endParaRPr lang="ko-KR" altLang="en-US" b="1" dirty="0"/>
          </a:p>
          <a:p>
            <a:r>
              <a:rPr lang="en-US" altLang="ko-KR" dirty="0"/>
              <a:t>Evan You </a:t>
            </a:r>
            <a:r>
              <a:rPr lang="ko-KR" altLang="en-US" dirty="0"/>
              <a:t>개인이 유지보수</a:t>
            </a:r>
          </a:p>
          <a:p>
            <a:r>
              <a:rPr lang="ko-KR" altLang="en-US" dirty="0"/>
              <a:t>상대적으로 작지만 충분한 커뮤니티</a:t>
            </a:r>
            <a:r>
              <a:rPr lang="en-US" altLang="ko-KR" dirty="0"/>
              <a:t>(feat. </a:t>
            </a:r>
            <a:r>
              <a:rPr lang="en-US" altLang="ko-KR" dirty="0" err="1"/>
              <a:t>Laravel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양방향 바인딩</a:t>
            </a:r>
            <a:r>
              <a:rPr lang="en-US" altLang="ko-KR" dirty="0"/>
              <a:t>(</a:t>
            </a:r>
            <a:r>
              <a:rPr lang="ko-KR" altLang="en-US" dirty="0"/>
              <a:t>단방향도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Single File Component: .</a:t>
            </a:r>
            <a:r>
              <a:rPr lang="en-US" altLang="ko-KR" dirty="0" err="1"/>
              <a:t>vue</a:t>
            </a:r>
            <a:endParaRPr lang="en-US" altLang="ko-KR" dirty="0"/>
          </a:p>
          <a:p>
            <a:r>
              <a:rPr lang="en-US" altLang="ko-KR" dirty="0" err="1"/>
              <a:t>NativeScript</a:t>
            </a:r>
            <a:r>
              <a:rPr lang="en-US" altLang="ko-KR" dirty="0"/>
              <a:t> — </a:t>
            </a:r>
            <a:r>
              <a:rPr lang="en-US" altLang="ko-KR" dirty="0" err="1"/>
              <a:t>Vue</a:t>
            </a:r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부족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SSR: Nuxt.js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7"/>
              </a:rPr>
              <a:t>https://github.com/facebook/create-react-app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552</Words>
  <Application>Microsoft Office PowerPoint</Application>
  <PresentationFormat>화면 슬라이드 쇼(4:3)</PresentationFormat>
  <Paragraphs>204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김남</cp:lastModifiedBy>
  <cp:revision>222</cp:revision>
  <dcterms:created xsi:type="dcterms:W3CDTF">2019-07-17T03:52:15Z</dcterms:created>
  <dcterms:modified xsi:type="dcterms:W3CDTF">2019-07-17T12:48:00Z</dcterms:modified>
</cp:coreProperties>
</file>