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64" r:id="rId5"/>
    <p:sldId id="263" r:id="rId6"/>
    <p:sldId id="257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 cstate="print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enjaminwoojang/webpack-4%EC%99%80-babel-7%EC%9C%BC%EB%A1%9C-react%EA%B0%9C%EB%B0%9C%ED%99%98%EA%B2%BD-%EC%85%8B%EC%97%85%ED%95%98%EA%B8%B0-340e00d2760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enjaminwoojang/webpack-4%EC%99%80-babel-7%EC%9C%BC%EB%A1%9C-react%EA%B0%9C%EB%B0%9C%ED%99%98%EA%B2%BD-%EC%85%8B%EC%97%85%ED%95%98%EA%B8%B0-340e00d2760b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reactjs-web/lecture/8278" TargetMode="External"/><Relationship Id="rId2" Type="http://schemas.openxmlformats.org/officeDocument/2006/relationships/hyperlink" Target="https://github.com/facebook/create-react-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uejs.org/" TargetMode="External"/><Relationship Id="rId5" Type="http://schemas.openxmlformats.org/officeDocument/2006/relationships/hyperlink" Target="https://nextjs.org/" TargetMode="External"/><Relationship Id="rId4" Type="http://schemas.openxmlformats.org/officeDocument/2006/relationships/hyperlink" Target="https://facebook.github.io/react-nat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 smtClean="0"/>
              <a:t>IDE</a:t>
            </a:r>
          </a:p>
          <a:p>
            <a:pPr marL="342900" indent="-342900" algn="ctr"/>
            <a:r>
              <a:rPr lang="en-US" altLang="ko-KR" sz="5000" dirty="0" smtClean="0"/>
              <a:t>( Integration Development Environment )</a:t>
            </a:r>
            <a:endParaRPr lang="en-US" altLang="ko-KR" sz="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92080" y="692696"/>
            <a:ext cx="2088232" cy="20522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Node </a:t>
            </a:r>
            <a:r>
              <a:rPr lang="en-US" altLang="ko-KR" dirty="0" err="1" smtClean="0"/>
              <a:t>js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 Web Server )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pack</a:t>
            </a:r>
          </a:p>
          <a:p>
            <a:pPr algn="ctr"/>
            <a:r>
              <a:rPr lang="en-US" altLang="ko-KR" dirty="0" smtClean="0"/>
              <a:t>(compress &amp; compile)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Visual Studio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developer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VUE</a:t>
            </a:r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React</a:t>
            </a:r>
            <a:endParaRPr lang="ko-KR" altLang="en-US" dirty="0"/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Anguler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Front </a:t>
            </a:r>
            <a:r>
              <a:rPr lang="en-US" altLang="ko-KR" sz="1500" dirty="0" smtClean="0"/>
              <a:t>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Front End F/W </a:t>
            </a:r>
            <a:r>
              <a:rPr lang="ko-KR" altLang="en-US" dirty="0" smtClean="0"/>
              <a:t>다운로드 수 통계 자료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https://2017.stateofjs.com/2017/front-end/results/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https://2018.stateofjs.com/data-layer/overview/</a:t>
            </a:r>
            <a:endParaRPr lang="en-US" altLang="ko-KR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Support Tool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 </a:t>
            </a:r>
            <a:r>
              <a:rPr lang="en-US" altLang="ko-KR" sz="1500" dirty="0" smtClean="0"/>
              <a:t>IDE ( Integration Developer Environment )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755576" y="908720"/>
            <a:ext cx="309634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</a:p>
          <a:p>
            <a:pPr algn="ctr"/>
            <a:r>
              <a:rPr lang="en-US" altLang="ko-KR" dirty="0" smtClean="0"/>
              <a:t>Node.js Install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/>
              <a:t>/.</a:t>
            </a:r>
            <a:r>
              <a:rPr lang="en-US" altLang="ko-KR" dirty="0" err="1" smtClean="0"/>
              <a:t>bablerc</a:t>
            </a:r>
            <a:endParaRPr lang="en-US" altLang="ko-KR" dirty="0" smtClean="0"/>
          </a:p>
          <a:p>
            <a:pPr algn="ctr"/>
            <a:r>
              <a:rPr lang="en-US" altLang="ko-KR" dirty="0"/>
              <a:t>/</a:t>
            </a:r>
            <a:r>
              <a:rPr lang="en-US" altLang="ko-KR" dirty="0" err="1" smtClean="0"/>
              <a:t>package.json</a:t>
            </a:r>
            <a:endParaRPr lang="en-US" altLang="ko-KR" dirty="0" smtClean="0"/>
          </a:p>
          <a:p>
            <a:pPr algn="ctr"/>
            <a:r>
              <a:rPr lang="en-US" altLang="ko-KR" dirty="0"/>
              <a:t>/webpack.config.js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576" y="45091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https://medium.com/@benjaminwoojang/webpack-4%EC%99%80-babel-7%EC%9C%BC%EB%A1%9C-react%EA%B0%9C%EB%B0%9C%ED%99%98%EA%B2%BD-%EC%85%8B%EC%97%85%ED%95%98%EA%B8%B0-340e00d2760b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 </a:t>
            </a:r>
            <a:r>
              <a:rPr lang="en-US" altLang="ko-KR" sz="1500" dirty="0" smtClean="0"/>
              <a:t>IDE ( Integration Developer Environment )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755576" y="908720"/>
            <a:ext cx="309634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</a:p>
          <a:p>
            <a:pPr algn="ctr"/>
            <a:r>
              <a:rPr lang="en-US" altLang="ko-KR" dirty="0" smtClean="0"/>
              <a:t>Node.js</a:t>
            </a:r>
          </a:p>
          <a:p>
            <a:pPr algn="ctr"/>
            <a:r>
              <a:rPr lang="en-US" altLang="ko-KR" dirty="0"/>
              <a:t>/.</a:t>
            </a:r>
            <a:r>
              <a:rPr lang="en-US" altLang="ko-KR" dirty="0" err="1" smtClean="0"/>
              <a:t>bablerc</a:t>
            </a:r>
            <a:endParaRPr lang="en-US" altLang="ko-KR" dirty="0" smtClean="0"/>
          </a:p>
          <a:p>
            <a:pPr algn="ctr"/>
            <a:r>
              <a:rPr lang="en-US" altLang="ko-KR" dirty="0"/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package.json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/>
              <a:t>/</a:t>
            </a:r>
            <a:r>
              <a:rPr lang="en-US" altLang="ko-KR" dirty="0" smtClean="0">
                <a:solidFill>
                  <a:srgbClr val="FF0000"/>
                </a:solidFill>
              </a:rPr>
              <a:t>webpack.config.js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450912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https://medium.com/@benjaminwoojang/webpack-4%EC%99%80-babel-7%EC%9C%BC%EB%A1%9C-react%EA%B0%9C%EB%B0%9C%ED%99%98%EA%B2%BD-%EC%85%8B%EC%97%85%ED%95%98%EA%B8%B0-340e00d2760b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885190"/>
            <a:ext cx="3096344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OS</a:t>
            </a:r>
          </a:p>
          <a:p>
            <a:pPr algn="ctr"/>
            <a:r>
              <a:rPr lang="en-US" altLang="ko-KR" dirty="0" smtClean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9612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 smtClean="0">
                <a:latin typeface="Menlo"/>
              </a:rPr>
              <a:t>npm install --save-dev webpack webpack-cli</a:t>
            </a:r>
          </a:p>
          <a:p>
            <a:r>
              <a:rPr lang="fr-FR" altLang="ko-KR" dirty="0">
                <a:latin typeface="Menlo"/>
              </a:rPr>
              <a:t>npm install </a:t>
            </a:r>
            <a:r>
              <a:rPr lang="fr-FR" altLang="ko-KR" dirty="0" smtClean="0">
                <a:latin typeface="Menlo"/>
              </a:rPr>
              <a:t>–g webpack webpack-cli</a:t>
            </a:r>
            <a:endParaRPr lang="fr-FR" altLang="ko-KR" dirty="0">
              <a:latin typeface="Menlo"/>
            </a:endParaRPr>
          </a:p>
          <a:p>
            <a:endParaRPr lang="fr-FR" altLang="ko-KR" dirty="0" smtClean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--save-dev @babel/core @</a:t>
            </a:r>
            <a:r>
              <a:rPr lang="fr-FR" altLang="ko-KR" dirty="0" smtClean="0">
                <a:latin typeface="Menlo"/>
              </a:rPr>
              <a:t>babel/preset-env</a:t>
            </a: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>
                <a:latin typeface="Menlo"/>
              </a:rPr>
              <a:t>npm</a:t>
            </a:r>
            <a:r>
              <a:rPr lang="en-US" altLang="ko-KR" dirty="0">
                <a:latin typeface="Menlo"/>
              </a:rPr>
              <a:t> install --save-</a:t>
            </a:r>
            <a:r>
              <a:rPr lang="en-US" altLang="ko-KR" dirty="0" err="1">
                <a:latin typeface="Menlo"/>
              </a:rPr>
              <a:t>dev</a:t>
            </a:r>
            <a:r>
              <a:rPr lang="en-US" altLang="ko-KR" dirty="0">
                <a:latin typeface="Menlo"/>
              </a:rPr>
              <a:t> react react-</a:t>
            </a:r>
            <a:r>
              <a:rPr lang="en-US" altLang="ko-KR" dirty="0" err="1">
                <a:latin typeface="Menlo"/>
              </a:rPr>
              <a:t>dom</a:t>
            </a:r>
            <a:r>
              <a:rPr lang="en-US" altLang="ko-KR" dirty="0">
                <a:latin typeface="Menlo"/>
              </a:rPr>
              <a:t> @babel/preset-react</a:t>
            </a:r>
            <a:endParaRPr lang="fr-FR" altLang="ko-KR" dirty="0" smtClean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-g babel-preset-react</a:t>
            </a:r>
            <a:endParaRPr lang="fr-FR" altLang="ko-KR" dirty="0" smtClean="0">
              <a:latin typeface="Menlo"/>
            </a:endParaRPr>
          </a:p>
          <a:p>
            <a:endParaRPr lang="fr-FR" altLang="ko-KR" dirty="0" smtClean="0">
              <a:latin typeface="Menlo"/>
            </a:endParaRPr>
          </a:p>
          <a:p>
            <a:endParaRPr lang="fr-FR" altLang="ko-KR" dirty="0" smtClean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--save-</a:t>
            </a:r>
            <a:r>
              <a:rPr lang="en-US" altLang="ko-KR" dirty="0" err="1"/>
              <a:t>dev</a:t>
            </a:r>
            <a:r>
              <a:rPr lang="en-US" altLang="ko-KR" dirty="0"/>
              <a:t> html-</a:t>
            </a:r>
            <a:r>
              <a:rPr lang="en-US" altLang="ko-KR" dirty="0" err="1"/>
              <a:t>webpack</a:t>
            </a:r>
            <a:r>
              <a:rPr lang="en-US" altLang="ko-KR" dirty="0"/>
              <a:t>-plugin </a:t>
            </a:r>
            <a:r>
              <a:rPr lang="en-US" altLang="ko-KR" dirty="0" smtClean="0"/>
              <a:t>html-loader</a:t>
            </a:r>
          </a:p>
          <a:p>
            <a:endParaRPr lang="en-US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</a:t>
            </a:r>
            <a:r>
              <a:rPr lang="en-US" altLang="ko-KR" dirty="0" smtClean="0"/>
              <a:t>--g </a:t>
            </a:r>
            <a:r>
              <a:rPr lang="en-US" altLang="ko-KR" dirty="0"/>
              <a:t>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endParaRPr lang="fr-FR" altLang="ko-KR" dirty="0" smtClean="0">
              <a:latin typeface="Menlo"/>
            </a:endParaRPr>
          </a:p>
          <a:p>
            <a:r>
              <a:rPr lang="fr-FR" altLang="ko-KR" dirty="0" smtClean="0">
                <a:latin typeface="Menlo"/>
              </a:rPr>
              <a:t>npm </a:t>
            </a:r>
            <a:r>
              <a:rPr lang="fr-FR" altLang="ko-KR" dirty="0">
                <a:latin typeface="Menlo"/>
              </a:rPr>
              <a:t>install vue </a:t>
            </a:r>
            <a:r>
              <a:rPr lang="fr-FR" altLang="ko-KR" i="1" dirty="0">
                <a:latin typeface="Menlo"/>
              </a:rPr>
              <a:t>--save</a:t>
            </a:r>
            <a:br>
              <a:rPr lang="fr-FR" altLang="ko-KR" i="1" dirty="0">
                <a:latin typeface="Menlo"/>
              </a:rPr>
            </a:br>
            <a:r>
              <a:rPr lang="fr-FR" altLang="ko-KR" dirty="0" smtClean="0">
                <a:latin typeface="Menlo"/>
              </a:rPr>
              <a:t>npm </a:t>
            </a:r>
            <a:r>
              <a:rPr lang="fr-FR" altLang="ko-KR" dirty="0">
                <a:latin typeface="Menlo"/>
              </a:rPr>
              <a:t>install vue-loader vue-template-compiler -D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4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536" y="548680"/>
            <a:ext cx="8208912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:id="$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v-for="user in users"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:key="user.id"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dirty="0" smtClean="0">
                <a:solidFill>
                  <a:srgbClr val="586E75"/>
                </a:solidFill>
                <a:latin typeface="Arial Unicode MS" pitchFamily="50" charset="-127"/>
                <a:ea typeface="SFMono-Regular"/>
                <a:cs typeface="굴림" pitchFamily="50" charset="-127"/>
              </a:rPr>
              <a:t>	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:class="{ [$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true, [$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}"&gt; {{ user.name }}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&lt;/template&gt;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&lt;script&gt; export default { data() { return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}, props: ['users'] } &lt;/script&gt;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&lt;style module&gt;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/* style definition */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586E75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&lt;/style&gt;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React</a:t>
            </a:r>
            <a:r>
              <a:rPr kumimoji="1" 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를 사용한다면 이 컴포넌트를 대략 아래와 같이 작성할 것이다</a:t>
            </a:r>
            <a:r>
              <a: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굴림" pitchFamily="50" charset="-127"/>
                <a:ea typeface="Avenir Next"/>
                <a:cs typeface="굴림" pitchFamily="50" charset="-127"/>
              </a:rPr>
              <a:t>.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rgbClr val="343A40"/>
              </a:solidFill>
              <a:effectLst/>
              <a:latin typeface="굴림" pitchFamily="50" charset="-127"/>
              <a:ea typeface="Avenir Next"/>
              <a:cs typeface="굴림" pitchFamily="50" charset="-127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import React, { Component } from 'react' import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from '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' import * as styles from './UserList.css' const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({ user, selected })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selected })}&gt; { user.name 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export default class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extends Component { constructor(props) { super(props)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=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: undefined } } render() { const { users } =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this.props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const {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 =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this.state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return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styles.userList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}&gt;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{users.map(user =&gt;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&lt;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={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classNames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(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styles.userItem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, { [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styles.selected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]: user.id===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selectedUserId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})}&gt; { user.name } 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li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	 )}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&lt;/</a:t>
            </a:r>
            <a:r>
              <a:rPr kumimoji="1" lang="en-US" altLang="ko-KR" sz="9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ul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Arial Unicode MS" pitchFamily="50" charset="-127"/>
                <a:ea typeface="SFMono-Regular"/>
                <a:cs typeface="굴림" pitchFamily="50" charset="-127"/>
              </a:rPr>
              <a:t> ) } 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509120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https://github.com/facebook/create-react-app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Node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install or yarn start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https://www.inflearn.com/course/reactjs-web/lecture/8278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Frent</a:t>
            </a:r>
            <a:r>
              <a:rPr lang="en-US" altLang="ko-KR" sz="1500" dirty="0" smtClean="0"/>
              <a:t> End Framework Source Line Compare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88640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2"/>
              </a:rPr>
              <a:t>#1. Angular</a:t>
            </a:r>
            <a:endParaRPr lang="ko-KR" altLang="en-US" b="1" dirty="0"/>
          </a:p>
          <a:p>
            <a:r>
              <a:rPr lang="ko-KR" altLang="en-US" dirty="0" err="1"/>
              <a:t>구글에서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큰 커뮤니티</a:t>
            </a:r>
          </a:p>
          <a:p>
            <a:r>
              <a:rPr lang="ko-KR" altLang="en-US" dirty="0"/>
              <a:t>양방향 바인딩</a:t>
            </a:r>
          </a:p>
          <a:p>
            <a:r>
              <a:rPr lang="en-US" altLang="ko-KR" dirty="0" err="1"/>
              <a:t>TypeScript</a:t>
            </a:r>
            <a:r>
              <a:rPr lang="en-US" altLang="ko-KR" dirty="0"/>
              <a:t>: </a:t>
            </a:r>
            <a:r>
              <a:rPr lang="ko-KR" altLang="en-US" dirty="0"/>
              <a:t>정적 타입</a:t>
            </a:r>
            <a:r>
              <a:rPr lang="en-US" altLang="ko-KR" dirty="0"/>
              <a:t>. </a:t>
            </a:r>
            <a:r>
              <a:rPr lang="ko-KR" altLang="en-US" dirty="0"/>
              <a:t>코드의 예측가능성 및 유지보수 용이</a:t>
            </a:r>
            <a:r>
              <a:rPr lang="en-US" altLang="ko-KR" dirty="0"/>
              <a:t>, </a:t>
            </a:r>
            <a:r>
              <a:rPr lang="ko-KR" altLang="en-US" dirty="0"/>
              <a:t>공부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자세하고 방대한 분량의 문서</a:t>
            </a:r>
            <a:r>
              <a:rPr lang="en-US" altLang="ko-KR" dirty="0"/>
              <a:t>, </a:t>
            </a:r>
            <a:r>
              <a:rPr lang="ko-KR" altLang="en-US" dirty="0"/>
              <a:t>방대한 공부</a:t>
            </a:r>
            <a:r>
              <a:rPr lang="en-US" altLang="ko-KR" dirty="0"/>
              <a:t>..</a:t>
            </a:r>
          </a:p>
          <a:p>
            <a:r>
              <a:rPr lang="en-US" altLang="ko-KR" dirty="0" err="1"/>
              <a:t>RxJS</a:t>
            </a:r>
            <a:r>
              <a:rPr lang="en-US" altLang="ko-KR" dirty="0"/>
              <a:t>: </a:t>
            </a:r>
            <a:r>
              <a:rPr lang="ko-KR" altLang="en-US" dirty="0" err="1"/>
              <a:t>비동기</a:t>
            </a:r>
            <a:r>
              <a:rPr lang="ko-KR" altLang="en-US" dirty="0"/>
              <a:t> 통신 방식</a:t>
            </a:r>
            <a:r>
              <a:rPr lang="en-US" altLang="ko-KR" dirty="0"/>
              <a:t>, </a:t>
            </a:r>
            <a:r>
              <a:rPr lang="ko-KR" altLang="en-US" dirty="0"/>
              <a:t>또 공부</a:t>
            </a:r>
            <a:r>
              <a:rPr lang="en-US" altLang="ko-KR" dirty="0"/>
              <a:t>..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7544" y="227687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3"/>
              </a:rPr>
              <a:t>#2. React</a:t>
            </a:r>
            <a:endParaRPr lang="ko-KR" altLang="en-US" b="1" dirty="0"/>
          </a:p>
          <a:p>
            <a:r>
              <a:rPr lang="ko-KR" altLang="en-US" dirty="0" err="1"/>
              <a:t>페이스북의</a:t>
            </a:r>
            <a:r>
              <a:rPr lang="ko-KR" altLang="en-US" dirty="0"/>
              <a:t> 지원</a:t>
            </a:r>
          </a:p>
          <a:p>
            <a:r>
              <a:rPr lang="ko-KR" altLang="en-US" dirty="0"/>
              <a:t>가장 거대한 커뮤니티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JSX: </a:t>
            </a:r>
            <a:r>
              <a:rPr lang="ko-KR" altLang="en-US" dirty="0" err="1"/>
              <a:t>탬플릿</a:t>
            </a:r>
            <a:r>
              <a:rPr lang="ko-KR" altLang="en-US" dirty="0"/>
              <a:t> 코드가 </a:t>
            </a:r>
            <a:r>
              <a:rPr lang="en-US" altLang="ko-KR" dirty="0"/>
              <a:t>JS </a:t>
            </a:r>
            <a:r>
              <a:rPr lang="ko-KR" altLang="en-US" dirty="0"/>
              <a:t>안에 들어간</a:t>
            </a:r>
            <a:r>
              <a:rPr lang="en-US" altLang="ko-KR" dirty="0"/>
              <a:t>.. </a:t>
            </a:r>
            <a:r>
              <a:rPr lang="ko-KR" altLang="en-US" dirty="0"/>
              <a:t>공부</a:t>
            </a:r>
            <a:r>
              <a:rPr lang="en-US" altLang="ko-KR" dirty="0"/>
              <a:t>..</a:t>
            </a:r>
          </a:p>
          <a:p>
            <a:r>
              <a:rPr lang="en-US" altLang="ko-KR" dirty="0">
                <a:hlinkClick r:id="rId4"/>
              </a:rPr>
              <a:t>React Native</a:t>
            </a:r>
            <a:r>
              <a:rPr lang="en-US" altLang="ko-KR" dirty="0"/>
              <a:t>: </a:t>
            </a:r>
            <a:r>
              <a:rPr lang="ko-KR" altLang="en-US" dirty="0"/>
              <a:t>추후 </a:t>
            </a:r>
            <a:r>
              <a:rPr lang="ko-KR" altLang="en-US" dirty="0" err="1"/>
              <a:t>앱</a:t>
            </a:r>
            <a:r>
              <a:rPr lang="ko-KR" altLang="en-US" dirty="0"/>
              <a:t> 출시까지 염두에 둔다면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SSR: </a:t>
            </a:r>
            <a:r>
              <a:rPr lang="en-US" altLang="ko-KR" dirty="0">
                <a:hlinkClick r:id="rId5"/>
              </a:rPr>
              <a:t>Next.js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7544" y="429309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6"/>
              </a:rPr>
              <a:t>#3. Vue.js</a:t>
            </a:r>
            <a:endParaRPr lang="ko-KR" altLang="en-US" b="1" dirty="0"/>
          </a:p>
          <a:p>
            <a:r>
              <a:rPr lang="en-US" altLang="ko-KR" dirty="0"/>
              <a:t>Evan You </a:t>
            </a:r>
            <a:r>
              <a:rPr lang="ko-KR" altLang="en-US" dirty="0"/>
              <a:t>개인이 유지보수</a:t>
            </a:r>
          </a:p>
          <a:p>
            <a:r>
              <a:rPr lang="ko-KR" altLang="en-US" dirty="0"/>
              <a:t>상대적으로 작지만 충분한 커뮤니티</a:t>
            </a:r>
            <a:r>
              <a:rPr lang="en-US" altLang="ko-KR" dirty="0"/>
              <a:t>(feat. </a:t>
            </a:r>
            <a:r>
              <a:rPr lang="en-US" altLang="ko-KR" dirty="0" err="1"/>
              <a:t>Laravel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양방향 바인딩</a:t>
            </a:r>
            <a:r>
              <a:rPr lang="en-US" altLang="ko-KR" dirty="0"/>
              <a:t>(</a:t>
            </a:r>
            <a:r>
              <a:rPr lang="ko-KR" altLang="en-US" dirty="0"/>
              <a:t>단방향도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Virtual Dom</a:t>
            </a:r>
          </a:p>
          <a:p>
            <a:r>
              <a:rPr lang="en-US" altLang="ko-KR" dirty="0"/>
              <a:t>Single File Component: .</a:t>
            </a:r>
            <a:r>
              <a:rPr lang="en-US" altLang="ko-KR" dirty="0" err="1"/>
              <a:t>vue</a:t>
            </a:r>
            <a:endParaRPr lang="en-US" altLang="ko-KR" dirty="0"/>
          </a:p>
          <a:p>
            <a:r>
              <a:rPr lang="en-US" altLang="ko-KR" dirty="0" err="1"/>
              <a:t>NativeScript</a:t>
            </a:r>
            <a:r>
              <a:rPr lang="en-US" altLang="ko-KR" dirty="0"/>
              <a:t> — </a:t>
            </a:r>
            <a:r>
              <a:rPr lang="en-US" altLang="ko-KR" dirty="0" err="1"/>
              <a:t>Vue</a:t>
            </a:r>
            <a:r>
              <a:rPr lang="en-US" altLang="ko-KR" dirty="0"/>
              <a:t>: </a:t>
            </a:r>
            <a:r>
              <a:rPr lang="ko-KR" altLang="en-US" dirty="0" err="1"/>
              <a:t>레퍼런스</a:t>
            </a:r>
            <a:r>
              <a:rPr lang="ko-KR" altLang="en-US" dirty="0"/>
              <a:t> 부족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SSR: Nuxt.js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95936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7"/>
              </a:rPr>
              <a:t>https://github.com/facebook/create-react-app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276</Words>
  <Application>Microsoft Office PowerPoint</Application>
  <PresentationFormat>화면 슬라이드 쇼(4:3)</PresentationFormat>
  <Paragraphs>114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Arial Unicode MS</vt:lpstr>
      <vt:lpstr>Avenir Next</vt:lpstr>
      <vt:lpstr>Menlo</vt:lpstr>
      <vt:lpstr>SFMono-Regular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253</cp:revision>
  <dcterms:created xsi:type="dcterms:W3CDTF">2019-07-17T03:52:15Z</dcterms:created>
  <dcterms:modified xsi:type="dcterms:W3CDTF">2019-07-22T04:45:54Z</dcterms:modified>
</cp:coreProperties>
</file>