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0" r:id="rId3"/>
    <p:sldId id="256" r:id="rId4"/>
    <p:sldId id="266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704-4531-4D9B-8AE3-D3A27B0918B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1E8F-7519-4ACE-BEE8-BE81C7576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0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 smtClean="0"/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548" y="674694"/>
            <a:ext cx="4860540" cy="41944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 Web Server 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pack</a:t>
            </a:r>
          </a:p>
          <a:p>
            <a:pPr algn="ctr"/>
            <a:r>
              <a:rPr lang="en-US" altLang="ko-KR" dirty="0" smtClean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Front End F/W </a:t>
            </a:r>
            <a:r>
              <a:rPr lang="ko-KR" altLang="en-US" dirty="0" smtClean="0"/>
              <a:t>다운로드 수 통계 자료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https://2017.stateofjs.com/2017/front-end/results/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https://2018.stateofjs.com/data-layer/overview/</a:t>
            </a:r>
            <a:endParaRPr lang="en-US" altLang="ko-KR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Adventages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of Node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836712"/>
            <a:ext cx="507933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V8 </a:t>
            </a:r>
            <a:r>
              <a:rPr lang="en-US" altLang="ko-KR" b="1" dirty="0" err="1" smtClean="0"/>
              <a:t>Engene</a:t>
            </a:r>
            <a:r>
              <a:rPr lang="en-US" altLang="ko-KR" b="1" dirty="0" smtClean="0"/>
              <a:t> Based Structure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 smtClean="0"/>
              <a:t>javascript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powerful language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easy Learning curve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Socket IO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all platform powerful push function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Single Thread Based Event Loop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Node Core Module Architecture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613799" y="4729530"/>
            <a:ext cx="2919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Async</a:t>
            </a:r>
            <a:r>
              <a:rPr lang="en-US" altLang="ko-KR" b="1" dirty="0"/>
              <a:t> / Non blocking </a:t>
            </a:r>
            <a:r>
              <a:rPr lang="en-US" altLang="ko-KR" b="1" dirty="0" smtClean="0"/>
              <a:t>IO</a:t>
            </a:r>
            <a:endParaRPr lang="en-US" altLang="ko-KR" dirty="0"/>
          </a:p>
          <a:p>
            <a:r>
              <a:rPr lang="en-US" altLang="ko-KR" b="1" dirty="0"/>
              <a:t>Single Thread </a:t>
            </a:r>
            <a:r>
              <a:rPr lang="en-US" altLang="ko-KR" b="1" dirty="0" smtClean="0"/>
              <a:t>Model</a:t>
            </a:r>
          </a:p>
          <a:p>
            <a:r>
              <a:rPr lang="en-US" altLang="ko-KR" b="1" dirty="0"/>
              <a:t>Thread </a:t>
            </a:r>
            <a:r>
              <a:rPr lang="en-US" altLang="ko-KR" b="1" dirty="0" smtClean="0"/>
              <a:t>pool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Event </a:t>
            </a:r>
            <a:r>
              <a:rPr lang="en-US" altLang="ko-KR" b="1" dirty="0" smtClean="0"/>
              <a:t>Loop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22882"/>
            <a:ext cx="502990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</a:t>
            </a:r>
            <a:r>
              <a:rPr lang="fr-FR" altLang="ko-KR" dirty="0" smtClean="0">
                <a:latin typeface="Menlo"/>
              </a:rPr>
              <a:t>–g webpack webpack-cli</a:t>
            </a:r>
            <a:endParaRPr lang="fr-FR" altLang="ko-KR" dirty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</a:t>
            </a:r>
            <a:r>
              <a:rPr lang="fr-FR" altLang="ko-KR" dirty="0" smtClean="0">
                <a:latin typeface="Menlo"/>
              </a:rPr>
              <a:t>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 smtClean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  <a:endParaRPr lang="fr-FR" altLang="ko-KR" dirty="0" smtClean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</a:t>
            </a:r>
            <a:r>
              <a:rPr lang="en-US" altLang="ko-KR" dirty="0" smtClean="0"/>
              <a:t>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smtClean="0"/>
              <a:t>--g </a:t>
            </a:r>
            <a:r>
              <a:rPr lang="en-US" altLang="ko-KR" dirty="0"/>
              <a:t>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r>
              <a:rPr lang="fr-FR" altLang="ko-KR" dirty="0" smtClean="0">
                <a:latin typeface="Menlo"/>
              </a:rPr>
              <a:t>npm </a:t>
            </a:r>
            <a:r>
              <a:rPr lang="fr-FR" altLang="ko-KR" dirty="0">
                <a:latin typeface="Menlo"/>
              </a:rPr>
              <a:t>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 smtClean="0">
                <a:latin typeface="Menlo"/>
              </a:rPr>
              <a:t>npm </a:t>
            </a:r>
            <a:r>
              <a:rPr lang="fr-FR" altLang="ko-KR" dirty="0">
                <a:latin typeface="Menlo"/>
              </a:rPr>
              <a:t>install vue-loader vue-template-compiler -D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Node Syntax Example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118</Words>
  <Application>Microsoft Office PowerPoint</Application>
  <PresentationFormat>화면 슬라이드 쇼(4:3)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Menlo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302</cp:revision>
  <dcterms:created xsi:type="dcterms:W3CDTF">2019-07-17T03:52:15Z</dcterms:created>
  <dcterms:modified xsi:type="dcterms:W3CDTF">2019-07-23T05:35:19Z</dcterms:modified>
</cp:coreProperties>
</file>