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3EE7D-50F5-48C1-A90C-A8A144910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E8E07-D951-4A6D-AFA6-ED52757A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C46F0-6C36-4F5F-8E9E-633D838B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775A3-A087-4E92-990D-80657DA5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3EFEE-F76C-403B-96D1-12305E87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2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D7B9-F9FE-4481-B84C-B52E9EFB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C8934-A94F-4168-A30B-5ABEB7809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05A6B-004A-4956-862B-8B6F899D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3E9C5-F659-48D8-B14D-93C5FD20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D5D50-7309-4E1C-A0F3-CF26D657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E4A91-5148-4DF4-835D-112FA61F6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BCA37-C7FD-467C-9773-5A68A825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A4F01-F48A-474F-87BA-13C109F4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DE53A-16D8-453A-B59A-5E5AEE70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8D9F7-CF71-403F-972D-D9430985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0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FFD94-3968-45EB-AC77-4C0B346B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C3B2C-40F5-4311-BE4E-1F8BA073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FD06B-E00A-4467-8427-0E7FC8CC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6FE4F-EC3E-4B02-9887-2A3E22CB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0BEBA-2808-4C46-9AAB-4650E9A6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2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4A69C-3512-4E05-8C3F-F0E639E4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6A6334-62E3-457F-952A-E147B0EA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B363B-F9ED-4AC2-BE88-C9580D5C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FC72B-5AC2-4F61-9687-4077F166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96112-97AC-4F5C-9AA9-7E507E51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8C732-09A7-4D9C-BE2E-2814622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2B050-273D-491C-910C-B313BA7DF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2B391-AFB8-4E2A-A159-0852BC07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A036F-22D3-43BD-BD70-CDADEB6A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E14D2-443B-44B1-85F3-354D30D9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E254F-355D-4E95-AB6D-423ACB28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7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30872-1A79-44E8-A633-82733E66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771F1-5C44-4768-9E51-D1ABF845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B4FB5-CBA9-40C8-BF0E-FFC642728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CC8EE1-EC69-48BA-9958-B8E89C766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72D8DA-ED7D-4915-9B3F-E8EB78955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6B17FE-202F-49AE-B76D-587B8947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E5C9A2-3AD2-454A-B892-4781C1B6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BD71A5-4C2D-4137-B201-5627185D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7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F5A2F-9FF8-4D73-9D08-384F1B42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9B58D2-0DE4-4CBA-B185-4F2688A9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586C46-0EA8-43F4-9236-D364577A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8A9EE-AFB0-42A5-97BC-DCA05A43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E68F2-5781-404F-BEDC-E3C699FE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B513C9-B77C-41C6-B298-0EFD1B49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D9724-46E1-49F2-B719-8CD7E551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5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E92DF-551B-4C02-B7CB-F64C8DCD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B3788-1841-4EFC-94EB-26276989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3C2D4-51C6-43B9-9A86-2F465E4F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96913-C7F7-4E22-A19C-7888243A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4B289-0054-47E0-9E3D-C30F8252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27A44-29C9-4EA5-946B-45FA6CB2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AFD05-3B42-4E95-A96F-84BEAC84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0AC563-C04A-4A9E-807A-344711411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7B398-7A96-49E5-B492-4C1C1EBAA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5231E5-DF56-40F1-86F6-F7F6A6FB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BB254-924D-415F-BE9F-29EB1121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FFEAB-C1CE-4B61-8A88-4891A6E7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5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446C99-5C3D-487A-A4B1-BC97CCB2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904F1-507A-46DE-9F81-5FA402FE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82822-1A6C-4A19-BA61-567AA3277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7D4A-795D-4803-B334-0A984496C03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80F76-40F8-4B03-8BA4-BF18D7534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D8FC5-A719-4650-9F60-D30E0BF98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BDB0-E573-464C-86F4-3923B5B68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2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88787-0498-48E7-9BD0-67B425189B89}"/>
              </a:ext>
            </a:extLst>
          </p:cNvPr>
          <p:cNvSpPr/>
          <p:nvPr/>
        </p:nvSpPr>
        <p:spPr>
          <a:xfrm>
            <a:off x="2057400" y="647700"/>
            <a:ext cx="8505825" cy="546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0B6E1-0B7B-47CD-8175-94856219EC18}"/>
              </a:ext>
            </a:extLst>
          </p:cNvPr>
          <p:cNvSpPr txBox="1"/>
          <p:nvPr/>
        </p:nvSpPr>
        <p:spPr>
          <a:xfrm>
            <a:off x="2423463" y="7723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 모아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C57BA-48BA-46DA-9A06-8BE7E04E27CE}"/>
              </a:ext>
            </a:extLst>
          </p:cNvPr>
          <p:cNvSpPr txBox="1"/>
          <p:nvPr/>
        </p:nvSpPr>
        <p:spPr>
          <a:xfrm>
            <a:off x="2629129" y="1266346"/>
            <a:ext cx="34307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Backend</a:t>
            </a:r>
          </a:p>
          <a:p>
            <a:endParaRPr lang="en-US" altLang="ko-KR" dirty="0"/>
          </a:p>
          <a:p>
            <a:r>
              <a:rPr lang="ko-KR" altLang="en-US" dirty="0" err="1"/>
              <a:t>크롤러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쇼핑몰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미국 사이트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일문 사이트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중국 사이트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프랑스 사이트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영국 사이트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구글 번역기 </a:t>
            </a:r>
            <a:r>
              <a:rPr lang="ko-KR" altLang="en-US"/>
              <a:t>이용 하여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258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88787-0498-48E7-9BD0-67B425189B89}"/>
              </a:ext>
            </a:extLst>
          </p:cNvPr>
          <p:cNvSpPr/>
          <p:nvPr/>
        </p:nvSpPr>
        <p:spPr>
          <a:xfrm>
            <a:off x="2057400" y="647700"/>
            <a:ext cx="8505825" cy="546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CB3888-3749-48EC-831D-79E182A3BE84}"/>
              </a:ext>
            </a:extLst>
          </p:cNvPr>
          <p:cNvSpPr/>
          <p:nvPr/>
        </p:nvSpPr>
        <p:spPr>
          <a:xfrm>
            <a:off x="2423463" y="1266346"/>
            <a:ext cx="2503503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Amazone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25DB92-36CE-46AB-90E8-60176E5D26A6}"/>
              </a:ext>
            </a:extLst>
          </p:cNvPr>
          <p:cNvSpPr/>
          <p:nvPr/>
        </p:nvSpPr>
        <p:spPr>
          <a:xfrm>
            <a:off x="2609894" y="1506044"/>
            <a:ext cx="168676" cy="16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01000C-A780-4E48-8845-5212235E623B}"/>
              </a:ext>
            </a:extLst>
          </p:cNvPr>
          <p:cNvSpPr/>
          <p:nvPr/>
        </p:nvSpPr>
        <p:spPr>
          <a:xfrm>
            <a:off x="2423463" y="2022797"/>
            <a:ext cx="2503503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Ebay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A3FBBF-0723-4998-9E25-12AFC0F22D24}"/>
              </a:ext>
            </a:extLst>
          </p:cNvPr>
          <p:cNvSpPr/>
          <p:nvPr/>
        </p:nvSpPr>
        <p:spPr>
          <a:xfrm>
            <a:off x="2609894" y="2262495"/>
            <a:ext cx="168676" cy="16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704D64-F1A2-44EB-9519-F791181E530C}"/>
              </a:ext>
            </a:extLst>
          </p:cNvPr>
          <p:cNvSpPr/>
          <p:nvPr/>
        </p:nvSpPr>
        <p:spPr>
          <a:xfrm>
            <a:off x="2423463" y="2779248"/>
            <a:ext cx="2503503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10488F-4860-41D8-B8D3-DC049D8ED799}"/>
              </a:ext>
            </a:extLst>
          </p:cNvPr>
          <p:cNvSpPr/>
          <p:nvPr/>
        </p:nvSpPr>
        <p:spPr>
          <a:xfrm>
            <a:off x="2609894" y="3018946"/>
            <a:ext cx="168676" cy="16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0B6E1-0B7B-47CD-8175-94856219EC18}"/>
              </a:ext>
            </a:extLst>
          </p:cNvPr>
          <p:cNvSpPr txBox="1"/>
          <p:nvPr/>
        </p:nvSpPr>
        <p:spPr>
          <a:xfrm>
            <a:off x="2423463" y="7723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 모아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1E030C-3C24-44FB-A037-86706A07EEBF}"/>
              </a:ext>
            </a:extLst>
          </p:cNvPr>
          <p:cNvSpPr/>
          <p:nvPr/>
        </p:nvSpPr>
        <p:spPr>
          <a:xfrm>
            <a:off x="2423463" y="3535699"/>
            <a:ext cx="2503503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Naver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717FA7-D306-47A9-980D-B0F8280C79D4}"/>
              </a:ext>
            </a:extLst>
          </p:cNvPr>
          <p:cNvSpPr/>
          <p:nvPr/>
        </p:nvSpPr>
        <p:spPr>
          <a:xfrm>
            <a:off x="2609894" y="3775397"/>
            <a:ext cx="168676" cy="16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8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88787-0498-48E7-9BD0-67B425189B89}"/>
              </a:ext>
            </a:extLst>
          </p:cNvPr>
          <p:cNvSpPr/>
          <p:nvPr/>
        </p:nvSpPr>
        <p:spPr>
          <a:xfrm>
            <a:off x="2057400" y="647700"/>
            <a:ext cx="8505825" cy="546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0B6E1-0B7B-47CD-8175-94856219EC18}"/>
              </a:ext>
            </a:extLst>
          </p:cNvPr>
          <p:cNvSpPr txBox="1"/>
          <p:nvPr/>
        </p:nvSpPr>
        <p:spPr>
          <a:xfrm>
            <a:off x="2423463" y="7723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 모아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53714C3-A2C4-4F6F-A500-D79B54000735}"/>
              </a:ext>
            </a:extLst>
          </p:cNvPr>
          <p:cNvCxnSpPr/>
          <p:nvPr/>
        </p:nvCxnSpPr>
        <p:spPr>
          <a:xfrm>
            <a:off x="2057400" y="1802167"/>
            <a:ext cx="8505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C27791-4D32-465C-A1C9-52DA5EDE2F74}"/>
              </a:ext>
            </a:extLst>
          </p:cNvPr>
          <p:cNvCxnSpPr/>
          <p:nvPr/>
        </p:nvCxnSpPr>
        <p:spPr>
          <a:xfrm>
            <a:off x="2057400" y="3011009"/>
            <a:ext cx="8505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7BE663-A751-4C45-BE2E-9096AF235A2A}"/>
              </a:ext>
            </a:extLst>
          </p:cNvPr>
          <p:cNvSpPr/>
          <p:nvPr/>
        </p:nvSpPr>
        <p:spPr>
          <a:xfrm>
            <a:off x="2057400" y="1811416"/>
            <a:ext cx="8505825" cy="1154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Amazone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64F5FB-586A-44B7-A3B8-D49368E0E329}"/>
              </a:ext>
            </a:extLst>
          </p:cNvPr>
          <p:cNvSpPr/>
          <p:nvPr/>
        </p:nvSpPr>
        <p:spPr>
          <a:xfrm>
            <a:off x="2057399" y="3056135"/>
            <a:ext cx="8505825" cy="1154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Ebay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A7AF7C-0548-49FA-A2C4-D576BA7BE2E5}"/>
              </a:ext>
            </a:extLst>
          </p:cNvPr>
          <p:cNvCxnSpPr/>
          <p:nvPr/>
        </p:nvCxnSpPr>
        <p:spPr>
          <a:xfrm>
            <a:off x="2057399" y="4299751"/>
            <a:ext cx="8505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6A586E-B094-46B8-8683-B8D478723FB2}"/>
              </a:ext>
            </a:extLst>
          </p:cNvPr>
          <p:cNvSpPr/>
          <p:nvPr/>
        </p:nvSpPr>
        <p:spPr>
          <a:xfrm>
            <a:off x="2057399" y="4330816"/>
            <a:ext cx="8505825" cy="1154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Naver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1A61AB-99E6-47EA-B4A6-713CB7EE819F}"/>
              </a:ext>
            </a:extLst>
          </p:cNvPr>
          <p:cNvSpPr/>
          <p:nvPr/>
        </p:nvSpPr>
        <p:spPr>
          <a:xfrm>
            <a:off x="2512380" y="2311318"/>
            <a:ext cx="168676" cy="16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385E4F2-0FBC-405E-8065-F1D7F4FF4DD9}"/>
              </a:ext>
            </a:extLst>
          </p:cNvPr>
          <p:cNvSpPr/>
          <p:nvPr/>
        </p:nvSpPr>
        <p:spPr>
          <a:xfrm>
            <a:off x="2512380" y="3465786"/>
            <a:ext cx="168676" cy="16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6D8B297-C404-4509-B9D0-CCF0E226D4CA}"/>
              </a:ext>
            </a:extLst>
          </p:cNvPr>
          <p:cNvSpPr/>
          <p:nvPr/>
        </p:nvSpPr>
        <p:spPr>
          <a:xfrm>
            <a:off x="2512380" y="4804090"/>
            <a:ext cx="168676" cy="16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88787-0498-48E7-9BD0-67B425189B89}"/>
              </a:ext>
            </a:extLst>
          </p:cNvPr>
          <p:cNvSpPr/>
          <p:nvPr/>
        </p:nvSpPr>
        <p:spPr>
          <a:xfrm>
            <a:off x="2057400" y="647700"/>
            <a:ext cx="8505825" cy="546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0B6E1-0B7B-47CD-8175-94856219EC18}"/>
              </a:ext>
            </a:extLst>
          </p:cNvPr>
          <p:cNvSpPr txBox="1"/>
          <p:nvPr/>
        </p:nvSpPr>
        <p:spPr>
          <a:xfrm>
            <a:off x="2423463" y="7723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모두 모아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53714C3-A2C4-4F6F-A500-D79B54000735}"/>
              </a:ext>
            </a:extLst>
          </p:cNvPr>
          <p:cNvCxnSpPr/>
          <p:nvPr/>
        </p:nvCxnSpPr>
        <p:spPr>
          <a:xfrm>
            <a:off x="2057400" y="1802167"/>
            <a:ext cx="8505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C27791-4D32-465C-A1C9-52DA5EDE2F74}"/>
              </a:ext>
            </a:extLst>
          </p:cNvPr>
          <p:cNvCxnSpPr/>
          <p:nvPr/>
        </p:nvCxnSpPr>
        <p:spPr>
          <a:xfrm>
            <a:off x="2057400" y="3011009"/>
            <a:ext cx="8505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7BE663-A751-4C45-BE2E-9096AF235A2A}"/>
              </a:ext>
            </a:extLst>
          </p:cNvPr>
          <p:cNvSpPr/>
          <p:nvPr/>
        </p:nvSpPr>
        <p:spPr>
          <a:xfrm>
            <a:off x="2057400" y="1811416"/>
            <a:ext cx="8505825" cy="1154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Amazone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64F5FB-586A-44B7-A3B8-D49368E0E329}"/>
              </a:ext>
            </a:extLst>
          </p:cNvPr>
          <p:cNvSpPr/>
          <p:nvPr/>
        </p:nvSpPr>
        <p:spPr>
          <a:xfrm>
            <a:off x="2057399" y="3056135"/>
            <a:ext cx="8505825" cy="1154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Ebay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A7AF7C-0548-49FA-A2C4-D576BA7BE2E5}"/>
              </a:ext>
            </a:extLst>
          </p:cNvPr>
          <p:cNvCxnSpPr/>
          <p:nvPr/>
        </p:nvCxnSpPr>
        <p:spPr>
          <a:xfrm>
            <a:off x="2057399" y="4299751"/>
            <a:ext cx="8505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6A586E-B094-46B8-8683-B8D478723FB2}"/>
              </a:ext>
            </a:extLst>
          </p:cNvPr>
          <p:cNvSpPr/>
          <p:nvPr/>
        </p:nvSpPr>
        <p:spPr>
          <a:xfrm>
            <a:off x="2057399" y="4330816"/>
            <a:ext cx="8505825" cy="1154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42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남</dc:creator>
  <cp:lastModifiedBy>김 남</cp:lastModifiedBy>
  <cp:revision>26</cp:revision>
  <dcterms:created xsi:type="dcterms:W3CDTF">2019-07-25T00:47:21Z</dcterms:created>
  <dcterms:modified xsi:type="dcterms:W3CDTF">2019-07-25T00:55:42Z</dcterms:modified>
</cp:coreProperties>
</file>