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64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 cstate="print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enjaminwoojang/webpack-4%EC%99%80-babel-7%EC%9C%BC%EB%A1%9C-react%EA%B0%9C%EB%B0%9C%ED%99%98%EA%B2%BD-%EC%85%8B%EC%97%85%ED%95%98%EA%B8%B0-340e00d2760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enjaminwoojang/webpack-4%EC%99%80-babel-7%EC%9C%BC%EB%A1%9C-react%EA%B0%9C%EB%B0%9C%ED%99%98%EA%B2%BD-%EC%85%8B%EC%97%85%ED%95%98%EA%B8%B0-340e00d2760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js-web/lecture/8278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nextjs.org/" TargetMode="External"/><Relationship Id="rId4" Type="http://schemas.openxmlformats.org/officeDocument/2006/relationships/hyperlink" Target="https://facebook.github.io/react-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/>
              <a:t>IDE</a:t>
            </a:r>
          </a:p>
          <a:p>
            <a:pPr marL="342900" indent="-342900" algn="ctr"/>
            <a:r>
              <a:rPr lang="en-US" altLang="ko-KR" sz="5000" dirty="0"/>
              <a:t>( Integration Development Environment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743208-20B3-45E9-A22E-7FFF460E43A1}"/>
              </a:ext>
            </a:extLst>
          </p:cNvPr>
          <p:cNvSpPr/>
          <p:nvPr/>
        </p:nvSpPr>
        <p:spPr>
          <a:xfrm>
            <a:off x="5670122" y="1231885"/>
            <a:ext cx="1536767" cy="1116995"/>
          </a:xfrm>
          <a:prstGeom prst="rect">
            <a:avLst/>
          </a:prstGeom>
          <a:gradFill>
            <a:gsLst>
              <a:gs pos="98000">
                <a:srgbClr val="DF8B3F"/>
              </a:gs>
              <a:gs pos="25000">
                <a:schemeClr val="bg1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endParaRPr lang="en-US" altLang="ko-KR" dirty="0"/>
          </a:p>
          <a:p>
            <a:pPr algn="ctr"/>
            <a:r>
              <a:rPr lang="en-US" altLang="ko-KR" dirty="0"/>
              <a:t>( Web Server 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pack</a:t>
            </a:r>
          </a:p>
          <a:p>
            <a:pPr algn="ctr"/>
            <a:r>
              <a:rPr lang="en-US" altLang="ko-KR" dirty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Front End F/W </a:t>
            </a:r>
            <a:r>
              <a:rPr lang="ko-KR" altLang="en-US" dirty="0"/>
              <a:t>다운로드 수 통계 자료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https://2017.stateofjs.com/2017/front-end/results/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https://2018.stateofjs.com/data-layer/overview/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Frent</a:t>
            </a:r>
            <a:r>
              <a:rPr lang="en-US" altLang="ko-KR" sz="1500" dirty="0"/>
              <a:t> End Framework IDE ( Integration Developer Environment )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755576" y="90872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en-US" altLang="ko-KR" dirty="0"/>
              <a:t>Node.js Install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/.</a:t>
            </a:r>
            <a:r>
              <a:rPr lang="en-US" altLang="ko-KR" dirty="0" err="1"/>
              <a:t>bablerc</a:t>
            </a:r>
            <a:endParaRPr lang="en-US" altLang="ko-KR" dirty="0"/>
          </a:p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package.json</a:t>
            </a:r>
            <a:endParaRPr lang="en-US" altLang="ko-KR" dirty="0"/>
          </a:p>
          <a:p>
            <a:pPr algn="ctr"/>
            <a:r>
              <a:rPr lang="en-US" altLang="ko-KR" dirty="0"/>
              <a:t>/webpack.config.js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https://medium.com/@benjaminwoojang/webpack-4%EC%99%80-babel-7%EC%9C%BC%EB%A1%9C-react%EA%B0%9C%EB%B0%9C%ED%99%98%EA%B2%BD-%EC%85%8B%EC%97%85%ED%95%98%EA%B8%B0-340e00d2760b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Frent</a:t>
            </a:r>
            <a:r>
              <a:rPr lang="en-US" altLang="ko-KR" sz="1500" dirty="0"/>
              <a:t> End Framework IDE ( Integration Developer Environment )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755576" y="90872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en-US" altLang="ko-KR" dirty="0"/>
              <a:t>Node.js</a:t>
            </a:r>
          </a:p>
          <a:p>
            <a:pPr algn="ctr"/>
            <a:r>
              <a:rPr lang="en-US" altLang="ko-KR" dirty="0"/>
              <a:t>/.</a:t>
            </a:r>
            <a:r>
              <a:rPr lang="en-US" altLang="ko-KR" dirty="0" err="1"/>
              <a:t>bablerc</a:t>
            </a:r>
            <a:endParaRPr lang="en-US" altLang="ko-KR" dirty="0"/>
          </a:p>
          <a:p>
            <a:pPr algn="ctr"/>
            <a:r>
              <a:rPr lang="en-US" altLang="ko-KR" dirty="0"/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package.json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/>
              <a:t>/</a:t>
            </a:r>
            <a:r>
              <a:rPr lang="en-US" altLang="ko-KR" dirty="0">
                <a:solidFill>
                  <a:srgbClr val="FF0000"/>
                </a:solidFill>
              </a:rPr>
              <a:t>webpack.config.js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https://medium.com/@benjaminwoojang/webpack-4%EC%99%80-babel-7%EC%9C%BC%EB%A1%9C-react%EA%B0%9C%EB%B0%9C%ED%99%98%EA%B2%BD-%EC%85%8B%EC%97%85%ED%95%98%EA%B8%B0-340e00d2760b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88519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en-US" altLang="ko-KR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96127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–g webpack webpack-cli</a:t>
            </a: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--g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>
                <a:latin typeface="Menlo"/>
              </a:rPr>
              <a:t>npm install vue-loader vue-template-compiler -D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548680"/>
            <a:ext cx="820891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:id="$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v-for="user in users"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:key="user.id"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:class="{ [$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true, [$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}"&gt; {{ user.name }}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&lt;script&gt; export default { data() { return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}, props: ['users'] } &lt;/script&gt;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&lt;style module&gt;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/* style definition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&lt;/style&gt;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React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를 사용한다면 이 컴포넌트를 대략 아래와 같이 작성할 것이다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.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import React, { Component } from 'react' import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from '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' import * as styles from './UserList.css' const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({ user, selected })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selected })}&gt; { user.name 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export default class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extends Component { constructor(props) { super(props)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 render() { const { users } =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this.props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const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 =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return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}&gt;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{users.map(user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})}&gt; { user.name 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)}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} }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0912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https://github.com/facebook/create-react-app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or yarn start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https://www.inflearn.com/course/reactjs-web/lecture/8278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Frent</a:t>
            </a:r>
            <a:r>
              <a:rPr lang="en-US" altLang="ko-KR" sz="1500" dirty="0"/>
              <a:t> End Framework Source Line Compare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864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#1. Angular</a:t>
            </a:r>
            <a:endParaRPr lang="ko-KR" altLang="en-US" b="1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큰 커뮤니티</a:t>
            </a:r>
          </a:p>
          <a:p>
            <a:r>
              <a:rPr lang="ko-KR" altLang="en-US" dirty="0"/>
              <a:t>양방향 바인딩</a:t>
            </a:r>
          </a:p>
          <a:p>
            <a:r>
              <a:rPr lang="en-US" altLang="ko-KR" dirty="0" err="1"/>
              <a:t>TypeScript</a:t>
            </a:r>
            <a:r>
              <a:rPr lang="en-US" altLang="ko-KR" dirty="0"/>
              <a:t>: </a:t>
            </a:r>
            <a:r>
              <a:rPr lang="ko-KR" altLang="en-US" dirty="0"/>
              <a:t>정적 타입</a:t>
            </a:r>
            <a:r>
              <a:rPr lang="en-US" altLang="ko-KR" dirty="0"/>
              <a:t>. </a:t>
            </a:r>
            <a:r>
              <a:rPr lang="ko-KR" altLang="en-US" dirty="0"/>
              <a:t>코드의 예측가능성 및 유지보수 용이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자세하고 방대한 분량의 문서</a:t>
            </a:r>
            <a:r>
              <a:rPr lang="en-US" altLang="ko-KR" dirty="0"/>
              <a:t>, </a:t>
            </a:r>
            <a:r>
              <a:rPr lang="ko-KR" altLang="en-US" dirty="0"/>
              <a:t>방대한 공부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RxJS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통신 방식</a:t>
            </a:r>
            <a:r>
              <a:rPr lang="en-US" altLang="ko-KR" dirty="0"/>
              <a:t>, </a:t>
            </a:r>
            <a:r>
              <a:rPr lang="ko-KR" altLang="en-US" dirty="0"/>
              <a:t>또 공부</a:t>
            </a:r>
            <a:r>
              <a:rPr lang="en-US" altLang="ko-KR" dirty="0"/>
              <a:t>..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27687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#2. React</a:t>
            </a:r>
            <a:endParaRPr lang="ko-KR" altLang="en-US" b="1" dirty="0"/>
          </a:p>
          <a:p>
            <a:r>
              <a:rPr lang="ko-KR" altLang="en-US" dirty="0" err="1"/>
              <a:t>페이스북의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가장 거대한 커뮤니티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JSX: </a:t>
            </a:r>
            <a:r>
              <a:rPr lang="ko-KR" altLang="en-US" dirty="0" err="1"/>
              <a:t>탬플릿</a:t>
            </a:r>
            <a:r>
              <a:rPr lang="ko-KR" altLang="en-US" dirty="0"/>
              <a:t> 코드가 </a:t>
            </a:r>
            <a:r>
              <a:rPr lang="en-US" altLang="ko-KR" dirty="0"/>
              <a:t>JS </a:t>
            </a:r>
            <a:r>
              <a:rPr lang="ko-KR" altLang="en-US" dirty="0"/>
              <a:t>안에 들어간</a:t>
            </a:r>
            <a:r>
              <a:rPr lang="en-US" altLang="ko-KR" dirty="0"/>
              <a:t>.. </a:t>
            </a:r>
            <a:r>
              <a:rPr lang="ko-KR" altLang="en-US" dirty="0"/>
              <a:t>공부</a:t>
            </a:r>
            <a:r>
              <a:rPr lang="en-US" altLang="ko-KR" dirty="0"/>
              <a:t>..</a:t>
            </a:r>
          </a:p>
          <a:p>
            <a:r>
              <a:rPr lang="en-US" altLang="ko-KR" dirty="0">
                <a:hlinkClick r:id="rId4"/>
              </a:rPr>
              <a:t>React Native</a:t>
            </a:r>
            <a:r>
              <a:rPr lang="en-US" altLang="ko-KR" dirty="0"/>
              <a:t>: </a:t>
            </a:r>
            <a:r>
              <a:rPr lang="ko-KR" altLang="en-US" dirty="0"/>
              <a:t>추후 </a:t>
            </a:r>
            <a:r>
              <a:rPr lang="ko-KR" altLang="en-US" dirty="0" err="1"/>
              <a:t>앱</a:t>
            </a:r>
            <a:r>
              <a:rPr lang="ko-KR" altLang="en-US" dirty="0"/>
              <a:t> 출시까지 염두에 둔다면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SSR: </a:t>
            </a:r>
            <a:r>
              <a:rPr lang="en-US" altLang="ko-KR" dirty="0">
                <a:hlinkClick r:id="rId5"/>
              </a:rPr>
              <a:t>Next.js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29309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6"/>
              </a:rPr>
              <a:t>#3. Vue.js</a:t>
            </a:r>
            <a:endParaRPr lang="ko-KR" altLang="en-US" b="1" dirty="0"/>
          </a:p>
          <a:p>
            <a:r>
              <a:rPr lang="en-US" altLang="ko-KR" dirty="0"/>
              <a:t>Evan You </a:t>
            </a:r>
            <a:r>
              <a:rPr lang="ko-KR" altLang="en-US" dirty="0"/>
              <a:t>개인이 유지보수</a:t>
            </a:r>
          </a:p>
          <a:p>
            <a:r>
              <a:rPr lang="ko-KR" altLang="en-US" dirty="0"/>
              <a:t>상대적으로 작지만 충분한 커뮤니티</a:t>
            </a:r>
            <a:r>
              <a:rPr lang="en-US" altLang="ko-KR" dirty="0"/>
              <a:t>(feat. </a:t>
            </a:r>
            <a:r>
              <a:rPr lang="en-US" altLang="ko-KR" dirty="0" err="1"/>
              <a:t>Laravel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양방향 바인딩</a:t>
            </a:r>
            <a:r>
              <a:rPr lang="en-US" altLang="ko-KR" dirty="0"/>
              <a:t>(</a:t>
            </a:r>
            <a:r>
              <a:rPr lang="ko-KR" altLang="en-US" dirty="0"/>
              <a:t>단방향도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Single File Component: .</a:t>
            </a:r>
            <a:r>
              <a:rPr lang="en-US" altLang="ko-KR" dirty="0" err="1"/>
              <a:t>vue</a:t>
            </a:r>
            <a:endParaRPr lang="en-US" altLang="ko-KR" dirty="0"/>
          </a:p>
          <a:p>
            <a:r>
              <a:rPr lang="en-US" altLang="ko-KR" dirty="0" err="1"/>
              <a:t>NativeScript</a:t>
            </a:r>
            <a:r>
              <a:rPr lang="en-US" altLang="ko-KR" dirty="0"/>
              <a:t> — </a:t>
            </a:r>
            <a:r>
              <a:rPr lang="en-US" altLang="ko-KR" dirty="0" err="1"/>
              <a:t>Vue</a:t>
            </a:r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부족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SSR: Nuxt.js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https://github.com/facebook/create-react-app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450</Words>
  <Application>Microsoft Office PowerPoint</Application>
  <PresentationFormat>화면 슬라이드 쇼(4:3)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Menlo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254</cp:revision>
  <dcterms:created xsi:type="dcterms:W3CDTF">2019-07-17T03:52:15Z</dcterms:created>
  <dcterms:modified xsi:type="dcterms:W3CDTF">2019-07-26T05:55:27Z</dcterms:modified>
</cp:coreProperties>
</file>