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0" r:id="rId3"/>
    <p:sldId id="271" r:id="rId4"/>
    <p:sldId id="268" r:id="rId5"/>
    <p:sldId id="269" r:id="rId6"/>
    <p:sldId id="265" r:id="rId7"/>
    <p:sldId id="266" r:id="rId8"/>
    <p:sldId id="260" r:id="rId9"/>
    <p:sldId id="262" r:id="rId10"/>
    <p:sldId id="263" r:id="rId11"/>
    <p:sldId id="264" r:id="rId12"/>
    <p:sldId id="259" r:id="rId13"/>
    <p:sldId id="267" r:id="rId14"/>
    <p:sldId id="261" r:id="rId15"/>
    <p:sldId id="257" r:id="rId16"/>
    <p:sldId id="256" r:id="rId17"/>
    <p:sldId id="273" r:id="rId18"/>
    <p:sldId id="272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67A"/>
    <a:srgbClr val="7CC2B6"/>
    <a:srgbClr val="67B9AB"/>
    <a:srgbClr val="59B3A4"/>
    <a:srgbClr val="86C8BD"/>
    <a:srgbClr val="28564E"/>
    <a:srgbClr val="4BA394"/>
    <a:srgbClr val="000000"/>
    <a:srgbClr val="FFFFFF"/>
    <a:srgbClr val="B3C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6" autoAdjust="0"/>
    <p:restoredTop sz="94660"/>
  </p:normalViewPr>
  <p:slideViewPr>
    <p:cSldViewPr snapToGrid="0">
      <p:cViewPr>
        <p:scale>
          <a:sx n="95" d="100"/>
          <a:sy n="95" d="100"/>
        </p:scale>
        <p:origin x="-56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4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5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6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5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933D-145E-4E67-9D8A-449E7DE82424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8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22" y="1656707"/>
            <a:ext cx="5249111" cy="30421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9776" y="3898761"/>
            <a:ext cx="3838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smtClean="0">
                <a:solidFill>
                  <a:srgbClr val="77767A"/>
                </a:solidFill>
              </a:rPr>
              <a:t>http://nine8007.tistory.com</a:t>
            </a:r>
            <a:endParaRPr lang="ko-KR" altLang="en-US" sz="1600" spc="300">
              <a:solidFill>
                <a:srgbClr val="777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8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723230" y="2360406"/>
            <a:ext cx="1533945" cy="511316"/>
          </a:xfrm>
          <a:prstGeom prst="rect">
            <a:avLst/>
          </a:prstGeom>
          <a:solidFill>
            <a:srgbClr val="69D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  ‘2015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23230" y="2843138"/>
            <a:ext cx="1533945" cy="511316"/>
          </a:xfrm>
          <a:prstGeom prst="rect">
            <a:avLst/>
          </a:prstGeom>
          <a:solidFill>
            <a:srgbClr val="7E4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‘</a:t>
            </a:r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2014</a:t>
            </a:r>
            <a:endParaRPr lang="ko-KR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723230" y="3325870"/>
            <a:ext cx="1533945" cy="511316"/>
          </a:xfrm>
          <a:prstGeom prst="rect">
            <a:avLst/>
          </a:prstGeom>
          <a:solidFill>
            <a:srgbClr val="FD62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‘</a:t>
            </a:r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2013</a:t>
            </a:r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723230" y="3808602"/>
            <a:ext cx="1533945" cy="511316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‘</a:t>
            </a:r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2012</a:t>
            </a:r>
            <a:endParaRPr lang="ko-KR" alt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5288932" y="1753814"/>
            <a:ext cx="813022" cy="1117906"/>
          </a:xfrm>
          <a:custGeom>
            <a:avLst/>
            <a:gdLst>
              <a:gd name="T0" fmla="*/ 0 w 256"/>
              <a:gd name="T1" fmla="*/ 352 h 352"/>
              <a:gd name="T2" fmla="*/ 256 w 256"/>
              <a:gd name="T3" fmla="*/ 267 h 352"/>
              <a:gd name="T4" fmla="*/ 256 w 256"/>
              <a:gd name="T5" fmla="*/ 0 h 352"/>
              <a:gd name="T6" fmla="*/ 0 w 256"/>
              <a:gd name="T7" fmla="*/ 191 h 352"/>
              <a:gd name="T8" fmla="*/ 0 w 256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52">
                <a:moveTo>
                  <a:pt x="0" y="352"/>
                </a:moveTo>
                <a:lnTo>
                  <a:pt x="256" y="267"/>
                </a:lnTo>
                <a:lnTo>
                  <a:pt x="256" y="0"/>
                </a:lnTo>
                <a:lnTo>
                  <a:pt x="0" y="191"/>
                </a:lnTo>
                <a:lnTo>
                  <a:pt x="0" y="352"/>
                </a:lnTo>
                <a:close/>
              </a:path>
            </a:pathLst>
          </a:custGeom>
          <a:solidFill>
            <a:srgbClr val="59B3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5288932" y="2570013"/>
            <a:ext cx="813022" cy="997223"/>
          </a:xfrm>
          <a:custGeom>
            <a:avLst/>
            <a:gdLst>
              <a:gd name="T0" fmla="*/ 0 w 256"/>
              <a:gd name="T1" fmla="*/ 247 h 314"/>
              <a:gd name="T2" fmla="*/ 256 w 256"/>
              <a:gd name="T3" fmla="*/ 314 h 314"/>
              <a:gd name="T4" fmla="*/ 256 w 256"/>
              <a:gd name="T5" fmla="*/ 0 h 314"/>
              <a:gd name="T6" fmla="*/ 0 w 256"/>
              <a:gd name="T7" fmla="*/ 86 h 314"/>
              <a:gd name="T8" fmla="*/ 0 w 256"/>
              <a:gd name="T9" fmla="*/ 247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14">
                <a:moveTo>
                  <a:pt x="0" y="247"/>
                </a:moveTo>
                <a:lnTo>
                  <a:pt x="256" y="314"/>
                </a:lnTo>
                <a:lnTo>
                  <a:pt x="256" y="0"/>
                </a:lnTo>
                <a:lnTo>
                  <a:pt x="0" y="86"/>
                </a:lnTo>
                <a:lnTo>
                  <a:pt x="0" y="247"/>
                </a:lnTo>
                <a:close/>
              </a:path>
            </a:pathLst>
          </a:custGeom>
          <a:solidFill>
            <a:srgbClr val="5737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5288932" y="3325870"/>
            <a:ext cx="813022" cy="1114731"/>
          </a:xfrm>
          <a:custGeom>
            <a:avLst/>
            <a:gdLst>
              <a:gd name="T0" fmla="*/ 0 w 256"/>
              <a:gd name="T1" fmla="*/ 161 h 351"/>
              <a:gd name="T2" fmla="*/ 256 w 256"/>
              <a:gd name="T3" fmla="*/ 351 h 351"/>
              <a:gd name="T4" fmla="*/ 256 w 256"/>
              <a:gd name="T5" fmla="*/ 66 h 351"/>
              <a:gd name="T6" fmla="*/ 0 w 256"/>
              <a:gd name="T7" fmla="*/ 0 h 351"/>
              <a:gd name="T8" fmla="*/ 0 w 256"/>
              <a:gd name="T9" fmla="*/ 16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51">
                <a:moveTo>
                  <a:pt x="0" y="161"/>
                </a:moveTo>
                <a:lnTo>
                  <a:pt x="256" y="351"/>
                </a:lnTo>
                <a:lnTo>
                  <a:pt x="256" y="66"/>
                </a:lnTo>
                <a:lnTo>
                  <a:pt x="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CC4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288932" y="3808602"/>
            <a:ext cx="813022" cy="1419614"/>
          </a:xfrm>
          <a:custGeom>
            <a:avLst/>
            <a:gdLst>
              <a:gd name="T0" fmla="*/ 0 w 256"/>
              <a:gd name="T1" fmla="*/ 161 h 447"/>
              <a:gd name="T2" fmla="*/ 256 w 256"/>
              <a:gd name="T3" fmla="*/ 447 h 447"/>
              <a:gd name="T4" fmla="*/ 256 w 256"/>
              <a:gd name="T5" fmla="*/ 190 h 447"/>
              <a:gd name="T6" fmla="*/ 0 w 256"/>
              <a:gd name="T7" fmla="*/ 0 h 447"/>
              <a:gd name="T8" fmla="*/ 0 w 256"/>
              <a:gd name="T9" fmla="*/ 16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447">
                <a:moveTo>
                  <a:pt x="0" y="161"/>
                </a:moveTo>
                <a:lnTo>
                  <a:pt x="256" y="447"/>
                </a:lnTo>
                <a:lnTo>
                  <a:pt x="256" y="190"/>
                </a:lnTo>
                <a:lnTo>
                  <a:pt x="0" y="0"/>
                </a:lnTo>
                <a:lnTo>
                  <a:pt x="0" y="16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3364356" y="2360406"/>
            <a:ext cx="330290" cy="844781"/>
          </a:xfrm>
          <a:custGeom>
            <a:avLst/>
            <a:gdLst>
              <a:gd name="T0" fmla="*/ 104 w 104"/>
              <a:gd name="T1" fmla="*/ 161 h 266"/>
              <a:gd name="T2" fmla="*/ 0 w 104"/>
              <a:gd name="T3" fmla="*/ 266 h 266"/>
              <a:gd name="T4" fmla="*/ 0 w 104"/>
              <a:gd name="T5" fmla="*/ 190 h 266"/>
              <a:gd name="T6" fmla="*/ 104 w 104"/>
              <a:gd name="T7" fmla="*/ 0 h 266"/>
              <a:gd name="T8" fmla="*/ 104 w 104"/>
              <a:gd name="T9" fmla="*/ 161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66">
                <a:moveTo>
                  <a:pt x="104" y="161"/>
                </a:moveTo>
                <a:lnTo>
                  <a:pt x="0" y="266"/>
                </a:lnTo>
                <a:lnTo>
                  <a:pt x="0" y="190"/>
                </a:lnTo>
                <a:lnTo>
                  <a:pt x="104" y="0"/>
                </a:lnTo>
                <a:lnTo>
                  <a:pt x="104" y="161"/>
                </a:lnTo>
                <a:close/>
              </a:path>
            </a:pathLst>
          </a:custGeom>
          <a:solidFill>
            <a:srgbClr val="59B3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3364356" y="2843138"/>
            <a:ext cx="330290" cy="724098"/>
          </a:xfrm>
          <a:custGeom>
            <a:avLst/>
            <a:gdLst>
              <a:gd name="T0" fmla="*/ 104 w 104"/>
              <a:gd name="T1" fmla="*/ 161 h 228"/>
              <a:gd name="T2" fmla="*/ 0 w 104"/>
              <a:gd name="T3" fmla="*/ 228 h 228"/>
              <a:gd name="T4" fmla="*/ 0 w 104"/>
              <a:gd name="T5" fmla="*/ 104 h 228"/>
              <a:gd name="T6" fmla="*/ 104 w 104"/>
              <a:gd name="T7" fmla="*/ 0 h 228"/>
              <a:gd name="T8" fmla="*/ 104 w 104"/>
              <a:gd name="T9" fmla="*/ 16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28">
                <a:moveTo>
                  <a:pt x="104" y="161"/>
                </a:moveTo>
                <a:lnTo>
                  <a:pt x="0" y="228"/>
                </a:lnTo>
                <a:lnTo>
                  <a:pt x="0" y="104"/>
                </a:lnTo>
                <a:lnTo>
                  <a:pt x="104" y="0"/>
                </a:lnTo>
                <a:lnTo>
                  <a:pt x="104" y="161"/>
                </a:lnTo>
                <a:close/>
              </a:path>
            </a:pathLst>
          </a:custGeom>
          <a:solidFill>
            <a:srgbClr val="5737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3364356" y="3325870"/>
            <a:ext cx="330290" cy="511316"/>
          </a:xfrm>
          <a:custGeom>
            <a:avLst/>
            <a:gdLst>
              <a:gd name="T0" fmla="*/ 104 w 104"/>
              <a:gd name="T1" fmla="*/ 161 h 161"/>
              <a:gd name="T2" fmla="*/ 0 w 104"/>
              <a:gd name="T3" fmla="*/ 161 h 161"/>
              <a:gd name="T4" fmla="*/ 0 w 104"/>
              <a:gd name="T5" fmla="*/ 66 h 161"/>
              <a:gd name="T6" fmla="*/ 104 w 104"/>
              <a:gd name="T7" fmla="*/ 0 h 161"/>
              <a:gd name="T8" fmla="*/ 104 w 104"/>
              <a:gd name="T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61">
                <a:moveTo>
                  <a:pt x="104" y="161"/>
                </a:moveTo>
                <a:lnTo>
                  <a:pt x="0" y="161"/>
                </a:lnTo>
                <a:lnTo>
                  <a:pt x="0" y="66"/>
                </a:lnTo>
                <a:lnTo>
                  <a:pt x="104" y="0"/>
                </a:lnTo>
                <a:lnTo>
                  <a:pt x="104" y="161"/>
                </a:lnTo>
                <a:close/>
              </a:path>
            </a:pathLst>
          </a:custGeom>
          <a:solidFill>
            <a:srgbClr val="CC4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3364356" y="3808602"/>
            <a:ext cx="330290" cy="511316"/>
          </a:xfrm>
          <a:custGeom>
            <a:avLst/>
            <a:gdLst>
              <a:gd name="T0" fmla="*/ 104 w 104"/>
              <a:gd name="T1" fmla="*/ 161 h 161"/>
              <a:gd name="T2" fmla="*/ 0 w 104"/>
              <a:gd name="T3" fmla="*/ 66 h 161"/>
              <a:gd name="T4" fmla="*/ 0 w 104"/>
              <a:gd name="T5" fmla="*/ 0 h 161"/>
              <a:gd name="T6" fmla="*/ 104 w 104"/>
              <a:gd name="T7" fmla="*/ 0 h 161"/>
              <a:gd name="T8" fmla="*/ 104 w 104"/>
              <a:gd name="T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61">
                <a:moveTo>
                  <a:pt x="104" y="161"/>
                </a:moveTo>
                <a:lnTo>
                  <a:pt x="0" y="66"/>
                </a:lnTo>
                <a:lnTo>
                  <a:pt x="0" y="0"/>
                </a:lnTo>
                <a:lnTo>
                  <a:pt x="104" y="0"/>
                </a:lnTo>
                <a:lnTo>
                  <a:pt x="104" y="161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528704" y="2963821"/>
            <a:ext cx="1803893" cy="241366"/>
          </a:xfrm>
          <a:prstGeom prst="rect">
            <a:avLst/>
          </a:prstGeom>
          <a:solidFill>
            <a:srgbClr val="69D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528704" y="3173428"/>
            <a:ext cx="1803893" cy="393808"/>
          </a:xfrm>
          <a:prstGeom prst="rect">
            <a:avLst/>
          </a:prstGeom>
          <a:solidFill>
            <a:srgbClr val="7E4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528704" y="3535477"/>
            <a:ext cx="1803893" cy="301708"/>
          </a:xfrm>
          <a:prstGeom prst="rect">
            <a:avLst/>
          </a:prstGeom>
          <a:solidFill>
            <a:srgbClr val="FD62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1528704" y="3808602"/>
            <a:ext cx="1803893" cy="209607"/>
          </a:xfrm>
          <a:custGeom>
            <a:avLst/>
            <a:gdLst>
              <a:gd name="T0" fmla="*/ 568 w 568"/>
              <a:gd name="T1" fmla="*/ 66 h 66"/>
              <a:gd name="T2" fmla="*/ 568 w 568"/>
              <a:gd name="T3" fmla="*/ 0 h 66"/>
              <a:gd name="T4" fmla="*/ 0 w 568"/>
              <a:gd name="T5" fmla="*/ 0 h 66"/>
              <a:gd name="T6" fmla="*/ 0 w 568"/>
              <a:gd name="T7" fmla="*/ 38 h 66"/>
              <a:gd name="T8" fmla="*/ 0 w 568"/>
              <a:gd name="T9" fmla="*/ 66 h 66"/>
              <a:gd name="T10" fmla="*/ 568 w 568"/>
              <a:gd name="T11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8" h="66">
                <a:moveTo>
                  <a:pt x="568" y="66"/>
                </a:moveTo>
                <a:lnTo>
                  <a:pt x="568" y="0"/>
                </a:lnTo>
                <a:lnTo>
                  <a:pt x="0" y="0"/>
                </a:lnTo>
                <a:lnTo>
                  <a:pt x="0" y="38"/>
                </a:lnTo>
                <a:lnTo>
                  <a:pt x="0" y="66"/>
                </a:lnTo>
                <a:lnTo>
                  <a:pt x="568" y="6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6130538" y="1753814"/>
            <a:ext cx="3852329" cy="847958"/>
          </a:xfrm>
          <a:custGeom>
            <a:avLst/>
            <a:gdLst>
              <a:gd name="T0" fmla="*/ 0 w 1213"/>
              <a:gd name="T1" fmla="*/ 267 h 267"/>
              <a:gd name="T2" fmla="*/ 0 w 1213"/>
              <a:gd name="T3" fmla="*/ 0 h 267"/>
              <a:gd name="T4" fmla="*/ 1118 w 1213"/>
              <a:gd name="T5" fmla="*/ 0 h 267"/>
              <a:gd name="T6" fmla="*/ 1213 w 1213"/>
              <a:gd name="T7" fmla="*/ 134 h 267"/>
              <a:gd name="T8" fmla="*/ 1118 w 1213"/>
              <a:gd name="T9" fmla="*/ 267 h 267"/>
              <a:gd name="T10" fmla="*/ 0 w 1213"/>
              <a:gd name="T11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3" h="267">
                <a:moveTo>
                  <a:pt x="0" y="267"/>
                </a:moveTo>
                <a:lnTo>
                  <a:pt x="0" y="0"/>
                </a:lnTo>
                <a:lnTo>
                  <a:pt x="1118" y="0"/>
                </a:lnTo>
                <a:lnTo>
                  <a:pt x="1213" y="134"/>
                </a:lnTo>
                <a:lnTo>
                  <a:pt x="1118" y="267"/>
                </a:lnTo>
                <a:lnTo>
                  <a:pt x="0" y="267"/>
                </a:lnTo>
                <a:close/>
              </a:path>
            </a:pathLst>
          </a:custGeom>
          <a:solidFill>
            <a:srgbClr val="69D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  This is your Contents...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6130538" y="2570013"/>
            <a:ext cx="3852329" cy="997223"/>
          </a:xfrm>
          <a:custGeom>
            <a:avLst/>
            <a:gdLst>
              <a:gd name="T0" fmla="*/ 0 w 1213"/>
              <a:gd name="T1" fmla="*/ 0 h 314"/>
              <a:gd name="T2" fmla="*/ 0 w 1213"/>
              <a:gd name="T3" fmla="*/ 314 h 314"/>
              <a:gd name="T4" fmla="*/ 1118 w 1213"/>
              <a:gd name="T5" fmla="*/ 314 h 314"/>
              <a:gd name="T6" fmla="*/ 1213 w 1213"/>
              <a:gd name="T7" fmla="*/ 162 h 314"/>
              <a:gd name="T8" fmla="*/ 1118 w 1213"/>
              <a:gd name="T9" fmla="*/ 0 h 314"/>
              <a:gd name="T10" fmla="*/ 0 w 1213"/>
              <a:gd name="T11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3" h="314">
                <a:moveTo>
                  <a:pt x="0" y="0"/>
                </a:moveTo>
                <a:lnTo>
                  <a:pt x="0" y="314"/>
                </a:lnTo>
                <a:lnTo>
                  <a:pt x="1118" y="314"/>
                </a:lnTo>
                <a:lnTo>
                  <a:pt x="1213" y="162"/>
                </a:lnTo>
                <a:lnTo>
                  <a:pt x="11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E4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  This 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is your Contents</a:t>
            </a:r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...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6130538" y="2570013"/>
            <a:ext cx="3852329" cy="997223"/>
          </a:xfrm>
          <a:custGeom>
            <a:avLst/>
            <a:gdLst>
              <a:gd name="T0" fmla="*/ 0 w 1213"/>
              <a:gd name="T1" fmla="*/ 0 h 314"/>
              <a:gd name="T2" fmla="*/ 0 w 1213"/>
              <a:gd name="T3" fmla="*/ 314 h 314"/>
              <a:gd name="T4" fmla="*/ 1118 w 1213"/>
              <a:gd name="T5" fmla="*/ 314 h 314"/>
              <a:gd name="T6" fmla="*/ 1213 w 1213"/>
              <a:gd name="T7" fmla="*/ 162 h 314"/>
              <a:gd name="T8" fmla="*/ 1118 w 1213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3" h="314">
                <a:moveTo>
                  <a:pt x="0" y="0"/>
                </a:moveTo>
                <a:lnTo>
                  <a:pt x="0" y="314"/>
                </a:lnTo>
                <a:lnTo>
                  <a:pt x="1118" y="314"/>
                </a:lnTo>
                <a:lnTo>
                  <a:pt x="1213" y="162"/>
                </a:lnTo>
                <a:lnTo>
                  <a:pt x="11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6130538" y="3535477"/>
            <a:ext cx="3852329" cy="905123"/>
          </a:xfrm>
          <a:custGeom>
            <a:avLst/>
            <a:gdLst>
              <a:gd name="T0" fmla="*/ 0 w 1213"/>
              <a:gd name="T1" fmla="*/ 285 h 285"/>
              <a:gd name="T2" fmla="*/ 0 w 1213"/>
              <a:gd name="T3" fmla="*/ 0 h 285"/>
              <a:gd name="T4" fmla="*/ 1118 w 1213"/>
              <a:gd name="T5" fmla="*/ 0 h 285"/>
              <a:gd name="T6" fmla="*/ 1213 w 1213"/>
              <a:gd name="T7" fmla="*/ 143 h 285"/>
              <a:gd name="T8" fmla="*/ 1118 w 1213"/>
              <a:gd name="T9" fmla="*/ 285 h 285"/>
              <a:gd name="T10" fmla="*/ 0 w 1213"/>
              <a:gd name="T1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3" h="285">
                <a:moveTo>
                  <a:pt x="0" y="285"/>
                </a:moveTo>
                <a:lnTo>
                  <a:pt x="0" y="0"/>
                </a:lnTo>
                <a:lnTo>
                  <a:pt x="1118" y="0"/>
                </a:lnTo>
                <a:lnTo>
                  <a:pt x="1213" y="143"/>
                </a:lnTo>
                <a:lnTo>
                  <a:pt x="1118" y="285"/>
                </a:lnTo>
                <a:lnTo>
                  <a:pt x="0" y="285"/>
                </a:lnTo>
                <a:close/>
              </a:path>
            </a:pathLst>
          </a:custGeom>
          <a:solidFill>
            <a:srgbClr val="FD62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  This 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is your Contents</a:t>
            </a:r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...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Freeform 25"/>
          <p:cNvSpPr>
            <a:spLocks/>
          </p:cNvSpPr>
          <p:nvPr/>
        </p:nvSpPr>
        <p:spPr bwMode="auto">
          <a:xfrm>
            <a:off x="6130538" y="3535477"/>
            <a:ext cx="3852329" cy="905123"/>
          </a:xfrm>
          <a:custGeom>
            <a:avLst/>
            <a:gdLst>
              <a:gd name="T0" fmla="*/ 0 w 1213"/>
              <a:gd name="T1" fmla="*/ 285 h 285"/>
              <a:gd name="T2" fmla="*/ 0 w 1213"/>
              <a:gd name="T3" fmla="*/ 0 h 285"/>
              <a:gd name="T4" fmla="*/ 1118 w 1213"/>
              <a:gd name="T5" fmla="*/ 0 h 285"/>
              <a:gd name="T6" fmla="*/ 1213 w 1213"/>
              <a:gd name="T7" fmla="*/ 143 h 285"/>
              <a:gd name="T8" fmla="*/ 1118 w 1213"/>
              <a:gd name="T9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3" h="285">
                <a:moveTo>
                  <a:pt x="0" y="285"/>
                </a:moveTo>
                <a:lnTo>
                  <a:pt x="0" y="0"/>
                </a:lnTo>
                <a:lnTo>
                  <a:pt x="1118" y="0"/>
                </a:lnTo>
                <a:lnTo>
                  <a:pt x="1213" y="143"/>
                </a:lnTo>
                <a:lnTo>
                  <a:pt x="1118" y="2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6130538" y="4412017"/>
            <a:ext cx="3852329" cy="816199"/>
          </a:xfrm>
          <a:custGeom>
            <a:avLst/>
            <a:gdLst>
              <a:gd name="T0" fmla="*/ 0 w 1213"/>
              <a:gd name="T1" fmla="*/ 0 h 257"/>
              <a:gd name="T2" fmla="*/ 0 w 1213"/>
              <a:gd name="T3" fmla="*/ 257 h 257"/>
              <a:gd name="T4" fmla="*/ 1118 w 1213"/>
              <a:gd name="T5" fmla="*/ 257 h 257"/>
              <a:gd name="T6" fmla="*/ 1213 w 1213"/>
              <a:gd name="T7" fmla="*/ 133 h 257"/>
              <a:gd name="T8" fmla="*/ 1118 w 1213"/>
              <a:gd name="T9" fmla="*/ 0 h 257"/>
              <a:gd name="T10" fmla="*/ 0 w 1213"/>
              <a:gd name="T11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3" h="257">
                <a:moveTo>
                  <a:pt x="0" y="0"/>
                </a:moveTo>
                <a:lnTo>
                  <a:pt x="0" y="257"/>
                </a:lnTo>
                <a:lnTo>
                  <a:pt x="1118" y="257"/>
                </a:lnTo>
                <a:lnTo>
                  <a:pt x="1213" y="133"/>
                </a:lnTo>
                <a:lnTo>
                  <a:pt x="11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  This 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is your Contents</a:t>
            </a:r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...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6130538" y="4412017"/>
            <a:ext cx="3852329" cy="816199"/>
          </a:xfrm>
          <a:custGeom>
            <a:avLst/>
            <a:gdLst>
              <a:gd name="T0" fmla="*/ 0 w 1213"/>
              <a:gd name="T1" fmla="*/ 0 h 257"/>
              <a:gd name="T2" fmla="*/ 0 w 1213"/>
              <a:gd name="T3" fmla="*/ 257 h 257"/>
              <a:gd name="T4" fmla="*/ 1118 w 1213"/>
              <a:gd name="T5" fmla="*/ 257 h 257"/>
              <a:gd name="T6" fmla="*/ 1213 w 1213"/>
              <a:gd name="T7" fmla="*/ 133 h 257"/>
              <a:gd name="T8" fmla="*/ 1118 w 1213"/>
              <a:gd name="T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3" h="257">
                <a:moveTo>
                  <a:pt x="0" y="0"/>
                </a:moveTo>
                <a:lnTo>
                  <a:pt x="0" y="257"/>
                </a:lnTo>
                <a:lnTo>
                  <a:pt x="1118" y="257"/>
                </a:lnTo>
                <a:lnTo>
                  <a:pt x="1213" y="133"/>
                </a:lnTo>
                <a:lnTo>
                  <a:pt x="11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2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3925" y="1204856"/>
            <a:ext cx="677064" cy="3926542"/>
          </a:xfrm>
          <a:prstGeom prst="rect">
            <a:avLst/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3924" y="2205318"/>
            <a:ext cx="677064" cy="3293632"/>
          </a:xfrm>
          <a:prstGeom prst="rect">
            <a:avLst/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85%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40416" y="1204856"/>
            <a:ext cx="677064" cy="3926542"/>
          </a:xfrm>
          <a:prstGeom prst="rect">
            <a:avLst/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40415" y="2861534"/>
            <a:ext cx="677064" cy="2637416"/>
          </a:xfrm>
          <a:prstGeom prst="rect">
            <a:avLst/>
          </a:prstGeom>
          <a:solidFill>
            <a:srgbClr val="7E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65%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86907" y="1204856"/>
            <a:ext cx="677064" cy="3926542"/>
          </a:xfrm>
          <a:prstGeom prst="rect">
            <a:avLst/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86906" y="3550024"/>
            <a:ext cx="677064" cy="1948926"/>
          </a:xfrm>
          <a:prstGeom prst="rect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45%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33398" y="1204856"/>
            <a:ext cx="677064" cy="3926542"/>
          </a:xfrm>
          <a:prstGeom prst="rect">
            <a:avLst/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33397" y="4593514"/>
            <a:ext cx="677064" cy="905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25%</a:t>
            </a:r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645285" y="1204856"/>
            <a:ext cx="365760" cy="4303059"/>
          </a:xfrm>
          <a:custGeom>
            <a:avLst/>
            <a:gdLst>
              <a:gd name="connsiteX0" fmla="*/ 311972 w 365760"/>
              <a:gd name="connsiteY0" fmla="*/ 0 h 4303059"/>
              <a:gd name="connsiteX1" fmla="*/ 0 w 365760"/>
              <a:gd name="connsiteY1" fmla="*/ 0 h 4303059"/>
              <a:gd name="connsiteX2" fmla="*/ 0 w 365760"/>
              <a:gd name="connsiteY2" fmla="*/ 4303059 h 4303059"/>
              <a:gd name="connsiteX3" fmla="*/ 365760 w 365760"/>
              <a:gd name="connsiteY3" fmla="*/ 4303059 h 4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4303059">
                <a:moveTo>
                  <a:pt x="311972" y="0"/>
                </a:moveTo>
                <a:lnTo>
                  <a:pt x="0" y="0"/>
                </a:lnTo>
                <a:lnTo>
                  <a:pt x="0" y="4303059"/>
                </a:lnTo>
                <a:lnTo>
                  <a:pt x="365760" y="4303059"/>
                </a:lnTo>
              </a:path>
            </a:pathLst>
          </a:custGeom>
          <a:noFill/>
          <a:ln w="38100">
            <a:solidFill>
              <a:srgbClr val="EBE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208448" y="5507915"/>
            <a:ext cx="64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‘2015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3060509" y="5507915"/>
            <a:ext cx="64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‘2014</a:t>
            </a:r>
            <a:endParaRPr lang="ko-KR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912570" y="5507915"/>
            <a:ext cx="64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‘2013</a:t>
            </a:r>
            <a:endParaRPr lang="ko-KR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4764631" y="5507915"/>
            <a:ext cx="64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‘2012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7241055" y="1204856"/>
            <a:ext cx="311303" cy="3926542"/>
          </a:xfrm>
          <a:prstGeom prst="rect">
            <a:avLst/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41054" y="2205318"/>
            <a:ext cx="311303" cy="3293632"/>
          </a:xfrm>
          <a:prstGeom prst="rect">
            <a:avLst/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smtClean="0"/>
              <a:t>85%</a:t>
            </a:r>
            <a:endParaRPr lang="ko-KR" altLang="en-US" sz="1400"/>
          </a:p>
        </p:txBody>
      </p:sp>
      <p:sp>
        <p:nvSpPr>
          <p:cNvPr id="31" name="직사각형 30"/>
          <p:cNvSpPr/>
          <p:nvPr/>
        </p:nvSpPr>
        <p:spPr>
          <a:xfrm>
            <a:off x="8087546" y="1204856"/>
            <a:ext cx="311303" cy="3926542"/>
          </a:xfrm>
          <a:prstGeom prst="rect">
            <a:avLst/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087545" y="2861534"/>
            <a:ext cx="311303" cy="2637416"/>
          </a:xfrm>
          <a:prstGeom prst="rect">
            <a:avLst/>
          </a:prstGeom>
          <a:solidFill>
            <a:srgbClr val="7E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smtClean="0"/>
              <a:t>65%</a:t>
            </a:r>
            <a:endParaRPr lang="ko-KR" altLang="en-US" sz="1400"/>
          </a:p>
        </p:txBody>
      </p:sp>
      <p:sp>
        <p:nvSpPr>
          <p:cNvPr id="33" name="직사각형 32"/>
          <p:cNvSpPr/>
          <p:nvPr/>
        </p:nvSpPr>
        <p:spPr>
          <a:xfrm>
            <a:off x="8934037" y="1204856"/>
            <a:ext cx="311303" cy="3926542"/>
          </a:xfrm>
          <a:prstGeom prst="rect">
            <a:avLst/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934036" y="3550024"/>
            <a:ext cx="311303" cy="1948926"/>
          </a:xfrm>
          <a:prstGeom prst="rect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smtClean="0"/>
              <a:t>45%</a:t>
            </a:r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9780528" y="1204856"/>
            <a:ext cx="311303" cy="3926542"/>
          </a:xfrm>
          <a:prstGeom prst="rect">
            <a:avLst/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780527" y="4593514"/>
            <a:ext cx="311303" cy="905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smtClean="0"/>
              <a:t>25%</a:t>
            </a:r>
            <a:endParaRPr lang="ko-KR" altLang="en-US" sz="1400"/>
          </a:p>
        </p:txBody>
      </p:sp>
      <p:sp>
        <p:nvSpPr>
          <p:cNvPr id="37" name="자유형 36"/>
          <p:cNvSpPr/>
          <p:nvPr/>
        </p:nvSpPr>
        <p:spPr>
          <a:xfrm>
            <a:off x="6692415" y="1204856"/>
            <a:ext cx="365760" cy="4303059"/>
          </a:xfrm>
          <a:custGeom>
            <a:avLst/>
            <a:gdLst>
              <a:gd name="connsiteX0" fmla="*/ 311972 w 365760"/>
              <a:gd name="connsiteY0" fmla="*/ 0 h 4303059"/>
              <a:gd name="connsiteX1" fmla="*/ 0 w 365760"/>
              <a:gd name="connsiteY1" fmla="*/ 0 h 4303059"/>
              <a:gd name="connsiteX2" fmla="*/ 0 w 365760"/>
              <a:gd name="connsiteY2" fmla="*/ 4303059 h 4303059"/>
              <a:gd name="connsiteX3" fmla="*/ 365760 w 365760"/>
              <a:gd name="connsiteY3" fmla="*/ 4303059 h 4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4303059">
                <a:moveTo>
                  <a:pt x="311972" y="0"/>
                </a:moveTo>
                <a:lnTo>
                  <a:pt x="0" y="0"/>
                </a:lnTo>
                <a:lnTo>
                  <a:pt x="0" y="4303059"/>
                </a:lnTo>
                <a:lnTo>
                  <a:pt x="365760" y="4303059"/>
                </a:lnTo>
              </a:path>
            </a:pathLst>
          </a:custGeom>
          <a:noFill/>
          <a:ln w="38100">
            <a:solidFill>
              <a:srgbClr val="EBE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72697" y="5498949"/>
            <a:ext cx="64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‘2015</a:t>
            </a:r>
            <a:endParaRPr lang="ko-KR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7924758" y="5507915"/>
            <a:ext cx="64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‘2014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765679" y="5507915"/>
            <a:ext cx="64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‘2013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9612170" y="5507915"/>
            <a:ext cx="64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‘2012</a:t>
            </a:r>
            <a:endParaRPr lang="ko-KR" altLang="en-US" sz="120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7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554808" y="1371131"/>
            <a:ext cx="2286340" cy="957893"/>
            <a:chOff x="978107" y="862625"/>
            <a:chExt cx="1184802" cy="49638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78107" y="862625"/>
              <a:ext cx="1114098" cy="496389"/>
            </a:xfrm>
            <a:prstGeom prst="roundRect">
              <a:avLst>
                <a:gd name="adj" fmla="val 8862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058252" y="982471"/>
              <a:ext cx="104657" cy="256696"/>
            </a:xfrm>
            <a:prstGeom prst="roundRect">
              <a:avLst>
                <a:gd name="adj" fmla="val 37326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52862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71220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87556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405914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24272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642630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554808" y="2560294"/>
            <a:ext cx="2286340" cy="957893"/>
            <a:chOff x="978107" y="1671242"/>
            <a:chExt cx="1184802" cy="496389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78107" y="1671242"/>
              <a:ext cx="1114098" cy="496389"/>
            </a:xfrm>
            <a:prstGeom prst="roundRect">
              <a:avLst>
                <a:gd name="adj" fmla="val 8862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058252" y="1791088"/>
              <a:ext cx="104657" cy="256696"/>
            </a:xfrm>
            <a:prstGeom prst="roundRect">
              <a:avLst>
                <a:gd name="adj" fmla="val 37326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52862" y="1743611"/>
              <a:ext cx="100013" cy="354718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71220" y="1743611"/>
              <a:ext cx="100013" cy="354718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87556" y="1743611"/>
              <a:ext cx="100013" cy="354718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405914" y="1743611"/>
              <a:ext cx="100013" cy="354718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524272" y="1743611"/>
              <a:ext cx="100013" cy="354718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554808" y="3749456"/>
            <a:ext cx="2286340" cy="957893"/>
            <a:chOff x="978107" y="2479859"/>
            <a:chExt cx="1184802" cy="496389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978107" y="2479859"/>
              <a:ext cx="1114098" cy="496389"/>
            </a:xfrm>
            <a:prstGeom prst="roundRect">
              <a:avLst>
                <a:gd name="adj" fmla="val 8862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2058252" y="2599705"/>
              <a:ext cx="104657" cy="256696"/>
            </a:xfrm>
            <a:prstGeom prst="roundRect">
              <a:avLst>
                <a:gd name="adj" fmla="val 37326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2862" y="2552228"/>
              <a:ext cx="100013" cy="354718"/>
            </a:xfrm>
            <a:prstGeom prst="rect">
              <a:avLst/>
            </a:prstGeom>
            <a:solidFill>
              <a:srgbClr val="59B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71220" y="2552228"/>
              <a:ext cx="100013" cy="354718"/>
            </a:xfrm>
            <a:prstGeom prst="rect">
              <a:avLst/>
            </a:prstGeom>
            <a:solidFill>
              <a:srgbClr val="59B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87556" y="2552228"/>
              <a:ext cx="100013" cy="354718"/>
            </a:xfrm>
            <a:prstGeom prst="rect">
              <a:avLst/>
            </a:prstGeom>
            <a:solidFill>
              <a:srgbClr val="59B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889851" y="4016360"/>
            <a:ext cx="208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rgbClr val="59B3A4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30%</a:t>
            </a:r>
            <a:endParaRPr lang="ko-KR" altLang="en-US" sz="3600" b="1">
              <a:solidFill>
                <a:srgbClr val="59B3A4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79695" y="2716536"/>
            <a:ext cx="208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rgbClr val="FD625E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65%</a:t>
            </a:r>
            <a:endParaRPr lang="ko-KR" altLang="en-US" sz="3600" b="1">
              <a:solidFill>
                <a:srgbClr val="FD625E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88395" y="1582952"/>
            <a:ext cx="208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rgbClr val="7E4D76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83%</a:t>
            </a:r>
            <a:endParaRPr lang="ko-KR" altLang="en-US" sz="3600" b="1">
              <a:solidFill>
                <a:srgbClr val="7E4D76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54808" y="4938617"/>
            <a:ext cx="2149901" cy="957893"/>
          </a:xfrm>
          <a:prstGeom prst="roundRect">
            <a:avLst>
              <a:gd name="adj" fmla="val 8862"/>
            </a:avLst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39189" y="5169887"/>
            <a:ext cx="201959" cy="495352"/>
          </a:xfrm>
          <a:prstGeom prst="roundRect">
            <a:avLst>
              <a:gd name="adj" fmla="val 37326"/>
            </a:avLst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699064" y="5078269"/>
            <a:ext cx="192997" cy="684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927463" y="5078269"/>
            <a:ext cx="192997" cy="684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51959" y="5078269"/>
            <a:ext cx="192997" cy="684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6889851" y="5205521"/>
            <a:ext cx="208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rgbClr val="FFC000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45%</a:t>
            </a:r>
            <a:endParaRPr lang="ko-KR" altLang="en-US" sz="3600" b="1">
              <a:solidFill>
                <a:srgbClr val="FFC000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2071" y="5078269"/>
            <a:ext cx="192997" cy="684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4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3591351" y="1396503"/>
            <a:ext cx="5009301" cy="3935717"/>
            <a:chOff x="3590697" y="1920216"/>
            <a:chExt cx="5010606" cy="3936742"/>
          </a:xfrm>
        </p:grpSpPr>
        <p:sp>
          <p:nvSpPr>
            <p:cNvPr id="5" name="Oval 51"/>
            <p:cNvSpPr/>
            <p:nvPr/>
          </p:nvSpPr>
          <p:spPr>
            <a:xfrm>
              <a:off x="3663306" y="5638800"/>
              <a:ext cx="4862212" cy="21815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85000"/>
                    <a:lumOff val="15000"/>
                  </a:sys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en-US" sz="1799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6" name="Group 48"/>
            <p:cNvGrpSpPr/>
            <p:nvPr/>
          </p:nvGrpSpPr>
          <p:grpSpPr>
            <a:xfrm>
              <a:off x="3590697" y="1920216"/>
              <a:ext cx="5010606" cy="3870984"/>
              <a:chOff x="4132669" y="1872253"/>
              <a:chExt cx="3923485" cy="3031121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4132669" y="4197146"/>
                <a:ext cx="3923485" cy="70622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1900" y="0"/>
                  </a:cxn>
                  <a:cxn ang="0">
                    <a:pos x="2150" y="387"/>
                  </a:cxn>
                  <a:cxn ang="0">
                    <a:pos x="0" y="387"/>
                  </a:cxn>
                  <a:cxn ang="0">
                    <a:pos x="251" y="0"/>
                  </a:cxn>
                </a:cxnLst>
                <a:rect l="0" t="0" r="r" b="b"/>
                <a:pathLst>
                  <a:path w="2150" h="387">
                    <a:moveTo>
                      <a:pt x="251" y="0"/>
                    </a:moveTo>
                    <a:lnTo>
                      <a:pt x="1900" y="0"/>
                    </a:lnTo>
                    <a:lnTo>
                      <a:pt x="2150" y="387"/>
                    </a:lnTo>
                    <a:lnTo>
                      <a:pt x="0" y="387"/>
                    </a:lnTo>
                    <a:lnTo>
                      <a:pt x="2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D625E"/>
                  </a:gs>
                  <a:gs pos="50000">
                    <a:srgbClr val="FD625E"/>
                  </a:gs>
                  <a:gs pos="100000">
                    <a:srgbClr val="FD625E"/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126"/>
                <a:r>
                  <a:rPr lang="en-US" sz="1799" kern="0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4634511" y="3421574"/>
                <a:ext cx="2919803" cy="70622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1350" y="0"/>
                  </a:cxn>
                  <a:cxn ang="0">
                    <a:pos x="1474" y="193"/>
                  </a:cxn>
                  <a:cxn ang="0">
                    <a:pos x="1600" y="387"/>
                  </a:cxn>
                  <a:cxn ang="0">
                    <a:pos x="0" y="387"/>
                  </a:cxn>
                  <a:cxn ang="0">
                    <a:pos x="125" y="193"/>
                  </a:cxn>
                  <a:cxn ang="0">
                    <a:pos x="251" y="0"/>
                  </a:cxn>
                </a:cxnLst>
                <a:rect l="0" t="0" r="r" b="b"/>
                <a:pathLst>
                  <a:path w="1600" h="387">
                    <a:moveTo>
                      <a:pt x="251" y="0"/>
                    </a:moveTo>
                    <a:lnTo>
                      <a:pt x="1350" y="0"/>
                    </a:lnTo>
                    <a:lnTo>
                      <a:pt x="1474" y="193"/>
                    </a:lnTo>
                    <a:lnTo>
                      <a:pt x="1600" y="387"/>
                    </a:lnTo>
                    <a:lnTo>
                      <a:pt x="0" y="387"/>
                    </a:lnTo>
                    <a:lnTo>
                      <a:pt x="125" y="193"/>
                    </a:lnTo>
                    <a:lnTo>
                      <a:pt x="2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000"/>
                  </a:gs>
                  <a:gs pos="50000">
                    <a:srgbClr val="FFC000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126"/>
                <a:r>
                  <a:rPr lang="en-US" sz="1799" kern="0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5134527" y="2646001"/>
                <a:ext cx="1917946" cy="70622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801" y="0"/>
                  </a:cxn>
                  <a:cxn ang="0">
                    <a:pos x="1051" y="387"/>
                  </a:cxn>
                  <a:cxn ang="0">
                    <a:pos x="0" y="387"/>
                  </a:cxn>
                  <a:cxn ang="0">
                    <a:pos x="251" y="0"/>
                  </a:cxn>
                </a:cxnLst>
                <a:rect l="0" t="0" r="r" b="b"/>
                <a:pathLst>
                  <a:path w="1051" h="387">
                    <a:moveTo>
                      <a:pt x="251" y="0"/>
                    </a:moveTo>
                    <a:lnTo>
                      <a:pt x="801" y="0"/>
                    </a:lnTo>
                    <a:lnTo>
                      <a:pt x="1051" y="387"/>
                    </a:lnTo>
                    <a:lnTo>
                      <a:pt x="0" y="387"/>
                    </a:lnTo>
                    <a:lnTo>
                      <a:pt x="2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E4D76"/>
                  </a:gs>
                  <a:gs pos="50000">
                    <a:srgbClr val="7E4D76"/>
                  </a:gs>
                  <a:gs pos="100000">
                    <a:srgbClr val="7E4D76"/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126"/>
                <a:r>
                  <a:rPr lang="en-US" sz="1799" kern="0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5636368" y="1872253"/>
                <a:ext cx="914264" cy="70805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501" y="388"/>
                  </a:cxn>
                  <a:cxn ang="0">
                    <a:pos x="0" y="388"/>
                  </a:cxn>
                  <a:cxn ang="0">
                    <a:pos x="251" y="0"/>
                  </a:cxn>
                </a:cxnLst>
                <a:rect l="0" t="0" r="r" b="b"/>
                <a:pathLst>
                  <a:path w="501" h="388">
                    <a:moveTo>
                      <a:pt x="251" y="0"/>
                    </a:moveTo>
                    <a:lnTo>
                      <a:pt x="501" y="388"/>
                    </a:lnTo>
                    <a:lnTo>
                      <a:pt x="0" y="388"/>
                    </a:lnTo>
                    <a:lnTo>
                      <a:pt x="2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B3A4"/>
                  </a:gs>
                  <a:gs pos="50000">
                    <a:srgbClr val="59B3A4"/>
                  </a:gs>
                  <a:gs pos="100000">
                    <a:srgbClr val="59B3A4"/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bIns="228540" rtlCol="0" anchor="b" anchorCtr="1"/>
              <a:lstStyle/>
              <a:p>
                <a:pPr algn="ctr" defTabSz="914126"/>
                <a:endParaRPr lang="en-US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0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그룹 1035"/>
          <p:cNvGrpSpPr/>
          <p:nvPr/>
        </p:nvGrpSpPr>
        <p:grpSpPr>
          <a:xfrm>
            <a:off x="3334710" y="2619510"/>
            <a:ext cx="613519" cy="2309044"/>
            <a:chOff x="3335489" y="3482368"/>
            <a:chExt cx="548102" cy="1403182"/>
          </a:xfrm>
        </p:grpSpPr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3335489" y="3540937"/>
              <a:ext cx="546100" cy="1344613"/>
            </a:xfrm>
            <a:custGeom>
              <a:avLst/>
              <a:gdLst>
                <a:gd name="T0" fmla="*/ 0 w 145"/>
                <a:gd name="T1" fmla="*/ 0 h 357"/>
                <a:gd name="T2" fmla="*/ 144 w 145"/>
                <a:gd name="T3" fmla="*/ 0 h 357"/>
                <a:gd name="T4" fmla="*/ 145 w 145"/>
                <a:gd name="T5" fmla="*/ 320 h 357"/>
                <a:gd name="T6" fmla="*/ 73 w 145"/>
                <a:gd name="T7" fmla="*/ 357 h 357"/>
                <a:gd name="T8" fmla="*/ 1 w 145"/>
                <a:gd name="T9" fmla="*/ 320 h 357"/>
                <a:gd name="T10" fmla="*/ 0 w 145"/>
                <a:gd name="T1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357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5" y="341"/>
                    <a:pt x="113" y="357"/>
                    <a:pt x="73" y="357"/>
                  </a:cubicBezTo>
                  <a:cubicBezTo>
                    <a:pt x="34" y="357"/>
                    <a:pt x="1" y="341"/>
                    <a:pt x="1" y="3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9D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3342253" y="3482368"/>
              <a:ext cx="541338" cy="162955"/>
            </a:xfrm>
            <a:prstGeom prst="ellipse">
              <a:avLst/>
            </a:prstGeom>
            <a:solidFill>
              <a:srgbClr val="59B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35" name="그룹 1034"/>
          <p:cNvGrpSpPr/>
          <p:nvPr/>
        </p:nvGrpSpPr>
        <p:grpSpPr>
          <a:xfrm>
            <a:off x="6399765" y="2592795"/>
            <a:ext cx="614832" cy="2336718"/>
            <a:chOff x="5742948" y="2782888"/>
            <a:chExt cx="549275" cy="2087563"/>
          </a:xfrm>
        </p:grpSpPr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5746123" y="2922588"/>
              <a:ext cx="546100" cy="1947863"/>
            </a:xfrm>
            <a:custGeom>
              <a:avLst/>
              <a:gdLst>
                <a:gd name="T0" fmla="*/ 0 w 145"/>
                <a:gd name="T1" fmla="*/ 0 h 517"/>
                <a:gd name="T2" fmla="*/ 144 w 145"/>
                <a:gd name="T3" fmla="*/ 0 h 517"/>
                <a:gd name="T4" fmla="*/ 145 w 145"/>
                <a:gd name="T5" fmla="*/ 480 h 517"/>
                <a:gd name="T6" fmla="*/ 73 w 145"/>
                <a:gd name="T7" fmla="*/ 517 h 517"/>
                <a:gd name="T8" fmla="*/ 1 w 145"/>
                <a:gd name="T9" fmla="*/ 480 h 517"/>
                <a:gd name="T10" fmla="*/ 0 w 145"/>
                <a:gd name="T1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517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5" y="480"/>
                    <a:pt x="145" y="480"/>
                    <a:pt x="145" y="480"/>
                  </a:cubicBezTo>
                  <a:cubicBezTo>
                    <a:pt x="145" y="501"/>
                    <a:pt x="113" y="517"/>
                    <a:pt x="73" y="517"/>
                  </a:cubicBezTo>
                  <a:cubicBezTo>
                    <a:pt x="34" y="517"/>
                    <a:pt x="1" y="501"/>
                    <a:pt x="1" y="4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4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5742948" y="2782888"/>
              <a:ext cx="541338" cy="279400"/>
            </a:xfrm>
            <a:prstGeom prst="ellipse">
              <a:avLst/>
            </a:prstGeom>
            <a:solidFill>
              <a:srgbClr val="5737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34" name="그룹 1033"/>
          <p:cNvGrpSpPr/>
          <p:nvPr/>
        </p:nvGrpSpPr>
        <p:grpSpPr>
          <a:xfrm>
            <a:off x="7801394" y="1060243"/>
            <a:ext cx="616608" cy="3868311"/>
            <a:chOff x="6404936" y="2387578"/>
            <a:chExt cx="550862" cy="2482872"/>
          </a:xfrm>
        </p:grpSpPr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6409698" y="2470150"/>
              <a:ext cx="546100" cy="2400300"/>
            </a:xfrm>
            <a:custGeom>
              <a:avLst/>
              <a:gdLst>
                <a:gd name="T0" fmla="*/ 0 w 145"/>
                <a:gd name="T1" fmla="*/ 0 h 637"/>
                <a:gd name="T2" fmla="*/ 144 w 145"/>
                <a:gd name="T3" fmla="*/ 0 h 637"/>
                <a:gd name="T4" fmla="*/ 145 w 145"/>
                <a:gd name="T5" fmla="*/ 600 h 637"/>
                <a:gd name="T6" fmla="*/ 73 w 145"/>
                <a:gd name="T7" fmla="*/ 637 h 637"/>
                <a:gd name="T8" fmla="*/ 1 w 145"/>
                <a:gd name="T9" fmla="*/ 600 h 637"/>
                <a:gd name="T10" fmla="*/ 0 w 145"/>
                <a:gd name="T1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637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5" y="600"/>
                    <a:pt x="145" y="600"/>
                    <a:pt x="145" y="600"/>
                  </a:cubicBezTo>
                  <a:cubicBezTo>
                    <a:pt x="145" y="621"/>
                    <a:pt x="113" y="637"/>
                    <a:pt x="73" y="637"/>
                  </a:cubicBezTo>
                  <a:cubicBezTo>
                    <a:pt x="34" y="637"/>
                    <a:pt x="1" y="621"/>
                    <a:pt x="1" y="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" name="Oval 36"/>
            <p:cNvSpPr>
              <a:spLocks noChangeArrowheads="1"/>
            </p:cNvSpPr>
            <p:nvPr/>
          </p:nvSpPr>
          <p:spPr bwMode="auto">
            <a:xfrm>
              <a:off x="6404936" y="2387578"/>
              <a:ext cx="542925" cy="19994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37" name="그룹 1036"/>
          <p:cNvGrpSpPr/>
          <p:nvPr/>
        </p:nvGrpSpPr>
        <p:grpSpPr>
          <a:xfrm>
            <a:off x="4959909" y="3459693"/>
            <a:ext cx="614832" cy="1468861"/>
            <a:chOff x="5095248" y="4033747"/>
            <a:chExt cx="549275" cy="836703"/>
          </a:xfrm>
        </p:grpSpPr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5098423" y="4127500"/>
              <a:ext cx="546100" cy="742950"/>
            </a:xfrm>
            <a:custGeom>
              <a:avLst/>
              <a:gdLst>
                <a:gd name="T0" fmla="*/ 0 w 145"/>
                <a:gd name="T1" fmla="*/ 0 h 197"/>
                <a:gd name="T2" fmla="*/ 144 w 145"/>
                <a:gd name="T3" fmla="*/ 0 h 197"/>
                <a:gd name="T4" fmla="*/ 145 w 145"/>
                <a:gd name="T5" fmla="*/ 160 h 197"/>
                <a:gd name="T6" fmla="*/ 73 w 145"/>
                <a:gd name="T7" fmla="*/ 197 h 197"/>
                <a:gd name="T8" fmla="*/ 1 w 145"/>
                <a:gd name="T9" fmla="*/ 160 h 197"/>
                <a:gd name="T10" fmla="*/ 0 w 145"/>
                <a:gd name="T1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97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45" y="181"/>
                    <a:pt x="113" y="197"/>
                    <a:pt x="73" y="197"/>
                  </a:cubicBezTo>
                  <a:cubicBezTo>
                    <a:pt x="34" y="197"/>
                    <a:pt x="1" y="181"/>
                    <a:pt x="1" y="1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6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6" name="Oval 38"/>
            <p:cNvSpPr>
              <a:spLocks noChangeArrowheads="1"/>
            </p:cNvSpPr>
            <p:nvPr/>
          </p:nvSpPr>
          <p:spPr bwMode="auto">
            <a:xfrm>
              <a:off x="5095248" y="4033747"/>
              <a:ext cx="541338" cy="179523"/>
            </a:xfrm>
            <a:prstGeom prst="ellipse">
              <a:avLst/>
            </a:prstGeom>
            <a:solidFill>
              <a:srgbClr val="CC4E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2" name="TextBox 1031"/>
          <p:cNvSpPr txBox="1"/>
          <p:nvPr/>
        </p:nvSpPr>
        <p:spPr>
          <a:xfrm>
            <a:off x="7881530" y="3973772"/>
            <a:ext cx="461665" cy="8247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‘2012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8572" y="3973772"/>
            <a:ext cx="461665" cy="8247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‘2013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36493" y="3958686"/>
            <a:ext cx="461665" cy="8247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‘2014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99799" y="3973772"/>
            <a:ext cx="461665" cy="8247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‘2015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8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361134" y="806116"/>
            <a:ext cx="2813458" cy="2814414"/>
            <a:chOff x="5710712" y="1411597"/>
            <a:chExt cx="3814010" cy="3815306"/>
          </a:xfrm>
        </p:grpSpPr>
        <p:sp>
          <p:nvSpPr>
            <p:cNvPr id="20" name="자유형 19"/>
            <p:cNvSpPr/>
            <p:nvPr/>
          </p:nvSpPr>
          <p:spPr>
            <a:xfrm>
              <a:off x="5747472" y="1483120"/>
              <a:ext cx="1359129" cy="1500065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161533 w 4092880"/>
                <a:gd name="connsiteY0" fmla="*/ 1631746 h 3814010"/>
                <a:gd name="connsiteX1" fmla="*/ 3931348 w 4092880"/>
                <a:gd name="connsiteY1" fmla="*/ 1631746 h 3814010"/>
                <a:gd name="connsiteX2" fmla="*/ 3943600 w 4092880"/>
                <a:gd name="connsiteY2" fmla="*/ 1712025 h 3814010"/>
                <a:gd name="connsiteX3" fmla="*/ 3953445 w 4092880"/>
                <a:gd name="connsiteY3" fmla="*/ 1907005 h 3814010"/>
                <a:gd name="connsiteX4" fmla="*/ 2046440 w 4092880"/>
                <a:gd name="connsiteY4" fmla="*/ 3814010 h 3814010"/>
                <a:gd name="connsiteX5" fmla="*/ 139435 w 4092880"/>
                <a:gd name="connsiteY5" fmla="*/ 1907005 h 3814010"/>
                <a:gd name="connsiteX6" fmla="*/ 149281 w 4092880"/>
                <a:gd name="connsiteY6" fmla="*/ 1712025 h 3814010"/>
                <a:gd name="connsiteX7" fmla="*/ 161533 w 4092880"/>
                <a:gd name="connsiteY7" fmla="*/ 1631746 h 3814010"/>
                <a:gd name="connsiteX8" fmla="*/ 1529843 w 4092880"/>
                <a:gd name="connsiteY8" fmla="*/ 71523 h 3814010"/>
                <a:gd name="connsiteX9" fmla="*/ 1529843 w 4092880"/>
                <a:gd name="connsiteY9" fmla="*/ 1571588 h 3814010"/>
                <a:gd name="connsiteX10" fmla="*/ 170714 w 4092880"/>
                <a:gd name="connsiteY10" fmla="*/ 1571588 h 3814010"/>
                <a:gd name="connsiteX11" fmla="*/ 178179 w 4092880"/>
                <a:gd name="connsiteY11" fmla="*/ 1522677 h 3814010"/>
                <a:gd name="connsiteX12" fmla="*/ 1390748 w 4092880"/>
                <a:gd name="connsiteY12" fmla="*/ 115717 h 3814010"/>
                <a:gd name="connsiteX13" fmla="*/ 1529843 w 4092880"/>
                <a:gd name="connsiteY13" fmla="*/ 71523 h 3814010"/>
                <a:gd name="connsiteX14" fmla="*/ 2046440 w 4092880"/>
                <a:gd name="connsiteY14" fmla="*/ 0 h 3814010"/>
                <a:gd name="connsiteX15" fmla="*/ 3914702 w 4092880"/>
                <a:gd name="connsiteY15" fmla="*/ 1522677 h 3814010"/>
                <a:gd name="connsiteX16" fmla="*/ 3922166 w 4092880"/>
                <a:gd name="connsiteY16" fmla="*/ 1571588 h 3814010"/>
                <a:gd name="connsiteX17" fmla="*/ 1590544 w 4092880"/>
                <a:gd name="connsiteY17" fmla="*/ 1571588 h 3814010"/>
                <a:gd name="connsiteX18" fmla="*/ 1590544 w 4092880"/>
                <a:gd name="connsiteY18" fmla="*/ 56307 h 3814010"/>
                <a:gd name="connsiteX19" fmla="*/ 1708869 w 4092880"/>
                <a:gd name="connsiteY19" fmla="*/ 29786 h 3814010"/>
                <a:gd name="connsiteX20" fmla="*/ 2046440 w 4092880"/>
                <a:gd name="connsiteY20" fmla="*/ 0 h 3814010"/>
                <a:gd name="connsiteX0" fmla="*/ 12407 w 3943754"/>
                <a:gd name="connsiteY0" fmla="*/ 1631746 h 3817999"/>
                <a:gd name="connsiteX1" fmla="*/ 3782222 w 3943754"/>
                <a:gd name="connsiteY1" fmla="*/ 1631746 h 3817999"/>
                <a:gd name="connsiteX2" fmla="*/ 3794474 w 3943754"/>
                <a:gd name="connsiteY2" fmla="*/ 1712025 h 3817999"/>
                <a:gd name="connsiteX3" fmla="*/ 3804319 w 3943754"/>
                <a:gd name="connsiteY3" fmla="*/ 1907005 h 3817999"/>
                <a:gd name="connsiteX4" fmla="*/ 1897314 w 3943754"/>
                <a:gd name="connsiteY4" fmla="*/ 3814010 h 3817999"/>
                <a:gd name="connsiteX5" fmla="*/ 509293 w 3943754"/>
                <a:gd name="connsiteY5" fmla="*/ 2388918 h 3817999"/>
                <a:gd name="connsiteX6" fmla="*/ 155 w 3943754"/>
                <a:gd name="connsiteY6" fmla="*/ 1712025 h 3817999"/>
                <a:gd name="connsiteX7" fmla="*/ 12407 w 3943754"/>
                <a:gd name="connsiteY7" fmla="*/ 1631746 h 3817999"/>
                <a:gd name="connsiteX8" fmla="*/ 1380717 w 3943754"/>
                <a:gd name="connsiteY8" fmla="*/ 71523 h 3817999"/>
                <a:gd name="connsiteX9" fmla="*/ 1380717 w 3943754"/>
                <a:gd name="connsiteY9" fmla="*/ 1571588 h 3817999"/>
                <a:gd name="connsiteX10" fmla="*/ 21588 w 3943754"/>
                <a:gd name="connsiteY10" fmla="*/ 1571588 h 3817999"/>
                <a:gd name="connsiteX11" fmla="*/ 29053 w 3943754"/>
                <a:gd name="connsiteY11" fmla="*/ 1522677 h 3817999"/>
                <a:gd name="connsiteX12" fmla="*/ 1241622 w 3943754"/>
                <a:gd name="connsiteY12" fmla="*/ 115717 h 3817999"/>
                <a:gd name="connsiteX13" fmla="*/ 1380717 w 3943754"/>
                <a:gd name="connsiteY13" fmla="*/ 71523 h 3817999"/>
                <a:gd name="connsiteX14" fmla="*/ 1897314 w 3943754"/>
                <a:gd name="connsiteY14" fmla="*/ 0 h 3817999"/>
                <a:gd name="connsiteX15" fmla="*/ 3765576 w 3943754"/>
                <a:gd name="connsiteY15" fmla="*/ 1522677 h 3817999"/>
                <a:gd name="connsiteX16" fmla="*/ 3773040 w 3943754"/>
                <a:gd name="connsiteY16" fmla="*/ 1571588 h 3817999"/>
                <a:gd name="connsiteX17" fmla="*/ 1441418 w 3943754"/>
                <a:gd name="connsiteY17" fmla="*/ 1571588 h 3817999"/>
                <a:gd name="connsiteX18" fmla="*/ 1441418 w 3943754"/>
                <a:gd name="connsiteY18" fmla="*/ 56307 h 3817999"/>
                <a:gd name="connsiteX19" fmla="*/ 1559743 w 3943754"/>
                <a:gd name="connsiteY19" fmla="*/ 29786 h 3817999"/>
                <a:gd name="connsiteX20" fmla="*/ 1897314 w 3943754"/>
                <a:gd name="connsiteY20" fmla="*/ 0 h 3817999"/>
                <a:gd name="connsiteX0" fmla="*/ 12252 w 3943599"/>
                <a:gd name="connsiteY0" fmla="*/ 1631746 h 3814501"/>
                <a:gd name="connsiteX1" fmla="*/ 3782067 w 3943599"/>
                <a:gd name="connsiteY1" fmla="*/ 1631746 h 3814501"/>
                <a:gd name="connsiteX2" fmla="*/ 3794319 w 3943599"/>
                <a:gd name="connsiteY2" fmla="*/ 1712025 h 3814501"/>
                <a:gd name="connsiteX3" fmla="*/ 3804164 w 3943599"/>
                <a:gd name="connsiteY3" fmla="*/ 1907005 h 3814501"/>
                <a:gd name="connsiteX4" fmla="*/ 1897159 w 3943599"/>
                <a:gd name="connsiteY4" fmla="*/ 3814010 h 3814501"/>
                <a:gd name="connsiteX5" fmla="*/ 0 w 3943599"/>
                <a:gd name="connsiteY5" fmla="*/ 1712025 h 3814501"/>
                <a:gd name="connsiteX6" fmla="*/ 12252 w 3943599"/>
                <a:gd name="connsiteY6" fmla="*/ 1631746 h 3814501"/>
                <a:gd name="connsiteX7" fmla="*/ 1380562 w 3943599"/>
                <a:gd name="connsiteY7" fmla="*/ 71523 h 3814501"/>
                <a:gd name="connsiteX8" fmla="*/ 1380562 w 3943599"/>
                <a:gd name="connsiteY8" fmla="*/ 1571588 h 3814501"/>
                <a:gd name="connsiteX9" fmla="*/ 21433 w 3943599"/>
                <a:gd name="connsiteY9" fmla="*/ 1571588 h 3814501"/>
                <a:gd name="connsiteX10" fmla="*/ 28898 w 3943599"/>
                <a:gd name="connsiteY10" fmla="*/ 1522677 h 3814501"/>
                <a:gd name="connsiteX11" fmla="*/ 1241467 w 3943599"/>
                <a:gd name="connsiteY11" fmla="*/ 115717 h 3814501"/>
                <a:gd name="connsiteX12" fmla="*/ 1380562 w 3943599"/>
                <a:gd name="connsiteY12" fmla="*/ 71523 h 3814501"/>
                <a:gd name="connsiteX13" fmla="*/ 1897159 w 3943599"/>
                <a:gd name="connsiteY13" fmla="*/ 0 h 3814501"/>
                <a:gd name="connsiteX14" fmla="*/ 3765421 w 3943599"/>
                <a:gd name="connsiteY14" fmla="*/ 1522677 h 3814501"/>
                <a:gd name="connsiteX15" fmla="*/ 3772885 w 3943599"/>
                <a:gd name="connsiteY15" fmla="*/ 1571588 h 3814501"/>
                <a:gd name="connsiteX16" fmla="*/ 1441263 w 3943599"/>
                <a:gd name="connsiteY16" fmla="*/ 1571588 h 3814501"/>
                <a:gd name="connsiteX17" fmla="*/ 1441263 w 3943599"/>
                <a:gd name="connsiteY17" fmla="*/ 56307 h 3814501"/>
                <a:gd name="connsiteX18" fmla="*/ 1559588 w 3943599"/>
                <a:gd name="connsiteY18" fmla="*/ 29786 h 3814501"/>
                <a:gd name="connsiteX19" fmla="*/ 1897159 w 3943599"/>
                <a:gd name="connsiteY19" fmla="*/ 0 h 3814501"/>
                <a:gd name="connsiteX0" fmla="*/ 12252 w 4084124"/>
                <a:gd name="connsiteY0" fmla="*/ 1631746 h 1907005"/>
                <a:gd name="connsiteX1" fmla="*/ 3782067 w 4084124"/>
                <a:gd name="connsiteY1" fmla="*/ 1631746 h 1907005"/>
                <a:gd name="connsiteX2" fmla="*/ 3794319 w 4084124"/>
                <a:gd name="connsiteY2" fmla="*/ 1712025 h 1907005"/>
                <a:gd name="connsiteX3" fmla="*/ 3804164 w 4084124"/>
                <a:gd name="connsiteY3" fmla="*/ 1907005 h 1907005"/>
                <a:gd name="connsiteX4" fmla="*/ 0 w 4084124"/>
                <a:gd name="connsiteY4" fmla="*/ 1712025 h 1907005"/>
                <a:gd name="connsiteX5" fmla="*/ 12252 w 4084124"/>
                <a:gd name="connsiteY5" fmla="*/ 1631746 h 1907005"/>
                <a:gd name="connsiteX6" fmla="*/ 1380562 w 4084124"/>
                <a:gd name="connsiteY6" fmla="*/ 71523 h 1907005"/>
                <a:gd name="connsiteX7" fmla="*/ 1380562 w 4084124"/>
                <a:gd name="connsiteY7" fmla="*/ 1571588 h 1907005"/>
                <a:gd name="connsiteX8" fmla="*/ 21433 w 4084124"/>
                <a:gd name="connsiteY8" fmla="*/ 1571588 h 1907005"/>
                <a:gd name="connsiteX9" fmla="*/ 28898 w 4084124"/>
                <a:gd name="connsiteY9" fmla="*/ 1522677 h 1907005"/>
                <a:gd name="connsiteX10" fmla="*/ 1241467 w 4084124"/>
                <a:gd name="connsiteY10" fmla="*/ 115717 h 1907005"/>
                <a:gd name="connsiteX11" fmla="*/ 1380562 w 4084124"/>
                <a:gd name="connsiteY11" fmla="*/ 71523 h 1907005"/>
                <a:gd name="connsiteX12" fmla="*/ 1897159 w 4084124"/>
                <a:gd name="connsiteY12" fmla="*/ 0 h 1907005"/>
                <a:gd name="connsiteX13" fmla="*/ 3765421 w 4084124"/>
                <a:gd name="connsiteY13" fmla="*/ 1522677 h 1907005"/>
                <a:gd name="connsiteX14" fmla="*/ 3772885 w 4084124"/>
                <a:gd name="connsiteY14" fmla="*/ 1571588 h 1907005"/>
                <a:gd name="connsiteX15" fmla="*/ 1441263 w 4084124"/>
                <a:gd name="connsiteY15" fmla="*/ 1571588 h 1907005"/>
                <a:gd name="connsiteX16" fmla="*/ 1441263 w 4084124"/>
                <a:gd name="connsiteY16" fmla="*/ 56307 h 1907005"/>
                <a:gd name="connsiteX17" fmla="*/ 1559588 w 4084124"/>
                <a:gd name="connsiteY17" fmla="*/ 29786 h 1907005"/>
                <a:gd name="connsiteX18" fmla="*/ 1897159 w 4084124"/>
                <a:gd name="connsiteY18" fmla="*/ 0 h 1907005"/>
                <a:gd name="connsiteX0" fmla="*/ 12252 w 3804164"/>
                <a:gd name="connsiteY0" fmla="*/ 1631746 h 1907005"/>
                <a:gd name="connsiteX1" fmla="*/ 3782067 w 3804164"/>
                <a:gd name="connsiteY1" fmla="*/ 1631746 h 1907005"/>
                <a:gd name="connsiteX2" fmla="*/ 3804164 w 3804164"/>
                <a:gd name="connsiteY2" fmla="*/ 1907005 h 1907005"/>
                <a:gd name="connsiteX3" fmla="*/ 0 w 3804164"/>
                <a:gd name="connsiteY3" fmla="*/ 1712025 h 1907005"/>
                <a:gd name="connsiteX4" fmla="*/ 12252 w 3804164"/>
                <a:gd name="connsiteY4" fmla="*/ 1631746 h 1907005"/>
                <a:gd name="connsiteX5" fmla="*/ 1380562 w 3804164"/>
                <a:gd name="connsiteY5" fmla="*/ 71523 h 1907005"/>
                <a:gd name="connsiteX6" fmla="*/ 1380562 w 3804164"/>
                <a:gd name="connsiteY6" fmla="*/ 1571588 h 1907005"/>
                <a:gd name="connsiteX7" fmla="*/ 21433 w 3804164"/>
                <a:gd name="connsiteY7" fmla="*/ 1571588 h 1907005"/>
                <a:gd name="connsiteX8" fmla="*/ 28898 w 3804164"/>
                <a:gd name="connsiteY8" fmla="*/ 1522677 h 1907005"/>
                <a:gd name="connsiteX9" fmla="*/ 1241467 w 3804164"/>
                <a:gd name="connsiteY9" fmla="*/ 115717 h 1907005"/>
                <a:gd name="connsiteX10" fmla="*/ 1380562 w 3804164"/>
                <a:gd name="connsiteY10" fmla="*/ 71523 h 1907005"/>
                <a:gd name="connsiteX11" fmla="*/ 1897159 w 3804164"/>
                <a:gd name="connsiteY11" fmla="*/ 0 h 1907005"/>
                <a:gd name="connsiteX12" fmla="*/ 3765421 w 3804164"/>
                <a:gd name="connsiteY12" fmla="*/ 1522677 h 1907005"/>
                <a:gd name="connsiteX13" fmla="*/ 3772885 w 3804164"/>
                <a:gd name="connsiteY13" fmla="*/ 1571588 h 1907005"/>
                <a:gd name="connsiteX14" fmla="*/ 1441263 w 3804164"/>
                <a:gd name="connsiteY14" fmla="*/ 1571588 h 1907005"/>
                <a:gd name="connsiteX15" fmla="*/ 1441263 w 3804164"/>
                <a:gd name="connsiteY15" fmla="*/ 56307 h 1907005"/>
                <a:gd name="connsiteX16" fmla="*/ 1559588 w 3804164"/>
                <a:gd name="connsiteY16" fmla="*/ 29786 h 1907005"/>
                <a:gd name="connsiteX17" fmla="*/ 1897159 w 3804164"/>
                <a:gd name="connsiteY17" fmla="*/ 0 h 1907005"/>
                <a:gd name="connsiteX0" fmla="*/ 12252 w 3782067"/>
                <a:gd name="connsiteY0" fmla="*/ 1631746 h 1712025"/>
                <a:gd name="connsiteX1" fmla="*/ 3782067 w 3782067"/>
                <a:gd name="connsiteY1" fmla="*/ 1631746 h 1712025"/>
                <a:gd name="connsiteX2" fmla="*/ 0 w 3782067"/>
                <a:gd name="connsiteY2" fmla="*/ 1712025 h 1712025"/>
                <a:gd name="connsiteX3" fmla="*/ 12252 w 3782067"/>
                <a:gd name="connsiteY3" fmla="*/ 1631746 h 1712025"/>
                <a:gd name="connsiteX4" fmla="*/ 1380562 w 3782067"/>
                <a:gd name="connsiteY4" fmla="*/ 71523 h 1712025"/>
                <a:gd name="connsiteX5" fmla="*/ 1380562 w 3782067"/>
                <a:gd name="connsiteY5" fmla="*/ 1571588 h 1712025"/>
                <a:gd name="connsiteX6" fmla="*/ 21433 w 3782067"/>
                <a:gd name="connsiteY6" fmla="*/ 1571588 h 1712025"/>
                <a:gd name="connsiteX7" fmla="*/ 28898 w 3782067"/>
                <a:gd name="connsiteY7" fmla="*/ 1522677 h 1712025"/>
                <a:gd name="connsiteX8" fmla="*/ 1241467 w 3782067"/>
                <a:gd name="connsiteY8" fmla="*/ 115717 h 1712025"/>
                <a:gd name="connsiteX9" fmla="*/ 1380562 w 3782067"/>
                <a:gd name="connsiteY9" fmla="*/ 71523 h 1712025"/>
                <a:gd name="connsiteX10" fmla="*/ 1897159 w 3782067"/>
                <a:gd name="connsiteY10" fmla="*/ 0 h 1712025"/>
                <a:gd name="connsiteX11" fmla="*/ 3765421 w 3782067"/>
                <a:gd name="connsiteY11" fmla="*/ 1522677 h 1712025"/>
                <a:gd name="connsiteX12" fmla="*/ 3772885 w 3782067"/>
                <a:gd name="connsiteY12" fmla="*/ 1571588 h 1712025"/>
                <a:gd name="connsiteX13" fmla="*/ 1441263 w 3782067"/>
                <a:gd name="connsiteY13" fmla="*/ 1571588 h 1712025"/>
                <a:gd name="connsiteX14" fmla="*/ 1441263 w 3782067"/>
                <a:gd name="connsiteY14" fmla="*/ 56307 h 1712025"/>
                <a:gd name="connsiteX15" fmla="*/ 1559588 w 3782067"/>
                <a:gd name="connsiteY15" fmla="*/ 29786 h 1712025"/>
                <a:gd name="connsiteX16" fmla="*/ 1897159 w 3782067"/>
                <a:gd name="connsiteY16" fmla="*/ 0 h 1712025"/>
                <a:gd name="connsiteX0" fmla="*/ 0 w 3769815"/>
                <a:gd name="connsiteY0" fmla="*/ 1631746 h 1631746"/>
                <a:gd name="connsiteX1" fmla="*/ 3769815 w 3769815"/>
                <a:gd name="connsiteY1" fmla="*/ 1631746 h 1631746"/>
                <a:gd name="connsiteX2" fmla="*/ 0 w 3769815"/>
                <a:gd name="connsiteY2" fmla="*/ 1631746 h 1631746"/>
                <a:gd name="connsiteX3" fmla="*/ 1368310 w 3769815"/>
                <a:gd name="connsiteY3" fmla="*/ 71523 h 1631746"/>
                <a:gd name="connsiteX4" fmla="*/ 1368310 w 3769815"/>
                <a:gd name="connsiteY4" fmla="*/ 1571588 h 1631746"/>
                <a:gd name="connsiteX5" fmla="*/ 9181 w 3769815"/>
                <a:gd name="connsiteY5" fmla="*/ 1571588 h 1631746"/>
                <a:gd name="connsiteX6" fmla="*/ 16646 w 3769815"/>
                <a:gd name="connsiteY6" fmla="*/ 1522677 h 1631746"/>
                <a:gd name="connsiteX7" fmla="*/ 1229215 w 3769815"/>
                <a:gd name="connsiteY7" fmla="*/ 115717 h 1631746"/>
                <a:gd name="connsiteX8" fmla="*/ 1368310 w 3769815"/>
                <a:gd name="connsiteY8" fmla="*/ 71523 h 1631746"/>
                <a:gd name="connsiteX9" fmla="*/ 1884907 w 3769815"/>
                <a:gd name="connsiteY9" fmla="*/ 0 h 1631746"/>
                <a:gd name="connsiteX10" fmla="*/ 3753169 w 3769815"/>
                <a:gd name="connsiteY10" fmla="*/ 1522677 h 1631746"/>
                <a:gd name="connsiteX11" fmla="*/ 3760633 w 3769815"/>
                <a:gd name="connsiteY11" fmla="*/ 1571588 h 1631746"/>
                <a:gd name="connsiteX12" fmla="*/ 1429011 w 3769815"/>
                <a:gd name="connsiteY12" fmla="*/ 1571588 h 1631746"/>
                <a:gd name="connsiteX13" fmla="*/ 1429011 w 3769815"/>
                <a:gd name="connsiteY13" fmla="*/ 56307 h 1631746"/>
                <a:gd name="connsiteX14" fmla="*/ 1547336 w 3769815"/>
                <a:gd name="connsiteY14" fmla="*/ 29786 h 1631746"/>
                <a:gd name="connsiteX15" fmla="*/ 1884907 w 3769815"/>
                <a:gd name="connsiteY15" fmla="*/ 0 h 1631746"/>
                <a:gd name="connsiteX0" fmla="*/ 0 w 3769815"/>
                <a:gd name="connsiteY0" fmla="*/ 1601960 h 1601960"/>
                <a:gd name="connsiteX1" fmla="*/ 3769815 w 3769815"/>
                <a:gd name="connsiteY1" fmla="*/ 1601960 h 1601960"/>
                <a:gd name="connsiteX2" fmla="*/ 0 w 3769815"/>
                <a:gd name="connsiteY2" fmla="*/ 1601960 h 1601960"/>
                <a:gd name="connsiteX3" fmla="*/ 1368310 w 3769815"/>
                <a:gd name="connsiteY3" fmla="*/ 41737 h 1601960"/>
                <a:gd name="connsiteX4" fmla="*/ 1368310 w 3769815"/>
                <a:gd name="connsiteY4" fmla="*/ 1541802 h 1601960"/>
                <a:gd name="connsiteX5" fmla="*/ 9181 w 3769815"/>
                <a:gd name="connsiteY5" fmla="*/ 1541802 h 1601960"/>
                <a:gd name="connsiteX6" fmla="*/ 16646 w 3769815"/>
                <a:gd name="connsiteY6" fmla="*/ 1492891 h 1601960"/>
                <a:gd name="connsiteX7" fmla="*/ 1229215 w 3769815"/>
                <a:gd name="connsiteY7" fmla="*/ 85931 h 1601960"/>
                <a:gd name="connsiteX8" fmla="*/ 1368310 w 3769815"/>
                <a:gd name="connsiteY8" fmla="*/ 41737 h 1601960"/>
                <a:gd name="connsiteX9" fmla="*/ 1547336 w 3769815"/>
                <a:gd name="connsiteY9" fmla="*/ 0 h 1601960"/>
                <a:gd name="connsiteX10" fmla="*/ 3753169 w 3769815"/>
                <a:gd name="connsiteY10" fmla="*/ 1492891 h 1601960"/>
                <a:gd name="connsiteX11" fmla="*/ 3760633 w 3769815"/>
                <a:gd name="connsiteY11" fmla="*/ 1541802 h 1601960"/>
                <a:gd name="connsiteX12" fmla="*/ 1429011 w 3769815"/>
                <a:gd name="connsiteY12" fmla="*/ 1541802 h 1601960"/>
                <a:gd name="connsiteX13" fmla="*/ 1429011 w 3769815"/>
                <a:gd name="connsiteY13" fmla="*/ 26521 h 1601960"/>
                <a:gd name="connsiteX14" fmla="*/ 1547336 w 3769815"/>
                <a:gd name="connsiteY14" fmla="*/ 0 h 1601960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53169 w 3769815"/>
                <a:gd name="connsiteY10" fmla="*/ 1466370 h 1575439"/>
                <a:gd name="connsiteX11" fmla="*/ 3760633 w 3769815"/>
                <a:gd name="connsiteY11" fmla="*/ 1515281 h 1575439"/>
                <a:gd name="connsiteX12" fmla="*/ 1429011 w 3769815"/>
                <a:gd name="connsiteY12" fmla="*/ 1515281 h 1575439"/>
                <a:gd name="connsiteX13" fmla="*/ 1429011 w 3769815"/>
                <a:gd name="connsiteY13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60633 w 3769815"/>
                <a:gd name="connsiteY10" fmla="*/ 1515281 h 1575439"/>
                <a:gd name="connsiteX11" fmla="*/ 1429011 w 3769815"/>
                <a:gd name="connsiteY11" fmla="*/ 1515281 h 1575439"/>
                <a:gd name="connsiteX12" fmla="*/ 1429011 w 3769815"/>
                <a:gd name="connsiteY12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1429011 w 3769815"/>
                <a:gd name="connsiteY10" fmla="*/ 1515281 h 1575439"/>
                <a:gd name="connsiteX11" fmla="*/ 1429011 w 3769815"/>
                <a:gd name="connsiteY11" fmla="*/ 0 h 1575439"/>
                <a:gd name="connsiteX0" fmla="*/ 1359129 w 1419830"/>
                <a:gd name="connsiteY0" fmla="*/ 15216 h 1515281"/>
                <a:gd name="connsiteX1" fmla="*/ 1359129 w 1419830"/>
                <a:gd name="connsiteY1" fmla="*/ 1515281 h 1515281"/>
                <a:gd name="connsiteX2" fmla="*/ 0 w 1419830"/>
                <a:gd name="connsiteY2" fmla="*/ 1515281 h 1515281"/>
                <a:gd name="connsiteX3" fmla="*/ 7465 w 1419830"/>
                <a:gd name="connsiteY3" fmla="*/ 1466370 h 1515281"/>
                <a:gd name="connsiteX4" fmla="*/ 1220034 w 1419830"/>
                <a:gd name="connsiteY4" fmla="*/ 59410 h 1515281"/>
                <a:gd name="connsiteX5" fmla="*/ 1359129 w 1419830"/>
                <a:gd name="connsiteY5" fmla="*/ 15216 h 1515281"/>
                <a:gd name="connsiteX6" fmla="*/ 1419830 w 1419830"/>
                <a:gd name="connsiteY6" fmla="*/ 0 h 1515281"/>
                <a:gd name="connsiteX7" fmla="*/ 1419830 w 1419830"/>
                <a:gd name="connsiteY7" fmla="*/ 1515281 h 1515281"/>
                <a:gd name="connsiteX8" fmla="*/ 1419830 w 1419830"/>
                <a:gd name="connsiteY8" fmla="*/ 0 h 1515281"/>
                <a:gd name="connsiteX0" fmla="*/ 1359129 w 1359129"/>
                <a:gd name="connsiteY0" fmla="*/ 0 h 1500065"/>
                <a:gd name="connsiteX1" fmla="*/ 1359129 w 1359129"/>
                <a:gd name="connsiteY1" fmla="*/ 1500065 h 1500065"/>
                <a:gd name="connsiteX2" fmla="*/ 0 w 1359129"/>
                <a:gd name="connsiteY2" fmla="*/ 1500065 h 1500065"/>
                <a:gd name="connsiteX3" fmla="*/ 7465 w 1359129"/>
                <a:gd name="connsiteY3" fmla="*/ 1451154 h 1500065"/>
                <a:gd name="connsiteX4" fmla="*/ 1220034 w 1359129"/>
                <a:gd name="connsiteY4" fmla="*/ 44194 h 1500065"/>
                <a:gd name="connsiteX5" fmla="*/ 1359129 w 1359129"/>
                <a:gd name="connsiteY5" fmla="*/ 0 h 15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9129" h="1500065">
                  <a:moveTo>
                    <a:pt x="1359129" y="0"/>
                  </a:moveTo>
                  <a:lnTo>
                    <a:pt x="1359129" y="1500065"/>
                  </a:lnTo>
                  <a:lnTo>
                    <a:pt x="0" y="1500065"/>
                  </a:lnTo>
                  <a:lnTo>
                    <a:pt x="7465" y="1451154"/>
                  </a:lnTo>
                  <a:cubicBezTo>
                    <a:pt x="140831" y="799412"/>
                    <a:pt x="606668" y="268777"/>
                    <a:pt x="1220034" y="44194"/>
                  </a:cubicBezTo>
                  <a:lnTo>
                    <a:pt x="135912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7168386" y="1411597"/>
              <a:ext cx="2331622" cy="1571588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302787 w 4375389"/>
                <a:gd name="connsiteY0" fmla="*/ 1631746 h 1931377"/>
                <a:gd name="connsiteX1" fmla="*/ 4072602 w 4375389"/>
                <a:gd name="connsiteY1" fmla="*/ 1631746 h 1931377"/>
                <a:gd name="connsiteX2" fmla="*/ 4084854 w 4375389"/>
                <a:gd name="connsiteY2" fmla="*/ 1712025 h 1931377"/>
                <a:gd name="connsiteX3" fmla="*/ 4094699 w 4375389"/>
                <a:gd name="connsiteY3" fmla="*/ 1907005 h 1931377"/>
                <a:gd name="connsiteX4" fmla="*/ 280689 w 4375389"/>
                <a:gd name="connsiteY4" fmla="*/ 1907005 h 1931377"/>
                <a:gd name="connsiteX5" fmla="*/ 290535 w 4375389"/>
                <a:gd name="connsiteY5" fmla="*/ 1712025 h 1931377"/>
                <a:gd name="connsiteX6" fmla="*/ 302787 w 4375389"/>
                <a:gd name="connsiteY6" fmla="*/ 1631746 h 1931377"/>
                <a:gd name="connsiteX7" fmla="*/ 1671097 w 4375389"/>
                <a:gd name="connsiteY7" fmla="*/ 71523 h 1931377"/>
                <a:gd name="connsiteX8" fmla="*/ 1671097 w 4375389"/>
                <a:gd name="connsiteY8" fmla="*/ 1571588 h 1931377"/>
                <a:gd name="connsiteX9" fmla="*/ 311968 w 4375389"/>
                <a:gd name="connsiteY9" fmla="*/ 1571588 h 1931377"/>
                <a:gd name="connsiteX10" fmla="*/ 319433 w 4375389"/>
                <a:gd name="connsiteY10" fmla="*/ 1522677 h 1931377"/>
                <a:gd name="connsiteX11" fmla="*/ 1532002 w 4375389"/>
                <a:gd name="connsiteY11" fmla="*/ 115717 h 1931377"/>
                <a:gd name="connsiteX12" fmla="*/ 1671097 w 4375389"/>
                <a:gd name="connsiteY12" fmla="*/ 71523 h 1931377"/>
                <a:gd name="connsiteX13" fmla="*/ 2187694 w 4375389"/>
                <a:gd name="connsiteY13" fmla="*/ 0 h 1931377"/>
                <a:gd name="connsiteX14" fmla="*/ 4055956 w 4375389"/>
                <a:gd name="connsiteY14" fmla="*/ 1522677 h 1931377"/>
                <a:gd name="connsiteX15" fmla="*/ 4063420 w 4375389"/>
                <a:gd name="connsiteY15" fmla="*/ 1571588 h 1931377"/>
                <a:gd name="connsiteX16" fmla="*/ 1731798 w 4375389"/>
                <a:gd name="connsiteY16" fmla="*/ 1571588 h 1931377"/>
                <a:gd name="connsiteX17" fmla="*/ 1731798 w 4375389"/>
                <a:gd name="connsiteY17" fmla="*/ 56307 h 1931377"/>
                <a:gd name="connsiteX18" fmla="*/ 1850123 w 4375389"/>
                <a:gd name="connsiteY18" fmla="*/ 29786 h 1931377"/>
                <a:gd name="connsiteX19" fmla="*/ 2187694 w 4375389"/>
                <a:gd name="connsiteY19" fmla="*/ 0 h 1931377"/>
                <a:gd name="connsiteX0" fmla="*/ 302059 w 4084126"/>
                <a:gd name="connsiteY0" fmla="*/ 1631746 h 1907005"/>
                <a:gd name="connsiteX1" fmla="*/ 4071874 w 4084126"/>
                <a:gd name="connsiteY1" fmla="*/ 1631746 h 1907005"/>
                <a:gd name="connsiteX2" fmla="*/ 4084126 w 4084126"/>
                <a:gd name="connsiteY2" fmla="*/ 1712025 h 1907005"/>
                <a:gd name="connsiteX3" fmla="*/ 279961 w 4084126"/>
                <a:gd name="connsiteY3" fmla="*/ 1907005 h 1907005"/>
                <a:gd name="connsiteX4" fmla="*/ 289807 w 4084126"/>
                <a:gd name="connsiteY4" fmla="*/ 1712025 h 1907005"/>
                <a:gd name="connsiteX5" fmla="*/ 302059 w 4084126"/>
                <a:gd name="connsiteY5" fmla="*/ 1631746 h 1907005"/>
                <a:gd name="connsiteX6" fmla="*/ 1670369 w 4084126"/>
                <a:gd name="connsiteY6" fmla="*/ 71523 h 1907005"/>
                <a:gd name="connsiteX7" fmla="*/ 1670369 w 4084126"/>
                <a:gd name="connsiteY7" fmla="*/ 1571588 h 1907005"/>
                <a:gd name="connsiteX8" fmla="*/ 311240 w 4084126"/>
                <a:gd name="connsiteY8" fmla="*/ 1571588 h 1907005"/>
                <a:gd name="connsiteX9" fmla="*/ 318705 w 4084126"/>
                <a:gd name="connsiteY9" fmla="*/ 1522677 h 1907005"/>
                <a:gd name="connsiteX10" fmla="*/ 1531274 w 4084126"/>
                <a:gd name="connsiteY10" fmla="*/ 115717 h 1907005"/>
                <a:gd name="connsiteX11" fmla="*/ 1670369 w 4084126"/>
                <a:gd name="connsiteY11" fmla="*/ 71523 h 1907005"/>
                <a:gd name="connsiteX12" fmla="*/ 2186966 w 4084126"/>
                <a:gd name="connsiteY12" fmla="*/ 0 h 1907005"/>
                <a:gd name="connsiteX13" fmla="*/ 4055228 w 4084126"/>
                <a:gd name="connsiteY13" fmla="*/ 1522677 h 1907005"/>
                <a:gd name="connsiteX14" fmla="*/ 4062692 w 4084126"/>
                <a:gd name="connsiteY14" fmla="*/ 1571588 h 1907005"/>
                <a:gd name="connsiteX15" fmla="*/ 1731070 w 4084126"/>
                <a:gd name="connsiteY15" fmla="*/ 1571588 h 1907005"/>
                <a:gd name="connsiteX16" fmla="*/ 1731070 w 4084126"/>
                <a:gd name="connsiteY16" fmla="*/ 56307 h 1907005"/>
                <a:gd name="connsiteX17" fmla="*/ 1849395 w 4084126"/>
                <a:gd name="connsiteY17" fmla="*/ 29786 h 1907005"/>
                <a:gd name="connsiteX18" fmla="*/ 2186966 w 4084126"/>
                <a:gd name="connsiteY18" fmla="*/ 0 h 1907005"/>
                <a:gd name="connsiteX0" fmla="*/ 302059 w 4071874"/>
                <a:gd name="connsiteY0" fmla="*/ 1631746 h 1907005"/>
                <a:gd name="connsiteX1" fmla="*/ 4071874 w 4071874"/>
                <a:gd name="connsiteY1" fmla="*/ 1631746 h 1907005"/>
                <a:gd name="connsiteX2" fmla="*/ 279961 w 4071874"/>
                <a:gd name="connsiteY2" fmla="*/ 1907005 h 1907005"/>
                <a:gd name="connsiteX3" fmla="*/ 289807 w 4071874"/>
                <a:gd name="connsiteY3" fmla="*/ 1712025 h 1907005"/>
                <a:gd name="connsiteX4" fmla="*/ 302059 w 4071874"/>
                <a:gd name="connsiteY4" fmla="*/ 1631746 h 1907005"/>
                <a:gd name="connsiteX5" fmla="*/ 1670369 w 4071874"/>
                <a:gd name="connsiteY5" fmla="*/ 71523 h 1907005"/>
                <a:gd name="connsiteX6" fmla="*/ 1670369 w 4071874"/>
                <a:gd name="connsiteY6" fmla="*/ 1571588 h 1907005"/>
                <a:gd name="connsiteX7" fmla="*/ 311240 w 4071874"/>
                <a:gd name="connsiteY7" fmla="*/ 1571588 h 1907005"/>
                <a:gd name="connsiteX8" fmla="*/ 318705 w 4071874"/>
                <a:gd name="connsiteY8" fmla="*/ 1522677 h 1907005"/>
                <a:gd name="connsiteX9" fmla="*/ 1531274 w 4071874"/>
                <a:gd name="connsiteY9" fmla="*/ 115717 h 1907005"/>
                <a:gd name="connsiteX10" fmla="*/ 1670369 w 4071874"/>
                <a:gd name="connsiteY10" fmla="*/ 71523 h 1907005"/>
                <a:gd name="connsiteX11" fmla="*/ 2186966 w 4071874"/>
                <a:gd name="connsiteY11" fmla="*/ 0 h 1907005"/>
                <a:gd name="connsiteX12" fmla="*/ 4055228 w 4071874"/>
                <a:gd name="connsiteY12" fmla="*/ 1522677 h 1907005"/>
                <a:gd name="connsiteX13" fmla="*/ 4062692 w 4071874"/>
                <a:gd name="connsiteY13" fmla="*/ 1571588 h 1907005"/>
                <a:gd name="connsiteX14" fmla="*/ 1731070 w 4071874"/>
                <a:gd name="connsiteY14" fmla="*/ 1571588 h 1907005"/>
                <a:gd name="connsiteX15" fmla="*/ 1731070 w 4071874"/>
                <a:gd name="connsiteY15" fmla="*/ 56307 h 1907005"/>
                <a:gd name="connsiteX16" fmla="*/ 1849395 w 4071874"/>
                <a:gd name="connsiteY16" fmla="*/ 29786 h 1907005"/>
                <a:gd name="connsiteX17" fmla="*/ 2186966 w 4071874"/>
                <a:gd name="connsiteY17" fmla="*/ 0 h 1907005"/>
                <a:gd name="connsiteX0" fmla="*/ 302059 w 4062692"/>
                <a:gd name="connsiteY0" fmla="*/ 1631746 h 1907005"/>
                <a:gd name="connsiteX1" fmla="*/ 279961 w 4062692"/>
                <a:gd name="connsiteY1" fmla="*/ 1907005 h 1907005"/>
                <a:gd name="connsiteX2" fmla="*/ 289807 w 4062692"/>
                <a:gd name="connsiteY2" fmla="*/ 1712025 h 1907005"/>
                <a:gd name="connsiteX3" fmla="*/ 302059 w 4062692"/>
                <a:gd name="connsiteY3" fmla="*/ 1631746 h 1907005"/>
                <a:gd name="connsiteX4" fmla="*/ 1670369 w 4062692"/>
                <a:gd name="connsiteY4" fmla="*/ 71523 h 1907005"/>
                <a:gd name="connsiteX5" fmla="*/ 1670369 w 4062692"/>
                <a:gd name="connsiteY5" fmla="*/ 1571588 h 1907005"/>
                <a:gd name="connsiteX6" fmla="*/ 311240 w 4062692"/>
                <a:gd name="connsiteY6" fmla="*/ 1571588 h 1907005"/>
                <a:gd name="connsiteX7" fmla="*/ 318705 w 4062692"/>
                <a:gd name="connsiteY7" fmla="*/ 1522677 h 1907005"/>
                <a:gd name="connsiteX8" fmla="*/ 1531274 w 4062692"/>
                <a:gd name="connsiteY8" fmla="*/ 115717 h 1907005"/>
                <a:gd name="connsiteX9" fmla="*/ 1670369 w 4062692"/>
                <a:gd name="connsiteY9" fmla="*/ 71523 h 1907005"/>
                <a:gd name="connsiteX10" fmla="*/ 2186966 w 4062692"/>
                <a:gd name="connsiteY10" fmla="*/ 0 h 1907005"/>
                <a:gd name="connsiteX11" fmla="*/ 4055228 w 4062692"/>
                <a:gd name="connsiteY11" fmla="*/ 1522677 h 1907005"/>
                <a:gd name="connsiteX12" fmla="*/ 4062692 w 4062692"/>
                <a:gd name="connsiteY12" fmla="*/ 1571588 h 1907005"/>
                <a:gd name="connsiteX13" fmla="*/ 1731070 w 4062692"/>
                <a:gd name="connsiteY13" fmla="*/ 1571588 h 1907005"/>
                <a:gd name="connsiteX14" fmla="*/ 1731070 w 4062692"/>
                <a:gd name="connsiteY14" fmla="*/ 56307 h 1907005"/>
                <a:gd name="connsiteX15" fmla="*/ 1849395 w 4062692"/>
                <a:gd name="connsiteY15" fmla="*/ 29786 h 1907005"/>
                <a:gd name="connsiteX16" fmla="*/ 2186966 w 4062692"/>
                <a:gd name="connsiteY16" fmla="*/ 0 h 1907005"/>
                <a:gd name="connsiteX0" fmla="*/ 12252 w 3772885"/>
                <a:gd name="connsiteY0" fmla="*/ 1631746 h 1712025"/>
                <a:gd name="connsiteX1" fmla="*/ 0 w 3772885"/>
                <a:gd name="connsiteY1" fmla="*/ 1712025 h 1712025"/>
                <a:gd name="connsiteX2" fmla="*/ 12252 w 3772885"/>
                <a:gd name="connsiteY2" fmla="*/ 1631746 h 1712025"/>
                <a:gd name="connsiteX3" fmla="*/ 1380562 w 3772885"/>
                <a:gd name="connsiteY3" fmla="*/ 71523 h 1712025"/>
                <a:gd name="connsiteX4" fmla="*/ 1380562 w 3772885"/>
                <a:gd name="connsiteY4" fmla="*/ 1571588 h 1712025"/>
                <a:gd name="connsiteX5" fmla="*/ 21433 w 3772885"/>
                <a:gd name="connsiteY5" fmla="*/ 1571588 h 1712025"/>
                <a:gd name="connsiteX6" fmla="*/ 28898 w 3772885"/>
                <a:gd name="connsiteY6" fmla="*/ 1522677 h 1712025"/>
                <a:gd name="connsiteX7" fmla="*/ 1241467 w 3772885"/>
                <a:gd name="connsiteY7" fmla="*/ 115717 h 1712025"/>
                <a:gd name="connsiteX8" fmla="*/ 1380562 w 3772885"/>
                <a:gd name="connsiteY8" fmla="*/ 71523 h 1712025"/>
                <a:gd name="connsiteX9" fmla="*/ 1897159 w 3772885"/>
                <a:gd name="connsiteY9" fmla="*/ 0 h 1712025"/>
                <a:gd name="connsiteX10" fmla="*/ 3765421 w 3772885"/>
                <a:gd name="connsiteY10" fmla="*/ 1522677 h 1712025"/>
                <a:gd name="connsiteX11" fmla="*/ 3772885 w 3772885"/>
                <a:gd name="connsiteY11" fmla="*/ 1571588 h 1712025"/>
                <a:gd name="connsiteX12" fmla="*/ 1441263 w 3772885"/>
                <a:gd name="connsiteY12" fmla="*/ 1571588 h 1712025"/>
                <a:gd name="connsiteX13" fmla="*/ 1441263 w 3772885"/>
                <a:gd name="connsiteY13" fmla="*/ 56307 h 1712025"/>
                <a:gd name="connsiteX14" fmla="*/ 1559588 w 3772885"/>
                <a:gd name="connsiteY14" fmla="*/ 29786 h 1712025"/>
                <a:gd name="connsiteX15" fmla="*/ 1897159 w 3772885"/>
                <a:gd name="connsiteY15" fmla="*/ 0 h 1712025"/>
                <a:gd name="connsiteX0" fmla="*/ 1359129 w 3751452"/>
                <a:gd name="connsiteY0" fmla="*/ 71523 h 1571588"/>
                <a:gd name="connsiteX1" fmla="*/ 1359129 w 3751452"/>
                <a:gd name="connsiteY1" fmla="*/ 1571588 h 1571588"/>
                <a:gd name="connsiteX2" fmla="*/ 0 w 3751452"/>
                <a:gd name="connsiteY2" fmla="*/ 1571588 h 1571588"/>
                <a:gd name="connsiteX3" fmla="*/ 7465 w 3751452"/>
                <a:gd name="connsiteY3" fmla="*/ 1522677 h 1571588"/>
                <a:gd name="connsiteX4" fmla="*/ 1220034 w 3751452"/>
                <a:gd name="connsiteY4" fmla="*/ 115717 h 1571588"/>
                <a:gd name="connsiteX5" fmla="*/ 1359129 w 3751452"/>
                <a:gd name="connsiteY5" fmla="*/ 71523 h 1571588"/>
                <a:gd name="connsiteX6" fmla="*/ 1875726 w 3751452"/>
                <a:gd name="connsiteY6" fmla="*/ 0 h 1571588"/>
                <a:gd name="connsiteX7" fmla="*/ 3743988 w 3751452"/>
                <a:gd name="connsiteY7" fmla="*/ 1522677 h 1571588"/>
                <a:gd name="connsiteX8" fmla="*/ 3751452 w 3751452"/>
                <a:gd name="connsiteY8" fmla="*/ 1571588 h 1571588"/>
                <a:gd name="connsiteX9" fmla="*/ 1419830 w 3751452"/>
                <a:gd name="connsiteY9" fmla="*/ 1571588 h 1571588"/>
                <a:gd name="connsiteX10" fmla="*/ 1419830 w 3751452"/>
                <a:gd name="connsiteY10" fmla="*/ 56307 h 1571588"/>
                <a:gd name="connsiteX11" fmla="*/ 1538155 w 3751452"/>
                <a:gd name="connsiteY11" fmla="*/ 29786 h 1571588"/>
                <a:gd name="connsiteX12" fmla="*/ 1875726 w 3751452"/>
                <a:gd name="connsiteY12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7465 w 3751452"/>
                <a:gd name="connsiteY2" fmla="*/ 1522677 h 1571588"/>
                <a:gd name="connsiteX3" fmla="*/ 1220034 w 3751452"/>
                <a:gd name="connsiteY3" fmla="*/ 115717 h 1571588"/>
                <a:gd name="connsiteX4" fmla="*/ 1359129 w 3751452"/>
                <a:gd name="connsiteY4" fmla="*/ 71523 h 1571588"/>
                <a:gd name="connsiteX5" fmla="*/ 1875726 w 3751452"/>
                <a:gd name="connsiteY5" fmla="*/ 0 h 1571588"/>
                <a:gd name="connsiteX6" fmla="*/ 3743988 w 3751452"/>
                <a:gd name="connsiteY6" fmla="*/ 1522677 h 1571588"/>
                <a:gd name="connsiteX7" fmla="*/ 3751452 w 3751452"/>
                <a:gd name="connsiteY7" fmla="*/ 1571588 h 1571588"/>
                <a:gd name="connsiteX8" fmla="*/ 1419830 w 3751452"/>
                <a:gd name="connsiteY8" fmla="*/ 1571588 h 1571588"/>
                <a:gd name="connsiteX9" fmla="*/ 1419830 w 3751452"/>
                <a:gd name="connsiteY9" fmla="*/ 56307 h 1571588"/>
                <a:gd name="connsiteX10" fmla="*/ 1538155 w 3751452"/>
                <a:gd name="connsiteY10" fmla="*/ 29786 h 1571588"/>
                <a:gd name="connsiteX11" fmla="*/ 1875726 w 3751452"/>
                <a:gd name="connsiteY11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1220034 w 3751452"/>
                <a:gd name="connsiteY2" fmla="*/ 115717 h 1571588"/>
                <a:gd name="connsiteX3" fmla="*/ 1359129 w 3751452"/>
                <a:gd name="connsiteY3" fmla="*/ 71523 h 1571588"/>
                <a:gd name="connsiteX4" fmla="*/ 1875726 w 3751452"/>
                <a:gd name="connsiteY4" fmla="*/ 0 h 1571588"/>
                <a:gd name="connsiteX5" fmla="*/ 3743988 w 3751452"/>
                <a:gd name="connsiteY5" fmla="*/ 1522677 h 1571588"/>
                <a:gd name="connsiteX6" fmla="*/ 3751452 w 3751452"/>
                <a:gd name="connsiteY6" fmla="*/ 1571588 h 1571588"/>
                <a:gd name="connsiteX7" fmla="*/ 1419830 w 3751452"/>
                <a:gd name="connsiteY7" fmla="*/ 1571588 h 1571588"/>
                <a:gd name="connsiteX8" fmla="*/ 1419830 w 3751452"/>
                <a:gd name="connsiteY8" fmla="*/ 56307 h 1571588"/>
                <a:gd name="connsiteX9" fmla="*/ 1538155 w 3751452"/>
                <a:gd name="connsiteY9" fmla="*/ 29786 h 1571588"/>
                <a:gd name="connsiteX10" fmla="*/ 1875726 w 3751452"/>
                <a:gd name="connsiteY10" fmla="*/ 0 h 1571588"/>
                <a:gd name="connsiteX0" fmla="*/ 139095 w 2531418"/>
                <a:gd name="connsiteY0" fmla="*/ 71523 h 1571588"/>
                <a:gd name="connsiteX1" fmla="*/ 0 w 2531418"/>
                <a:gd name="connsiteY1" fmla="*/ 115717 h 1571588"/>
                <a:gd name="connsiteX2" fmla="*/ 139095 w 2531418"/>
                <a:gd name="connsiteY2" fmla="*/ 71523 h 1571588"/>
                <a:gd name="connsiteX3" fmla="*/ 655692 w 2531418"/>
                <a:gd name="connsiteY3" fmla="*/ 0 h 1571588"/>
                <a:gd name="connsiteX4" fmla="*/ 2523954 w 2531418"/>
                <a:gd name="connsiteY4" fmla="*/ 1522677 h 1571588"/>
                <a:gd name="connsiteX5" fmla="*/ 2531418 w 2531418"/>
                <a:gd name="connsiteY5" fmla="*/ 1571588 h 1571588"/>
                <a:gd name="connsiteX6" fmla="*/ 199796 w 2531418"/>
                <a:gd name="connsiteY6" fmla="*/ 1571588 h 1571588"/>
                <a:gd name="connsiteX7" fmla="*/ 199796 w 2531418"/>
                <a:gd name="connsiteY7" fmla="*/ 56307 h 1571588"/>
                <a:gd name="connsiteX8" fmla="*/ 318121 w 2531418"/>
                <a:gd name="connsiteY8" fmla="*/ 29786 h 1571588"/>
                <a:gd name="connsiteX9" fmla="*/ 655692 w 2531418"/>
                <a:gd name="connsiteY9" fmla="*/ 0 h 1571588"/>
                <a:gd name="connsiteX0" fmla="*/ 455896 w 2331622"/>
                <a:gd name="connsiteY0" fmla="*/ 0 h 1571588"/>
                <a:gd name="connsiteX1" fmla="*/ 2324158 w 2331622"/>
                <a:gd name="connsiteY1" fmla="*/ 1522677 h 1571588"/>
                <a:gd name="connsiteX2" fmla="*/ 2331622 w 2331622"/>
                <a:gd name="connsiteY2" fmla="*/ 1571588 h 1571588"/>
                <a:gd name="connsiteX3" fmla="*/ 0 w 2331622"/>
                <a:gd name="connsiteY3" fmla="*/ 1571588 h 1571588"/>
                <a:gd name="connsiteX4" fmla="*/ 0 w 2331622"/>
                <a:gd name="connsiteY4" fmla="*/ 56307 h 1571588"/>
                <a:gd name="connsiteX5" fmla="*/ 118325 w 2331622"/>
                <a:gd name="connsiteY5" fmla="*/ 29786 h 1571588"/>
                <a:gd name="connsiteX6" fmla="*/ 455896 w 2331622"/>
                <a:gd name="connsiteY6" fmla="*/ 0 h 15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1622" h="1571588">
                  <a:moveTo>
                    <a:pt x="455896" y="0"/>
                  </a:moveTo>
                  <a:cubicBezTo>
                    <a:pt x="1377455" y="0"/>
                    <a:pt x="2146337" y="653687"/>
                    <a:pt x="2324158" y="1522677"/>
                  </a:cubicBezTo>
                  <a:lnTo>
                    <a:pt x="2331622" y="1571588"/>
                  </a:lnTo>
                  <a:lnTo>
                    <a:pt x="0" y="1571588"/>
                  </a:lnTo>
                  <a:lnTo>
                    <a:pt x="0" y="56307"/>
                  </a:lnTo>
                  <a:lnTo>
                    <a:pt x="118325" y="29786"/>
                  </a:lnTo>
                  <a:cubicBezTo>
                    <a:pt x="227892" y="10214"/>
                    <a:pt x="340701" y="0"/>
                    <a:pt x="45589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5710712" y="3044639"/>
              <a:ext cx="3814010" cy="2182264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451109 w 3814010"/>
                <a:gd name="connsiteY17" fmla="*/ 56307 h 3814010"/>
                <a:gd name="connsiteX18" fmla="*/ 1569434 w 3814010"/>
                <a:gd name="connsiteY18" fmla="*/ 29786 h 3814010"/>
                <a:gd name="connsiteX19" fmla="*/ 1907005 w 3814010"/>
                <a:gd name="connsiteY19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569434 w 3814010"/>
                <a:gd name="connsiteY16" fmla="*/ 29786 h 3814010"/>
                <a:gd name="connsiteX17" fmla="*/ 1907005 w 3814010"/>
                <a:gd name="connsiteY17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907005 w 3814010"/>
                <a:gd name="connsiteY16" fmla="*/ 0 h 3814010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8744 w 3814010"/>
                <a:gd name="connsiteY8" fmla="*/ 0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38744 w 3814010"/>
                <a:gd name="connsiteY11" fmla="*/ 0 h 2291333"/>
                <a:gd name="connsiteX12" fmla="*/ 1451109 w 3814010"/>
                <a:gd name="connsiteY12" fmla="*/ 48911 h 2291333"/>
                <a:gd name="connsiteX13" fmla="*/ 3775267 w 3814010"/>
                <a:gd name="connsiteY13" fmla="*/ 0 h 2291333"/>
                <a:gd name="connsiteX14" fmla="*/ 3782731 w 3814010"/>
                <a:gd name="connsiteY14" fmla="*/ 48911 h 2291333"/>
                <a:gd name="connsiteX15" fmla="*/ 1451109 w 3814010"/>
                <a:gd name="connsiteY15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1279 w 3814010"/>
                <a:gd name="connsiteY8" fmla="*/ 48911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1451109 w 3814010"/>
                <a:gd name="connsiteY11" fmla="*/ 48911 h 2291333"/>
                <a:gd name="connsiteX12" fmla="*/ 3775267 w 3814010"/>
                <a:gd name="connsiteY12" fmla="*/ 0 h 2291333"/>
                <a:gd name="connsiteX13" fmla="*/ 3782731 w 3814010"/>
                <a:gd name="connsiteY13" fmla="*/ 48911 h 2291333"/>
                <a:gd name="connsiteX14" fmla="*/ 1451109 w 3814010"/>
                <a:gd name="connsiteY14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3782731 w 3814010"/>
                <a:gd name="connsiteY10" fmla="*/ 48911 h 2291333"/>
                <a:gd name="connsiteX11" fmla="*/ 1451109 w 3814010"/>
                <a:gd name="connsiteY11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1451109 w 3814010"/>
                <a:gd name="connsiteY10" fmla="*/ 48911 h 2291333"/>
                <a:gd name="connsiteX0" fmla="*/ 22098 w 3814010"/>
                <a:gd name="connsiteY0" fmla="*/ 0 h 2182264"/>
                <a:gd name="connsiteX1" fmla="*/ 3791913 w 3814010"/>
                <a:gd name="connsiteY1" fmla="*/ 0 h 2182264"/>
                <a:gd name="connsiteX2" fmla="*/ 3804165 w 3814010"/>
                <a:gd name="connsiteY2" fmla="*/ 80279 h 2182264"/>
                <a:gd name="connsiteX3" fmla="*/ 3814010 w 3814010"/>
                <a:gd name="connsiteY3" fmla="*/ 275259 h 2182264"/>
                <a:gd name="connsiteX4" fmla="*/ 1907005 w 3814010"/>
                <a:gd name="connsiteY4" fmla="*/ 2182264 h 2182264"/>
                <a:gd name="connsiteX5" fmla="*/ 0 w 3814010"/>
                <a:gd name="connsiteY5" fmla="*/ 275259 h 2182264"/>
                <a:gd name="connsiteX6" fmla="*/ 9846 w 3814010"/>
                <a:gd name="connsiteY6" fmla="*/ 80279 h 2182264"/>
                <a:gd name="connsiteX7" fmla="*/ 22098 w 3814010"/>
                <a:gd name="connsiteY7" fmla="*/ 0 h 218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4010" h="2182264">
                  <a:moveTo>
                    <a:pt x="22098" y="0"/>
                  </a:moveTo>
                  <a:lnTo>
                    <a:pt x="3791913" y="0"/>
                  </a:lnTo>
                  <a:lnTo>
                    <a:pt x="3804165" y="80279"/>
                  </a:lnTo>
                  <a:cubicBezTo>
                    <a:pt x="3810675" y="144387"/>
                    <a:pt x="3814010" y="209434"/>
                    <a:pt x="3814010" y="275259"/>
                  </a:cubicBezTo>
                  <a:cubicBezTo>
                    <a:pt x="3814010" y="1328469"/>
                    <a:pt x="2960215" y="2182264"/>
                    <a:pt x="1907005" y="2182264"/>
                  </a:cubicBezTo>
                  <a:cubicBezTo>
                    <a:pt x="853795" y="2182264"/>
                    <a:pt x="0" y="1328469"/>
                    <a:pt x="0" y="275259"/>
                  </a:cubicBezTo>
                  <a:cubicBezTo>
                    <a:pt x="0" y="209434"/>
                    <a:pt x="3335" y="144387"/>
                    <a:pt x="9846" y="80279"/>
                  </a:cubicBezTo>
                  <a:lnTo>
                    <a:pt x="2209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0648" y="1253438"/>
            <a:ext cx="82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</a:rPr>
              <a:t>01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43611" y="2210806"/>
            <a:ext cx="207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This line is your sub-title explanation and description and commentary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2887524" y="1245461"/>
            <a:ext cx="506751" cy="562405"/>
          </a:xfrm>
          <a:custGeom>
            <a:avLst/>
            <a:gdLst>
              <a:gd name="T0" fmla="*/ 27 w 254"/>
              <a:gd name="T1" fmla="*/ 120 h 280"/>
              <a:gd name="T2" fmla="*/ 27 w 254"/>
              <a:gd name="T3" fmla="*/ 213 h 280"/>
              <a:gd name="T4" fmla="*/ 67 w 254"/>
              <a:gd name="T5" fmla="*/ 213 h 280"/>
              <a:gd name="T6" fmla="*/ 67 w 254"/>
              <a:gd name="T7" fmla="*/ 120 h 280"/>
              <a:gd name="T8" fmla="*/ 27 w 254"/>
              <a:gd name="T9" fmla="*/ 120 h 280"/>
              <a:gd name="T10" fmla="*/ 27 w 254"/>
              <a:gd name="T11" fmla="*/ 120 h 280"/>
              <a:gd name="T12" fmla="*/ 107 w 254"/>
              <a:gd name="T13" fmla="*/ 120 h 280"/>
              <a:gd name="T14" fmla="*/ 107 w 254"/>
              <a:gd name="T15" fmla="*/ 213 h 280"/>
              <a:gd name="T16" fmla="*/ 147 w 254"/>
              <a:gd name="T17" fmla="*/ 213 h 280"/>
              <a:gd name="T18" fmla="*/ 147 w 254"/>
              <a:gd name="T19" fmla="*/ 120 h 280"/>
              <a:gd name="T20" fmla="*/ 107 w 254"/>
              <a:gd name="T21" fmla="*/ 120 h 280"/>
              <a:gd name="T22" fmla="*/ 107 w 254"/>
              <a:gd name="T23" fmla="*/ 120 h 280"/>
              <a:gd name="T24" fmla="*/ 0 w 254"/>
              <a:gd name="T25" fmla="*/ 280 h 280"/>
              <a:gd name="T26" fmla="*/ 254 w 254"/>
              <a:gd name="T27" fmla="*/ 280 h 280"/>
              <a:gd name="T28" fmla="*/ 254 w 254"/>
              <a:gd name="T29" fmla="*/ 240 h 280"/>
              <a:gd name="T30" fmla="*/ 0 w 254"/>
              <a:gd name="T31" fmla="*/ 240 h 280"/>
              <a:gd name="T32" fmla="*/ 0 w 254"/>
              <a:gd name="T33" fmla="*/ 280 h 280"/>
              <a:gd name="T34" fmla="*/ 0 w 254"/>
              <a:gd name="T35" fmla="*/ 280 h 280"/>
              <a:gd name="T36" fmla="*/ 187 w 254"/>
              <a:gd name="T37" fmla="*/ 120 h 280"/>
              <a:gd name="T38" fmla="*/ 187 w 254"/>
              <a:gd name="T39" fmla="*/ 213 h 280"/>
              <a:gd name="T40" fmla="*/ 227 w 254"/>
              <a:gd name="T41" fmla="*/ 213 h 280"/>
              <a:gd name="T42" fmla="*/ 227 w 254"/>
              <a:gd name="T43" fmla="*/ 120 h 280"/>
              <a:gd name="T44" fmla="*/ 187 w 254"/>
              <a:gd name="T45" fmla="*/ 120 h 280"/>
              <a:gd name="T46" fmla="*/ 187 w 254"/>
              <a:gd name="T47" fmla="*/ 120 h 280"/>
              <a:gd name="T48" fmla="*/ 127 w 254"/>
              <a:gd name="T49" fmla="*/ 0 h 280"/>
              <a:gd name="T50" fmla="*/ 0 w 254"/>
              <a:gd name="T51" fmla="*/ 67 h 280"/>
              <a:gd name="T52" fmla="*/ 0 w 254"/>
              <a:gd name="T53" fmla="*/ 93 h 280"/>
              <a:gd name="T54" fmla="*/ 254 w 254"/>
              <a:gd name="T55" fmla="*/ 93 h 280"/>
              <a:gd name="T56" fmla="*/ 254 w 254"/>
              <a:gd name="T57" fmla="*/ 67 h 280"/>
              <a:gd name="T58" fmla="*/ 127 w 254"/>
              <a:gd name="T59" fmla="*/ 0 h 280"/>
              <a:gd name="T60" fmla="*/ 127 w 254"/>
              <a:gd name="T6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4" h="280">
                <a:moveTo>
                  <a:pt x="27" y="120"/>
                </a:moveTo>
                <a:lnTo>
                  <a:pt x="27" y="213"/>
                </a:lnTo>
                <a:lnTo>
                  <a:pt x="67" y="213"/>
                </a:lnTo>
                <a:lnTo>
                  <a:pt x="67" y="120"/>
                </a:lnTo>
                <a:lnTo>
                  <a:pt x="27" y="120"/>
                </a:lnTo>
                <a:lnTo>
                  <a:pt x="27" y="120"/>
                </a:lnTo>
                <a:close/>
                <a:moveTo>
                  <a:pt x="107" y="120"/>
                </a:moveTo>
                <a:lnTo>
                  <a:pt x="107" y="213"/>
                </a:lnTo>
                <a:lnTo>
                  <a:pt x="147" y="213"/>
                </a:lnTo>
                <a:lnTo>
                  <a:pt x="147" y="120"/>
                </a:lnTo>
                <a:lnTo>
                  <a:pt x="107" y="120"/>
                </a:lnTo>
                <a:lnTo>
                  <a:pt x="107" y="120"/>
                </a:lnTo>
                <a:close/>
                <a:moveTo>
                  <a:pt x="0" y="280"/>
                </a:moveTo>
                <a:lnTo>
                  <a:pt x="254" y="280"/>
                </a:lnTo>
                <a:lnTo>
                  <a:pt x="254" y="240"/>
                </a:lnTo>
                <a:lnTo>
                  <a:pt x="0" y="240"/>
                </a:lnTo>
                <a:lnTo>
                  <a:pt x="0" y="280"/>
                </a:lnTo>
                <a:lnTo>
                  <a:pt x="0" y="280"/>
                </a:lnTo>
                <a:close/>
                <a:moveTo>
                  <a:pt x="187" y="120"/>
                </a:moveTo>
                <a:lnTo>
                  <a:pt x="187" y="213"/>
                </a:lnTo>
                <a:lnTo>
                  <a:pt x="227" y="213"/>
                </a:lnTo>
                <a:lnTo>
                  <a:pt x="227" y="120"/>
                </a:lnTo>
                <a:lnTo>
                  <a:pt x="187" y="120"/>
                </a:lnTo>
                <a:lnTo>
                  <a:pt x="187" y="120"/>
                </a:lnTo>
                <a:close/>
                <a:moveTo>
                  <a:pt x="127" y="0"/>
                </a:moveTo>
                <a:lnTo>
                  <a:pt x="0" y="67"/>
                </a:lnTo>
                <a:lnTo>
                  <a:pt x="0" y="93"/>
                </a:lnTo>
                <a:lnTo>
                  <a:pt x="254" y="93"/>
                </a:lnTo>
                <a:lnTo>
                  <a:pt x="254" y="67"/>
                </a:lnTo>
                <a:lnTo>
                  <a:pt x="127" y="0"/>
                </a:lnTo>
                <a:lnTo>
                  <a:pt x="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607478" y="858876"/>
            <a:ext cx="2813458" cy="2814414"/>
            <a:chOff x="5710712" y="1411597"/>
            <a:chExt cx="3814010" cy="3815306"/>
          </a:xfrm>
        </p:grpSpPr>
        <p:sp>
          <p:nvSpPr>
            <p:cNvPr id="36" name="자유형 35"/>
            <p:cNvSpPr/>
            <p:nvPr/>
          </p:nvSpPr>
          <p:spPr>
            <a:xfrm>
              <a:off x="5747472" y="1483120"/>
              <a:ext cx="1359129" cy="1500065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161533 w 4092880"/>
                <a:gd name="connsiteY0" fmla="*/ 1631746 h 3814010"/>
                <a:gd name="connsiteX1" fmla="*/ 3931348 w 4092880"/>
                <a:gd name="connsiteY1" fmla="*/ 1631746 h 3814010"/>
                <a:gd name="connsiteX2" fmla="*/ 3943600 w 4092880"/>
                <a:gd name="connsiteY2" fmla="*/ 1712025 h 3814010"/>
                <a:gd name="connsiteX3" fmla="*/ 3953445 w 4092880"/>
                <a:gd name="connsiteY3" fmla="*/ 1907005 h 3814010"/>
                <a:gd name="connsiteX4" fmla="*/ 2046440 w 4092880"/>
                <a:gd name="connsiteY4" fmla="*/ 3814010 h 3814010"/>
                <a:gd name="connsiteX5" fmla="*/ 139435 w 4092880"/>
                <a:gd name="connsiteY5" fmla="*/ 1907005 h 3814010"/>
                <a:gd name="connsiteX6" fmla="*/ 149281 w 4092880"/>
                <a:gd name="connsiteY6" fmla="*/ 1712025 h 3814010"/>
                <a:gd name="connsiteX7" fmla="*/ 161533 w 4092880"/>
                <a:gd name="connsiteY7" fmla="*/ 1631746 h 3814010"/>
                <a:gd name="connsiteX8" fmla="*/ 1529843 w 4092880"/>
                <a:gd name="connsiteY8" fmla="*/ 71523 h 3814010"/>
                <a:gd name="connsiteX9" fmla="*/ 1529843 w 4092880"/>
                <a:gd name="connsiteY9" fmla="*/ 1571588 h 3814010"/>
                <a:gd name="connsiteX10" fmla="*/ 170714 w 4092880"/>
                <a:gd name="connsiteY10" fmla="*/ 1571588 h 3814010"/>
                <a:gd name="connsiteX11" fmla="*/ 178179 w 4092880"/>
                <a:gd name="connsiteY11" fmla="*/ 1522677 h 3814010"/>
                <a:gd name="connsiteX12" fmla="*/ 1390748 w 4092880"/>
                <a:gd name="connsiteY12" fmla="*/ 115717 h 3814010"/>
                <a:gd name="connsiteX13" fmla="*/ 1529843 w 4092880"/>
                <a:gd name="connsiteY13" fmla="*/ 71523 h 3814010"/>
                <a:gd name="connsiteX14" fmla="*/ 2046440 w 4092880"/>
                <a:gd name="connsiteY14" fmla="*/ 0 h 3814010"/>
                <a:gd name="connsiteX15" fmla="*/ 3914702 w 4092880"/>
                <a:gd name="connsiteY15" fmla="*/ 1522677 h 3814010"/>
                <a:gd name="connsiteX16" fmla="*/ 3922166 w 4092880"/>
                <a:gd name="connsiteY16" fmla="*/ 1571588 h 3814010"/>
                <a:gd name="connsiteX17" fmla="*/ 1590544 w 4092880"/>
                <a:gd name="connsiteY17" fmla="*/ 1571588 h 3814010"/>
                <a:gd name="connsiteX18" fmla="*/ 1590544 w 4092880"/>
                <a:gd name="connsiteY18" fmla="*/ 56307 h 3814010"/>
                <a:gd name="connsiteX19" fmla="*/ 1708869 w 4092880"/>
                <a:gd name="connsiteY19" fmla="*/ 29786 h 3814010"/>
                <a:gd name="connsiteX20" fmla="*/ 2046440 w 4092880"/>
                <a:gd name="connsiteY20" fmla="*/ 0 h 3814010"/>
                <a:gd name="connsiteX0" fmla="*/ 12407 w 3943754"/>
                <a:gd name="connsiteY0" fmla="*/ 1631746 h 3817999"/>
                <a:gd name="connsiteX1" fmla="*/ 3782222 w 3943754"/>
                <a:gd name="connsiteY1" fmla="*/ 1631746 h 3817999"/>
                <a:gd name="connsiteX2" fmla="*/ 3794474 w 3943754"/>
                <a:gd name="connsiteY2" fmla="*/ 1712025 h 3817999"/>
                <a:gd name="connsiteX3" fmla="*/ 3804319 w 3943754"/>
                <a:gd name="connsiteY3" fmla="*/ 1907005 h 3817999"/>
                <a:gd name="connsiteX4" fmla="*/ 1897314 w 3943754"/>
                <a:gd name="connsiteY4" fmla="*/ 3814010 h 3817999"/>
                <a:gd name="connsiteX5" fmla="*/ 509293 w 3943754"/>
                <a:gd name="connsiteY5" fmla="*/ 2388918 h 3817999"/>
                <a:gd name="connsiteX6" fmla="*/ 155 w 3943754"/>
                <a:gd name="connsiteY6" fmla="*/ 1712025 h 3817999"/>
                <a:gd name="connsiteX7" fmla="*/ 12407 w 3943754"/>
                <a:gd name="connsiteY7" fmla="*/ 1631746 h 3817999"/>
                <a:gd name="connsiteX8" fmla="*/ 1380717 w 3943754"/>
                <a:gd name="connsiteY8" fmla="*/ 71523 h 3817999"/>
                <a:gd name="connsiteX9" fmla="*/ 1380717 w 3943754"/>
                <a:gd name="connsiteY9" fmla="*/ 1571588 h 3817999"/>
                <a:gd name="connsiteX10" fmla="*/ 21588 w 3943754"/>
                <a:gd name="connsiteY10" fmla="*/ 1571588 h 3817999"/>
                <a:gd name="connsiteX11" fmla="*/ 29053 w 3943754"/>
                <a:gd name="connsiteY11" fmla="*/ 1522677 h 3817999"/>
                <a:gd name="connsiteX12" fmla="*/ 1241622 w 3943754"/>
                <a:gd name="connsiteY12" fmla="*/ 115717 h 3817999"/>
                <a:gd name="connsiteX13" fmla="*/ 1380717 w 3943754"/>
                <a:gd name="connsiteY13" fmla="*/ 71523 h 3817999"/>
                <a:gd name="connsiteX14" fmla="*/ 1897314 w 3943754"/>
                <a:gd name="connsiteY14" fmla="*/ 0 h 3817999"/>
                <a:gd name="connsiteX15" fmla="*/ 3765576 w 3943754"/>
                <a:gd name="connsiteY15" fmla="*/ 1522677 h 3817999"/>
                <a:gd name="connsiteX16" fmla="*/ 3773040 w 3943754"/>
                <a:gd name="connsiteY16" fmla="*/ 1571588 h 3817999"/>
                <a:gd name="connsiteX17" fmla="*/ 1441418 w 3943754"/>
                <a:gd name="connsiteY17" fmla="*/ 1571588 h 3817999"/>
                <a:gd name="connsiteX18" fmla="*/ 1441418 w 3943754"/>
                <a:gd name="connsiteY18" fmla="*/ 56307 h 3817999"/>
                <a:gd name="connsiteX19" fmla="*/ 1559743 w 3943754"/>
                <a:gd name="connsiteY19" fmla="*/ 29786 h 3817999"/>
                <a:gd name="connsiteX20" fmla="*/ 1897314 w 3943754"/>
                <a:gd name="connsiteY20" fmla="*/ 0 h 3817999"/>
                <a:gd name="connsiteX0" fmla="*/ 12252 w 3943599"/>
                <a:gd name="connsiteY0" fmla="*/ 1631746 h 3814501"/>
                <a:gd name="connsiteX1" fmla="*/ 3782067 w 3943599"/>
                <a:gd name="connsiteY1" fmla="*/ 1631746 h 3814501"/>
                <a:gd name="connsiteX2" fmla="*/ 3794319 w 3943599"/>
                <a:gd name="connsiteY2" fmla="*/ 1712025 h 3814501"/>
                <a:gd name="connsiteX3" fmla="*/ 3804164 w 3943599"/>
                <a:gd name="connsiteY3" fmla="*/ 1907005 h 3814501"/>
                <a:gd name="connsiteX4" fmla="*/ 1897159 w 3943599"/>
                <a:gd name="connsiteY4" fmla="*/ 3814010 h 3814501"/>
                <a:gd name="connsiteX5" fmla="*/ 0 w 3943599"/>
                <a:gd name="connsiteY5" fmla="*/ 1712025 h 3814501"/>
                <a:gd name="connsiteX6" fmla="*/ 12252 w 3943599"/>
                <a:gd name="connsiteY6" fmla="*/ 1631746 h 3814501"/>
                <a:gd name="connsiteX7" fmla="*/ 1380562 w 3943599"/>
                <a:gd name="connsiteY7" fmla="*/ 71523 h 3814501"/>
                <a:gd name="connsiteX8" fmla="*/ 1380562 w 3943599"/>
                <a:gd name="connsiteY8" fmla="*/ 1571588 h 3814501"/>
                <a:gd name="connsiteX9" fmla="*/ 21433 w 3943599"/>
                <a:gd name="connsiteY9" fmla="*/ 1571588 h 3814501"/>
                <a:gd name="connsiteX10" fmla="*/ 28898 w 3943599"/>
                <a:gd name="connsiteY10" fmla="*/ 1522677 h 3814501"/>
                <a:gd name="connsiteX11" fmla="*/ 1241467 w 3943599"/>
                <a:gd name="connsiteY11" fmla="*/ 115717 h 3814501"/>
                <a:gd name="connsiteX12" fmla="*/ 1380562 w 3943599"/>
                <a:gd name="connsiteY12" fmla="*/ 71523 h 3814501"/>
                <a:gd name="connsiteX13" fmla="*/ 1897159 w 3943599"/>
                <a:gd name="connsiteY13" fmla="*/ 0 h 3814501"/>
                <a:gd name="connsiteX14" fmla="*/ 3765421 w 3943599"/>
                <a:gd name="connsiteY14" fmla="*/ 1522677 h 3814501"/>
                <a:gd name="connsiteX15" fmla="*/ 3772885 w 3943599"/>
                <a:gd name="connsiteY15" fmla="*/ 1571588 h 3814501"/>
                <a:gd name="connsiteX16" fmla="*/ 1441263 w 3943599"/>
                <a:gd name="connsiteY16" fmla="*/ 1571588 h 3814501"/>
                <a:gd name="connsiteX17" fmla="*/ 1441263 w 3943599"/>
                <a:gd name="connsiteY17" fmla="*/ 56307 h 3814501"/>
                <a:gd name="connsiteX18" fmla="*/ 1559588 w 3943599"/>
                <a:gd name="connsiteY18" fmla="*/ 29786 h 3814501"/>
                <a:gd name="connsiteX19" fmla="*/ 1897159 w 3943599"/>
                <a:gd name="connsiteY19" fmla="*/ 0 h 3814501"/>
                <a:gd name="connsiteX0" fmla="*/ 12252 w 4084124"/>
                <a:gd name="connsiteY0" fmla="*/ 1631746 h 1907005"/>
                <a:gd name="connsiteX1" fmla="*/ 3782067 w 4084124"/>
                <a:gd name="connsiteY1" fmla="*/ 1631746 h 1907005"/>
                <a:gd name="connsiteX2" fmla="*/ 3794319 w 4084124"/>
                <a:gd name="connsiteY2" fmla="*/ 1712025 h 1907005"/>
                <a:gd name="connsiteX3" fmla="*/ 3804164 w 4084124"/>
                <a:gd name="connsiteY3" fmla="*/ 1907005 h 1907005"/>
                <a:gd name="connsiteX4" fmla="*/ 0 w 4084124"/>
                <a:gd name="connsiteY4" fmla="*/ 1712025 h 1907005"/>
                <a:gd name="connsiteX5" fmla="*/ 12252 w 4084124"/>
                <a:gd name="connsiteY5" fmla="*/ 1631746 h 1907005"/>
                <a:gd name="connsiteX6" fmla="*/ 1380562 w 4084124"/>
                <a:gd name="connsiteY6" fmla="*/ 71523 h 1907005"/>
                <a:gd name="connsiteX7" fmla="*/ 1380562 w 4084124"/>
                <a:gd name="connsiteY7" fmla="*/ 1571588 h 1907005"/>
                <a:gd name="connsiteX8" fmla="*/ 21433 w 4084124"/>
                <a:gd name="connsiteY8" fmla="*/ 1571588 h 1907005"/>
                <a:gd name="connsiteX9" fmla="*/ 28898 w 4084124"/>
                <a:gd name="connsiteY9" fmla="*/ 1522677 h 1907005"/>
                <a:gd name="connsiteX10" fmla="*/ 1241467 w 4084124"/>
                <a:gd name="connsiteY10" fmla="*/ 115717 h 1907005"/>
                <a:gd name="connsiteX11" fmla="*/ 1380562 w 4084124"/>
                <a:gd name="connsiteY11" fmla="*/ 71523 h 1907005"/>
                <a:gd name="connsiteX12" fmla="*/ 1897159 w 4084124"/>
                <a:gd name="connsiteY12" fmla="*/ 0 h 1907005"/>
                <a:gd name="connsiteX13" fmla="*/ 3765421 w 4084124"/>
                <a:gd name="connsiteY13" fmla="*/ 1522677 h 1907005"/>
                <a:gd name="connsiteX14" fmla="*/ 3772885 w 4084124"/>
                <a:gd name="connsiteY14" fmla="*/ 1571588 h 1907005"/>
                <a:gd name="connsiteX15" fmla="*/ 1441263 w 4084124"/>
                <a:gd name="connsiteY15" fmla="*/ 1571588 h 1907005"/>
                <a:gd name="connsiteX16" fmla="*/ 1441263 w 4084124"/>
                <a:gd name="connsiteY16" fmla="*/ 56307 h 1907005"/>
                <a:gd name="connsiteX17" fmla="*/ 1559588 w 4084124"/>
                <a:gd name="connsiteY17" fmla="*/ 29786 h 1907005"/>
                <a:gd name="connsiteX18" fmla="*/ 1897159 w 4084124"/>
                <a:gd name="connsiteY18" fmla="*/ 0 h 1907005"/>
                <a:gd name="connsiteX0" fmla="*/ 12252 w 3804164"/>
                <a:gd name="connsiteY0" fmla="*/ 1631746 h 1907005"/>
                <a:gd name="connsiteX1" fmla="*/ 3782067 w 3804164"/>
                <a:gd name="connsiteY1" fmla="*/ 1631746 h 1907005"/>
                <a:gd name="connsiteX2" fmla="*/ 3804164 w 3804164"/>
                <a:gd name="connsiteY2" fmla="*/ 1907005 h 1907005"/>
                <a:gd name="connsiteX3" fmla="*/ 0 w 3804164"/>
                <a:gd name="connsiteY3" fmla="*/ 1712025 h 1907005"/>
                <a:gd name="connsiteX4" fmla="*/ 12252 w 3804164"/>
                <a:gd name="connsiteY4" fmla="*/ 1631746 h 1907005"/>
                <a:gd name="connsiteX5" fmla="*/ 1380562 w 3804164"/>
                <a:gd name="connsiteY5" fmla="*/ 71523 h 1907005"/>
                <a:gd name="connsiteX6" fmla="*/ 1380562 w 3804164"/>
                <a:gd name="connsiteY6" fmla="*/ 1571588 h 1907005"/>
                <a:gd name="connsiteX7" fmla="*/ 21433 w 3804164"/>
                <a:gd name="connsiteY7" fmla="*/ 1571588 h 1907005"/>
                <a:gd name="connsiteX8" fmla="*/ 28898 w 3804164"/>
                <a:gd name="connsiteY8" fmla="*/ 1522677 h 1907005"/>
                <a:gd name="connsiteX9" fmla="*/ 1241467 w 3804164"/>
                <a:gd name="connsiteY9" fmla="*/ 115717 h 1907005"/>
                <a:gd name="connsiteX10" fmla="*/ 1380562 w 3804164"/>
                <a:gd name="connsiteY10" fmla="*/ 71523 h 1907005"/>
                <a:gd name="connsiteX11" fmla="*/ 1897159 w 3804164"/>
                <a:gd name="connsiteY11" fmla="*/ 0 h 1907005"/>
                <a:gd name="connsiteX12" fmla="*/ 3765421 w 3804164"/>
                <a:gd name="connsiteY12" fmla="*/ 1522677 h 1907005"/>
                <a:gd name="connsiteX13" fmla="*/ 3772885 w 3804164"/>
                <a:gd name="connsiteY13" fmla="*/ 1571588 h 1907005"/>
                <a:gd name="connsiteX14" fmla="*/ 1441263 w 3804164"/>
                <a:gd name="connsiteY14" fmla="*/ 1571588 h 1907005"/>
                <a:gd name="connsiteX15" fmla="*/ 1441263 w 3804164"/>
                <a:gd name="connsiteY15" fmla="*/ 56307 h 1907005"/>
                <a:gd name="connsiteX16" fmla="*/ 1559588 w 3804164"/>
                <a:gd name="connsiteY16" fmla="*/ 29786 h 1907005"/>
                <a:gd name="connsiteX17" fmla="*/ 1897159 w 3804164"/>
                <a:gd name="connsiteY17" fmla="*/ 0 h 1907005"/>
                <a:gd name="connsiteX0" fmla="*/ 12252 w 3782067"/>
                <a:gd name="connsiteY0" fmla="*/ 1631746 h 1712025"/>
                <a:gd name="connsiteX1" fmla="*/ 3782067 w 3782067"/>
                <a:gd name="connsiteY1" fmla="*/ 1631746 h 1712025"/>
                <a:gd name="connsiteX2" fmla="*/ 0 w 3782067"/>
                <a:gd name="connsiteY2" fmla="*/ 1712025 h 1712025"/>
                <a:gd name="connsiteX3" fmla="*/ 12252 w 3782067"/>
                <a:gd name="connsiteY3" fmla="*/ 1631746 h 1712025"/>
                <a:gd name="connsiteX4" fmla="*/ 1380562 w 3782067"/>
                <a:gd name="connsiteY4" fmla="*/ 71523 h 1712025"/>
                <a:gd name="connsiteX5" fmla="*/ 1380562 w 3782067"/>
                <a:gd name="connsiteY5" fmla="*/ 1571588 h 1712025"/>
                <a:gd name="connsiteX6" fmla="*/ 21433 w 3782067"/>
                <a:gd name="connsiteY6" fmla="*/ 1571588 h 1712025"/>
                <a:gd name="connsiteX7" fmla="*/ 28898 w 3782067"/>
                <a:gd name="connsiteY7" fmla="*/ 1522677 h 1712025"/>
                <a:gd name="connsiteX8" fmla="*/ 1241467 w 3782067"/>
                <a:gd name="connsiteY8" fmla="*/ 115717 h 1712025"/>
                <a:gd name="connsiteX9" fmla="*/ 1380562 w 3782067"/>
                <a:gd name="connsiteY9" fmla="*/ 71523 h 1712025"/>
                <a:gd name="connsiteX10" fmla="*/ 1897159 w 3782067"/>
                <a:gd name="connsiteY10" fmla="*/ 0 h 1712025"/>
                <a:gd name="connsiteX11" fmla="*/ 3765421 w 3782067"/>
                <a:gd name="connsiteY11" fmla="*/ 1522677 h 1712025"/>
                <a:gd name="connsiteX12" fmla="*/ 3772885 w 3782067"/>
                <a:gd name="connsiteY12" fmla="*/ 1571588 h 1712025"/>
                <a:gd name="connsiteX13" fmla="*/ 1441263 w 3782067"/>
                <a:gd name="connsiteY13" fmla="*/ 1571588 h 1712025"/>
                <a:gd name="connsiteX14" fmla="*/ 1441263 w 3782067"/>
                <a:gd name="connsiteY14" fmla="*/ 56307 h 1712025"/>
                <a:gd name="connsiteX15" fmla="*/ 1559588 w 3782067"/>
                <a:gd name="connsiteY15" fmla="*/ 29786 h 1712025"/>
                <a:gd name="connsiteX16" fmla="*/ 1897159 w 3782067"/>
                <a:gd name="connsiteY16" fmla="*/ 0 h 1712025"/>
                <a:gd name="connsiteX0" fmla="*/ 0 w 3769815"/>
                <a:gd name="connsiteY0" fmla="*/ 1631746 h 1631746"/>
                <a:gd name="connsiteX1" fmla="*/ 3769815 w 3769815"/>
                <a:gd name="connsiteY1" fmla="*/ 1631746 h 1631746"/>
                <a:gd name="connsiteX2" fmla="*/ 0 w 3769815"/>
                <a:gd name="connsiteY2" fmla="*/ 1631746 h 1631746"/>
                <a:gd name="connsiteX3" fmla="*/ 1368310 w 3769815"/>
                <a:gd name="connsiteY3" fmla="*/ 71523 h 1631746"/>
                <a:gd name="connsiteX4" fmla="*/ 1368310 w 3769815"/>
                <a:gd name="connsiteY4" fmla="*/ 1571588 h 1631746"/>
                <a:gd name="connsiteX5" fmla="*/ 9181 w 3769815"/>
                <a:gd name="connsiteY5" fmla="*/ 1571588 h 1631746"/>
                <a:gd name="connsiteX6" fmla="*/ 16646 w 3769815"/>
                <a:gd name="connsiteY6" fmla="*/ 1522677 h 1631746"/>
                <a:gd name="connsiteX7" fmla="*/ 1229215 w 3769815"/>
                <a:gd name="connsiteY7" fmla="*/ 115717 h 1631746"/>
                <a:gd name="connsiteX8" fmla="*/ 1368310 w 3769815"/>
                <a:gd name="connsiteY8" fmla="*/ 71523 h 1631746"/>
                <a:gd name="connsiteX9" fmla="*/ 1884907 w 3769815"/>
                <a:gd name="connsiteY9" fmla="*/ 0 h 1631746"/>
                <a:gd name="connsiteX10" fmla="*/ 3753169 w 3769815"/>
                <a:gd name="connsiteY10" fmla="*/ 1522677 h 1631746"/>
                <a:gd name="connsiteX11" fmla="*/ 3760633 w 3769815"/>
                <a:gd name="connsiteY11" fmla="*/ 1571588 h 1631746"/>
                <a:gd name="connsiteX12" fmla="*/ 1429011 w 3769815"/>
                <a:gd name="connsiteY12" fmla="*/ 1571588 h 1631746"/>
                <a:gd name="connsiteX13" fmla="*/ 1429011 w 3769815"/>
                <a:gd name="connsiteY13" fmla="*/ 56307 h 1631746"/>
                <a:gd name="connsiteX14" fmla="*/ 1547336 w 3769815"/>
                <a:gd name="connsiteY14" fmla="*/ 29786 h 1631746"/>
                <a:gd name="connsiteX15" fmla="*/ 1884907 w 3769815"/>
                <a:gd name="connsiteY15" fmla="*/ 0 h 1631746"/>
                <a:gd name="connsiteX0" fmla="*/ 0 w 3769815"/>
                <a:gd name="connsiteY0" fmla="*/ 1601960 h 1601960"/>
                <a:gd name="connsiteX1" fmla="*/ 3769815 w 3769815"/>
                <a:gd name="connsiteY1" fmla="*/ 1601960 h 1601960"/>
                <a:gd name="connsiteX2" fmla="*/ 0 w 3769815"/>
                <a:gd name="connsiteY2" fmla="*/ 1601960 h 1601960"/>
                <a:gd name="connsiteX3" fmla="*/ 1368310 w 3769815"/>
                <a:gd name="connsiteY3" fmla="*/ 41737 h 1601960"/>
                <a:gd name="connsiteX4" fmla="*/ 1368310 w 3769815"/>
                <a:gd name="connsiteY4" fmla="*/ 1541802 h 1601960"/>
                <a:gd name="connsiteX5" fmla="*/ 9181 w 3769815"/>
                <a:gd name="connsiteY5" fmla="*/ 1541802 h 1601960"/>
                <a:gd name="connsiteX6" fmla="*/ 16646 w 3769815"/>
                <a:gd name="connsiteY6" fmla="*/ 1492891 h 1601960"/>
                <a:gd name="connsiteX7" fmla="*/ 1229215 w 3769815"/>
                <a:gd name="connsiteY7" fmla="*/ 85931 h 1601960"/>
                <a:gd name="connsiteX8" fmla="*/ 1368310 w 3769815"/>
                <a:gd name="connsiteY8" fmla="*/ 41737 h 1601960"/>
                <a:gd name="connsiteX9" fmla="*/ 1547336 w 3769815"/>
                <a:gd name="connsiteY9" fmla="*/ 0 h 1601960"/>
                <a:gd name="connsiteX10" fmla="*/ 3753169 w 3769815"/>
                <a:gd name="connsiteY10" fmla="*/ 1492891 h 1601960"/>
                <a:gd name="connsiteX11" fmla="*/ 3760633 w 3769815"/>
                <a:gd name="connsiteY11" fmla="*/ 1541802 h 1601960"/>
                <a:gd name="connsiteX12" fmla="*/ 1429011 w 3769815"/>
                <a:gd name="connsiteY12" fmla="*/ 1541802 h 1601960"/>
                <a:gd name="connsiteX13" fmla="*/ 1429011 w 3769815"/>
                <a:gd name="connsiteY13" fmla="*/ 26521 h 1601960"/>
                <a:gd name="connsiteX14" fmla="*/ 1547336 w 3769815"/>
                <a:gd name="connsiteY14" fmla="*/ 0 h 1601960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53169 w 3769815"/>
                <a:gd name="connsiteY10" fmla="*/ 1466370 h 1575439"/>
                <a:gd name="connsiteX11" fmla="*/ 3760633 w 3769815"/>
                <a:gd name="connsiteY11" fmla="*/ 1515281 h 1575439"/>
                <a:gd name="connsiteX12" fmla="*/ 1429011 w 3769815"/>
                <a:gd name="connsiteY12" fmla="*/ 1515281 h 1575439"/>
                <a:gd name="connsiteX13" fmla="*/ 1429011 w 3769815"/>
                <a:gd name="connsiteY13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60633 w 3769815"/>
                <a:gd name="connsiteY10" fmla="*/ 1515281 h 1575439"/>
                <a:gd name="connsiteX11" fmla="*/ 1429011 w 3769815"/>
                <a:gd name="connsiteY11" fmla="*/ 1515281 h 1575439"/>
                <a:gd name="connsiteX12" fmla="*/ 1429011 w 3769815"/>
                <a:gd name="connsiteY12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1429011 w 3769815"/>
                <a:gd name="connsiteY10" fmla="*/ 1515281 h 1575439"/>
                <a:gd name="connsiteX11" fmla="*/ 1429011 w 3769815"/>
                <a:gd name="connsiteY11" fmla="*/ 0 h 1575439"/>
                <a:gd name="connsiteX0" fmla="*/ 1359129 w 1419830"/>
                <a:gd name="connsiteY0" fmla="*/ 15216 h 1515281"/>
                <a:gd name="connsiteX1" fmla="*/ 1359129 w 1419830"/>
                <a:gd name="connsiteY1" fmla="*/ 1515281 h 1515281"/>
                <a:gd name="connsiteX2" fmla="*/ 0 w 1419830"/>
                <a:gd name="connsiteY2" fmla="*/ 1515281 h 1515281"/>
                <a:gd name="connsiteX3" fmla="*/ 7465 w 1419830"/>
                <a:gd name="connsiteY3" fmla="*/ 1466370 h 1515281"/>
                <a:gd name="connsiteX4" fmla="*/ 1220034 w 1419830"/>
                <a:gd name="connsiteY4" fmla="*/ 59410 h 1515281"/>
                <a:gd name="connsiteX5" fmla="*/ 1359129 w 1419830"/>
                <a:gd name="connsiteY5" fmla="*/ 15216 h 1515281"/>
                <a:gd name="connsiteX6" fmla="*/ 1419830 w 1419830"/>
                <a:gd name="connsiteY6" fmla="*/ 0 h 1515281"/>
                <a:gd name="connsiteX7" fmla="*/ 1419830 w 1419830"/>
                <a:gd name="connsiteY7" fmla="*/ 1515281 h 1515281"/>
                <a:gd name="connsiteX8" fmla="*/ 1419830 w 1419830"/>
                <a:gd name="connsiteY8" fmla="*/ 0 h 1515281"/>
                <a:gd name="connsiteX0" fmla="*/ 1359129 w 1359129"/>
                <a:gd name="connsiteY0" fmla="*/ 0 h 1500065"/>
                <a:gd name="connsiteX1" fmla="*/ 1359129 w 1359129"/>
                <a:gd name="connsiteY1" fmla="*/ 1500065 h 1500065"/>
                <a:gd name="connsiteX2" fmla="*/ 0 w 1359129"/>
                <a:gd name="connsiteY2" fmla="*/ 1500065 h 1500065"/>
                <a:gd name="connsiteX3" fmla="*/ 7465 w 1359129"/>
                <a:gd name="connsiteY3" fmla="*/ 1451154 h 1500065"/>
                <a:gd name="connsiteX4" fmla="*/ 1220034 w 1359129"/>
                <a:gd name="connsiteY4" fmla="*/ 44194 h 1500065"/>
                <a:gd name="connsiteX5" fmla="*/ 1359129 w 1359129"/>
                <a:gd name="connsiteY5" fmla="*/ 0 h 15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9129" h="1500065">
                  <a:moveTo>
                    <a:pt x="1359129" y="0"/>
                  </a:moveTo>
                  <a:lnTo>
                    <a:pt x="1359129" y="1500065"/>
                  </a:lnTo>
                  <a:lnTo>
                    <a:pt x="0" y="1500065"/>
                  </a:lnTo>
                  <a:lnTo>
                    <a:pt x="7465" y="1451154"/>
                  </a:lnTo>
                  <a:cubicBezTo>
                    <a:pt x="140831" y="799412"/>
                    <a:pt x="606668" y="268777"/>
                    <a:pt x="1220034" y="44194"/>
                  </a:cubicBezTo>
                  <a:lnTo>
                    <a:pt x="135912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7168386" y="1411597"/>
              <a:ext cx="2331622" cy="1571588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302787 w 4375389"/>
                <a:gd name="connsiteY0" fmla="*/ 1631746 h 1931377"/>
                <a:gd name="connsiteX1" fmla="*/ 4072602 w 4375389"/>
                <a:gd name="connsiteY1" fmla="*/ 1631746 h 1931377"/>
                <a:gd name="connsiteX2" fmla="*/ 4084854 w 4375389"/>
                <a:gd name="connsiteY2" fmla="*/ 1712025 h 1931377"/>
                <a:gd name="connsiteX3" fmla="*/ 4094699 w 4375389"/>
                <a:gd name="connsiteY3" fmla="*/ 1907005 h 1931377"/>
                <a:gd name="connsiteX4" fmla="*/ 280689 w 4375389"/>
                <a:gd name="connsiteY4" fmla="*/ 1907005 h 1931377"/>
                <a:gd name="connsiteX5" fmla="*/ 290535 w 4375389"/>
                <a:gd name="connsiteY5" fmla="*/ 1712025 h 1931377"/>
                <a:gd name="connsiteX6" fmla="*/ 302787 w 4375389"/>
                <a:gd name="connsiteY6" fmla="*/ 1631746 h 1931377"/>
                <a:gd name="connsiteX7" fmla="*/ 1671097 w 4375389"/>
                <a:gd name="connsiteY7" fmla="*/ 71523 h 1931377"/>
                <a:gd name="connsiteX8" fmla="*/ 1671097 w 4375389"/>
                <a:gd name="connsiteY8" fmla="*/ 1571588 h 1931377"/>
                <a:gd name="connsiteX9" fmla="*/ 311968 w 4375389"/>
                <a:gd name="connsiteY9" fmla="*/ 1571588 h 1931377"/>
                <a:gd name="connsiteX10" fmla="*/ 319433 w 4375389"/>
                <a:gd name="connsiteY10" fmla="*/ 1522677 h 1931377"/>
                <a:gd name="connsiteX11" fmla="*/ 1532002 w 4375389"/>
                <a:gd name="connsiteY11" fmla="*/ 115717 h 1931377"/>
                <a:gd name="connsiteX12" fmla="*/ 1671097 w 4375389"/>
                <a:gd name="connsiteY12" fmla="*/ 71523 h 1931377"/>
                <a:gd name="connsiteX13" fmla="*/ 2187694 w 4375389"/>
                <a:gd name="connsiteY13" fmla="*/ 0 h 1931377"/>
                <a:gd name="connsiteX14" fmla="*/ 4055956 w 4375389"/>
                <a:gd name="connsiteY14" fmla="*/ 1522677 h 1931377"/>
                <a:gd name="connsiteX15" fmla="*/ 4063420 w 4375389"/>
                <a:gd name="connsiteY15" fmla="*/ 1571588 h 1931377"/>
                <a:gd name="connsiteX16" fmla="*/ 1731798 w 4375389"/>
                <a:gd name="connsiteY16" fmla="*/ 1571588 h 1931377"/>
                <a:gd name="connsiteX17" fmla="*/ 1731798 w 4375389"/>
                <a:gd name="connsiteY17" fmla="*/ 56307 h 1931377"/>
                <a:gd name="connsiteX18" fmla="*/ 1850123 w 4375389"/>
                <a:gd name="connsiteY18" fmla="*/ 29786 h 1931377"/>
                <a:gd name="connsiteX19" fmla="*/ 2187694 w 4375389"/>
                <a:gd name="connsiteY19" fmla="*/ 0 h 1931377"/>
                <a:gd name="connsiteX0" fmla="*/ 302059 w 4084126"/>
                <a:gd name="connsiteY0" fmla="*/ 1631746 h 1907005"/>
                <a:gd name="connsiteX1" fmla="*/ 4071874 w 4084126"/>
                <a:gd name="connsiteY1" fmla="*/ 1631746 h 1907005"/>
                <a:gd name="connsiteX2" fmla="*/ 4084126 w 4084126"/>
                <a:gd name="connsiteY2" fmla="*/ 1712025 h 1907005"/>
                <a:gd name="connsiteX3" fmla="*/ 279961 w 4084126"/>
                <a:gd name="connsiteY3" fmla="*/ 1907005 h 1907005"/>
                <a:gd name="connsiteX4" fmla="*/ 289807 w 4084126"/>
                <a:gd name="connsiteY4" fmla="*/ 1712025 h 1907005"/>
                <a:gd name="connsiteX5" fmla="*/ 302059 w 4084126"/>
                <a:gd name="connsiteY5" fmla="*/ 1631746 h 1907005"/>
                <a:gd name="connsiteX6" fmla="*/ 1670369 w 4084126"/>
                <a:gd name="connsiteY6" fmla="*/ 71523 h 1907005"/>
                <a:gd name="connsiteX7" fmla="*/ 1670369 w 4084126"/>
                <a:gd name="connsiteY7" fmla="*/ 1571588 h 1907005"/>
                <a:gd name="connsiteX8" fmla="*/ 311240 w 4084126"/>
                <a:gd name="connsiteY8" fmla="*/ 1571588 h 1907005"/>
                <a:gd name="connsiteX9" fmla="*/ 318705 w 4084126"/>
                <a:gd name="connsiteY9" fmla="*/ 1522677 h 1907005"/>
                <a:gd name="connsiteX10" fmla="*/ 1531274 w 4084126"/>
                <a:gd name="connsiteY10" fmla="*/ 115717 h 1907005"/>
                <a:gd name="connsiteX11" fmla="*/ 1670369 w 4084126"/>
                <a:gd name="connsiteY11" fmla="*/ 71523 h 1907005"/>
                <a:gd name="connsiteX12" fmla="*/ 2186966 w 4084126"/>
                <a:gd name="connsiteY12" fmla="*/ 0 h 1907005"/>
                <a:gd name="connsiteX13" fmla="*/ 4055228 w 4084126"/>
                <a:gd name="connsiteY13" fmla="*/ 1522677 h 1907005"/>
                <a:gd name="connsiteX14" fmla="*/ 4062692 w 4084126"/>
                <a:gd name="connsiteY14" fmla="*/ 1571588 h 1907005"/>
                <a:gd name="connsiteX15" fmla="*/ 1731070 w 4084126"/>
                <a:gd name="connsiteY15" fmla="*/ 1571588 h 1907005"/>
                <a:gd name="connsiteX16" fmla="*/ 1731070 w 4084126"/>
                <a:gd name="connsiteY16" fmla="*/ 56307 h 1907005"/>
                <a:gd name="connsiteX17" fmla="*/ 1849395 w 4084126"/>
                <a:gd name="connsiteY17" fmla="*/ 29786 h 1907005"/>
                <a:gd name="connsiteX18" fmla="*/ 2186966 w 4084126"/>
                <a:gd name="connsiteY18" fmla="*/ 0 h 1907005"/>
                <a:gd name="connsiteX0" fmla="*/ 302059 w 4071874"/>
                <a:gd name="connsiteY0" fmla="*/ 1631746 h 1907005"/>
                <a:gd name="connsiteX1" fmla="*/ 4071874 w 4071874"/>
                <a:gd name="connsiteY1" fmla="*/ 1631746 h 1907005"/>
                <a:gd name="connsiteX2" fmla="*/ 279961 w 4071874"/>
                <a:gd name="connsiteY2" fmla="*/ 1907005 h 1907005"/>
                <a:gd name="connsiteX3" fmla="*/ 289807 w 4071874"/>
                <a:gd name="connsiteY3" fmla="*/ 1712025 h 1907005"/>
                <a:gd name="connsiteX4" fmla="*/ 302059 w 4071874"/>
                <a:gd name="connsiteY4" fmla="*/ 1631746 h 1907005"/>
                <a:gd name="connsiteX5" fmla="*/ 1670369 w 4071874"/>
                <a:gd name="connsiteY5" fmla="*/ 71523 h 1907005"/>
                <a:gd name="connsiteX6" fmla="*/ 1670369 w 4071874"/>
                <a:gd name="connsiteY6" fmla="*/ 1571588 h 1907005"/>
                <a:gd name="connsiteX7" fmla="*/ 311240 w 4071874"/>
                <a:gd name="connsiteY7" fmla="*/ 1571588 h 1907005"/>
                <a:gd name="connsiteX8" fmla="*/ 318705 w 4071874"/>
                <a:gd name="connsiteY8" fmla="*/ 1522677 h 1907005"/>
                <a:gd name="connsiteX9" fmla="*/ 1531274 w 4071874"/>
                <a:gd name="connsiteY9" fmla="*/ 115717 h 1907005"/>
                <a:gd name="connsiteX10" fmla="*/ 1670369 w 4071874"/>
                <a:gd name="connsiteY10" fmla="*/ 71523 h 1907005"/>
                <a:gd name="connsiteX11" fmla="*/ 2186966 w 4071874"/>
                <a:gd name="connsiteY11" fmla="*/ 0 h 1907005"/>
                <a:gd name="connsiteX12" fmla="*/ 4055228 w 4071874"/>
                <a:gd name="connsiteY12" fmla="*/ 1522677 h 1907005"/>
                <a:gd name="connsiteX13" fmla="*/ 4062692 w 4071874"/>
                <a:gd name="connsiteY13" fmla="*/ 1571588 h 1907005"/>
                <a:gd name="connsiteX14" fmla="*/ 1731070 w 4071874"/>
                <a:gd name="connsiteY14" fmla="*/ 1571588 h 1907005"/>
                <a:gd name="connsiteX15" fmla="*/ 1731070 w 4071874"/>
                <a:gd name="connsiteY15" fmla="*/ 56307 h 1907005"/>
                <a:gd name="connsiteX16" fmla="*/ 1849395 w 4071874"/>
                <a:gd name="connsiteY16" fmla="*/ 29786 h 1907005"/>
                <a:gd name="connsiteX17" fmla="*/ 2186966 w 4071874"/>
                <a:gd name="connsiteY17" fmla="*/ 0 h 1907005"/>
                <a:gd name="connsiteX0" fmla="*/ 302059 w 4062692"/>
                <a:gd name="connsiteY0" fmla="*/ 1631746 h 1907005"/>
                <a:gd name="connsiteX1" fmla="*/ 279961 w 4062692"/>
                <a:gd name="connsiteY1" fmla="*/ 1907005 h 1907005"/>
                <a:gd name="connsiteX2" fmla="*/ 289807 w 4062692"/>
                <a:gd name="connsiteY2" fmla="*/ 1712025 h 1907005"/>
                <a:gd name="connsiteX3" fmla="*/ 302059 w 4062692"/>
                <a:gd name="connsiteY3" fmla="*/ 1631746 h 1907005"/>
                <a:gd name="connsiteX4" fmla="*/ 1670369 w 4062692"/>
                <a:gd name="connsiteY4" fmla="*/ 71523 h 1907005"/>
                <a:gd name="connsiteX5" fmla="*/ 1670369 w 4062692"/>
                <a:gd name="connsiteY5" fmla="*/ 1571588 h 1907005"/>
                <a:gd name="connsiteX6" fmla="*/ 311240 w 4062692"/>
                <a:gd name="connsiteY6" fmla="*/ 1571588 h 1907005"/>
                <a:gd name="connsiteX7" fmla="*/ 318705 w 4062692"/>
                <a:gd name="connsiteY7" fmla="*/ 1522677 h 1907005"/>
                <a:gd name="connsiteX8" fmla="*/ 1531274 w 4062692"/>
                <a:gd name="connsiteY8" fmla="*/ 115717 h 1907005"/>
                <a:gd name="connsiteX9" fmla="*/ 1670369 w 4062692"/>
                <a:gd name="connsiteY9" fmla="*/ 71523 h 1907005"/>
                <a:gd name="connsiteX10" fmla="*/ 2186966 w 4062692"/>
                <a:gd name="connsiteY10" fmla="*/ 0 h 1907005"/>
                <a:gd name="connsiteX11" fmla="*/ 4055228 w 4062692"/>
                <a:gd name="connsiteY11" fmla="*/ 1522677 h 1907005"/>
                <a:gd name="connsiteX12" fmla="*/ 4062692 w 4062692"/>
                <a:gd name="connsiteY12" fmla="*/ 1571588 h 1907005"/>
                <a:gd name="connsiteX13" fmla="*/ 1731070 w 4062692"/>
                <a:gd name="connsiteY13" fmla="*/ 1571588 h 1907005"/>
                <a:gd name="connsiteX14" fmla="*/ 1731070 w 4062692"/>
                <a:gd name="connsiteY14" fmla="*/ 56307 h 1907005"/>
                <a:gd name="connsiteX15" fmla="*/ 1849395 w 4062692"/>
                <a:gd name="connsiteY15" fmla="*/ 29786 h 1907005"/>
                <a:gd name="connsiteX16" fmla="*/ 2186966 w 4062692"/>
                <a:gd name="connsiteY16" fmla="*/ 0 h 1907005"/>
                <a:gd name="connsiteX0" fmla="*/ 12252 w 3772885"/>
                <a:gd name="connsiteY0" fmla="*/ 1631746 h 1712025"/>
                <a:gd name="connsiteX1" fmla="*/ 0 w 3772885"/>
                <a:gd name="connsiteY1" fmla="*/ 1712025 h 1712025"/>
                <a:gd name="connsiteX2" fmla="*/ 12252 w 3772885"/>
                <a:gd name="connsiteY2" fmla="*/ 1631746 h 1712025"/>
                <a:gd name="connsiteX3" fmla="*/ 1380562 w 3772885"/>
                <a:gd name="connsiteY3" fmla="*/ 71523 h 1712025"/>
                <a:gd name="connsiteX4" fmla="*/ 1380562 w 3772885"/>
                <a:gd name="connsiteY4" fmla="*/ 1571588 h 1712025"/>
                <a:gd name="connsiteX5" fmla="*/ 21433 w 3772885"/>
                <a:gd name="connsiteY5" fmla="*/ 1571588 h 1712025"/>
                <a:gd name="connsiteX6" fmla="*/ 28898 w 3772885"/>
                <a:gd name="connsiteY6" fmla="*/ 1522677 h 1712025"/>
                <a:gd name="connsiteX7" fmla="*/ 1241467 w 3772885"/>
                <a:gd name="connsiteY7" fmla="*/ 115717 h 1712025"/>
                <a:gd name="connsiteX8" fmla="*/ 1380562 w 3772885"/>
                <a:gd name="connsiteY8" fmla="*/ 71523 h 1712025"/>
                <a:gd name="connsiteX9" fmla="*/ 1897159 w 3772885"/>
                <a:gd name="connsiteY9" fmla="*/ 0 h 1712025"/>
                <a:gd name="connsiteX10" fmla="*/ 3765421 w 3772885"/>
                <a:gd name="connsiteY10" fmla="*/ 1522677 h 1712025"/>
                <a:gd name="connsiteX11" fmla="*/ 3772885 w 3772885"/>
                <a:gd name="connsiteY11" fmla="*/ 1571588 h 1712025"/>
                <a:gd name="connsiteX12" fmla="*/ 1441263 w 3772885"/>
                <a:gd name="connsiteY12" fmla="*/ 1571588 h 1712025"/>
                <a:gd name="connsiteX13" fmla="*/ 1441263 w 3772885"/>
                <a:gd name="connsiteY13" fmla="*/ 56307 h 1712025"/>
                <a:gd name="connsiteX14" fmla="*/ 1559588 w 3772885"/>
                <a:gd name="connsiteY14" fmla="*/ 29786 h 1712025"/>
                <a:gd name="connsiteX15" fmla="*/ 1897159 w 3772885"/>
                <a:gd name="connsiteY15" fmla="*/ 0 h 1712025"/>
                <a:gd name="connsiteX0" fmla="*/ 1359129 w 3751452"/>
                <a:gd name="connsiteY0" fmla="*/ 71523 h 1571588"/>
                <a:gd name="connsiteX1" fmla="*/ 1359129 w 3751452"/>
                <a:gd name="connsiteY1" fmla="*/ 1571588 h 1571588"/>
                <a:gd name="connsiteX2" fmla="*/ 0 w 3751452"/>
                <a:gd name="connsiteY2" fmla="*/ 1571588 h 1571588"/>
                <a:gd name="connsiteX3" fmla="*/ 7465 w 3751452"/>
                <a:gd name="connsiteY3" fmla="*/ 1522677 h 1571588"/>
                <a:gd name="connsiteX4" fmla="*/ 1220034 w 3751452"/>
                <a:gd name="connsiteY4" fmla="*/ 115717 h 1571588"/>
                <a:gd name="connsiteX5" fmla="*/ 1359129 w 3751452"/>
                <a:gd name="connsiteY5" fmla="*/ 71523 h 1571588"/>
                <a:gd name="connsiteX6" fmla="*/ 1875726 w 3751452"/>
                <a:gd name="connsiteY6" fmla="*/ 0 h 1571588"/>
                <a:gd name="connsiteX7" fmla="*/ 3743988 w 3751452"/>
                <a:gd name="connsiteY7" fmla="*/ 1522677 h 1571588"/>
                <a:gd name="connsiteX8" fmla="*/ 3751452 w 3751452"/>
                <a:gd name="connsiteY8" fmla="*/ 1571588 h 1571588"/>
                <a:gd name="connsiteX9" fmla="*/ 1419830 w 3751452"/>
                <a:gd name="connsiteY9" fmla="*/ 1571588 h 1571588"/>
                <a:gd name="connsiteX10" fmla="*/ 1419830 w 3751452"/>
                <a:gd name="connsiteY10" fmla="*/ 56307 h 1571588"/>
                <a:gd name="connsiteX11" fmla="*/ 1538155 w 3751452"/>
                <a:gd name="connsiteY11" fmla="*/ 29786 h 1571588"/>
                <a:gd name="connsiteX12" fmla="*/ 1875726 w 3751452"/>
                <a:gd name="connsiteY12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7465 w 3751452"/>
                <a:gd name="connsiteY2" fmla="*/ 1522677 h 1571588"/>
                <a:gd name="connsiteX3" fmla="*/ 1220034 w 3751452"/>
                <a:gd name="connsiteY3" fmla="*/ 115717 h 1571588"/>
                <a:gd name="connsiteX4" fmla="*/ 1359129 w 3751452"/>
                <a:gd name="connsiteY4" fmla="*/ 71523 h 1571588"/>
                <a:gd name="connsiteX5" fmla="*/ 1875726 w 3751452"/>
                <a:gd name="connsiteY5" fmla="*/ 0 h 1571588"/>
                <a:gd name="connsiteX6" fmla="*/ 3743988 w 3751452"/>
                <a:gd name="connsiteY6" fmla="*/ 1522677 h 1571588"/>
                <a:gd name="connsiteX7" fmla="*/ 3751452 w 3751452"/>
                <a:gd name="connsiteY7" fmla="*/ 1571588 h 1571588"/>
                <a:gd name="connsiteX8" fmla="*/ 1419830 w 3751452"/>
                <a:gd name="connsiteY8" fmla="*/ 1571588 h 1571588"/>
                <a:gd name="connsiteX9" fmla="*/ 1419830 w 3751452"/>
                <a:gd name="connsiteY9" fmla="*/ 56307 h 1571588"/>
                <a:gd name="connsiteX10" fmla="*/ 1538155 w 3751452"/>
                <a:gd name="connsiteY10" fmla="*/ 29786 h 1571588"/>
                <a:gd name="connsiteX11" fmla="*/ 1875726 w 3751452"/>
                <a:gd name="connsiteY11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1220034 w 3751452"/>
                <a:gd name="connsiteY2" fmla="*/ 115717 h 1571588"/>
                <a:gd name="connsiteX3" fmla="*/ 1359129 w 3751452"/>
                <a:gd name="connsiteY3" fmla="*/ 71523 h 1571588"/>
                <a:gd name="connsiteX4" fmla="*/ 1875726 w 3751452"/>
                <a:gd name="connsiteY4" fmla="*/ 0 h 1571588"/>
                <a:gd name="connsiteX5" fmla="*/ 3743988 w 3751452"/>
                <a:gd name="connsiteY5" fmla="*/ 1522677 h 1571588"/>
                <a:gd name="connsiteX6" fmla="*/ 3751452 w 3751452"/>
                <a:gd name="connsiteY6" fmla="*/ 1571588 h 1571588"/>
                <a:gd name="connsiteX7" fmla="*/ 1419830 w 3751452"/>
                <a:gd name="connsiteY7" fmla="*/ 1571588 h 1571588"/>
                <a:gd name="connsiteX8" fmla="*/ 1419830 w 3751452"/>
                <a:gd name="connsiteY8" fmla="*/ 56307 h 1571588"/>
                <a:gd name="connsiteX9" fmla="*/ 1538155 w 3751452"/>
                <a:gd name="connsiteY9" fmla="*/ 29786 h 1571588"/>
                <a:gd name="connsiteX10" fmla="*/ 1875726 w 3751452"/>
                <a:gd name="connsiteY10" fmla="*/ 0 h 1571588"/>
                <a:gd name="connsiteX0" fmla="*/ 139095 w 2531418"/>
                <a:gd name="connsiteY0" fmla="*/ 71523 h 1571588"/>
                <a:gd name="connsiteX1" fmla="*/ 0 w 2531418"/>
                <a:gd name="connsiteY1" fmla="*/ 115717 h 1571588"/>
                <a:gd name="connsiteX2" fmla="*/ 139095 w 2531418"/>
                <a:gd name="connsiteY2" fmla="*/ 71523 h 1571588"/>
                <a:gd name="connsiteX3" fmla="*/ 655692 w 2531418"/>
                <a:gd name="connsiteY3" fmla="*/ 0 h 1571588"/>
                <a:gd name="connsiteX4" fmla="*/ 2523954 w 2531418"/>
                <a:gd name="connsiteY4" fmla="*/ 1522677 h 1571588"/>
                <a:gd name="connsiteX5" fmla="*/ 2531418 w 2531418"/>
                <a:gd name="connsiteY5" fmla="*/ 1571588 h 1571588"/>
                <a:gd name="connsiteX6" fmla="*/ 199796 w 2531418"/>
                <a:gd name="connsiteY6" fmla="*/ 1571588 h 1571588"/>
                <a:gd name="connsiteX7" fmla="*/ 199796 w 2531418"/>
                <a:gd name="connsiteY7" fmla="*/ 56307 h 1571588"/>
                <a:gd name="connsiteX8" fmla="*/ 318121 w 2531418"/>
                <a:gd name="connsiteY8" fmla="*/ 29786 h 1571588"/>
                <a:gd name="connsiteX9" fmla="*/ 655692 w 2531418"/>
                <a:gd name="connsiteY9" fmla="*/ 0 h 1571588"/>
                <a:gd name="connsiteX0" fmla="*/ 455896 w 2331622"/>
                <a:gd name="connsiteY0" fmla="*/ 0 h 1571588"/>
                <a:gd name="connsiteX1" fmla="*/ 2324158 w 2331622"/>
                <a:gd name="connsiteY1" fmla="*/ 1522677 h 1571588"/>
                <a:gd name="connsiteX2" fmla="*/ 2331622 w 2331622"/>
                <a:gd name="connsiteY2" fmla="*/ 1571588 h 1571588"/>
                <a:gd name="connsiteX3" fmla="*/ 0 w 2331622"/>
                <a:gd name="connsiteY3" fmla="*/ 1571588 h 1571588"/>
                <a:gd name="connsiteX4" fmla="*/ 0 w 2331622"/>
                <a:gd name="connsiteY4" fmla="*/ 56307 h 1571588"/>
                <a:gd name="connsiteX5" fmla="*/ 118325 w 2331622"/>
                <a:gd name="connsiteY5" fmla="*/ 29786 h 1571588"/>
                <a:gd name="connsiteX6" fmla="*/ 455896 w 2331622"/>
                <a:gd name="connsiteY6" fmla="*/ 0 h 15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1622" h="1571588">
                  <a:moveTo>
                    <a:pt x="455896" y="0"/>
                  </a:moveTo>
                  <a:cubicBezTo>
                    <a:pt x="1377455" y="0"/>
                    <a:pt x="2146337" y="653687"/>
                    <a:pt x="2324158" y="1522677"/>
                  </a:cubicBezTo>
                  <a:lnTo>
                    <a:pt x="2331622" y="1571588"/>
                  </a:lnTo>
                  <a:lnTo>
                    <a:pt x="0" y="1571588"/>
                  </a:lnTo>
                  <a:lnTo>
                    <a:pt x="0" y="56307"/>
                  </a:lnTo>
                  <a:lnTo>
                    <a:pt x="118325" y="29786"/>
                  </a:lnTo>
                  <a:cubicBezTo>
                    <a:pt x="227892" y="10214"/>
                    <a:pt x="340701" y="0"/>
                    <a:pt x="455896" y="0"/>
                  </a:cubicBezTo>
                  <a:close/>
                </a:path>
              </a:pathLst>
            </a:cu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5710712" y="3044639"/>
              <a:ext cx="3814010" cy="2182264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451109 w 3814010"/>
                <a:gd name="connsiteY17" fmla="*/ 56307 h 3814010"/>
                <a:gd name="connsiteX18" fmla="*/ 1569434 w 3814010"/>
                <a:gd name="connsiteY18" fmla="*/ 29786 h 3814010"/>
                <a:gd name="connsiteX19" fmla="*/ 1907005 w 3814010"/>
                <a:gd name="connsiteY19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569434 w 3814010"/>
                <a:gd name="connsiteY16" fmla="*/ 29786 h 3814010"/>
                <a:gd name="connsiteX17" fmla="*/ 1907005 w 3814010"/>
                <a:gd name="connsiteY17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907005 w 3814010"/>
                <a:gd name="connsiteY16" fmla="*/ 0 h 3814010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8744 w 3814010"/>
                <a:gd name="connsiteY8" fmla="*/ 0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38744 w 3814010"/>
                <a:gd name="connsiteY11" fmla="*/ 0 h 2291333"/>
                <a:gd name="connsiteX12" fmla="*/ 1451109 w 3814010"/>
                <a:gd name="connsiteY12" fmla="*/ 48911 h 2291333"/>
                <a:gd name="connsiteX13" fmla="*/ 3775267 w 3814010"/>
                <a:gd name="connsiteY13" fmla="*/ 0 h 2291333"/>
                <a:gd name="connsiteX14" fmla="*/ 3782731 w 3814010"/>
                <a:gd name="connsiteY14" fmla="*/ 48911 h 2291333"/>
                <a:gd name="connsiteX15" fmla="*/ 1451109 w 3814010"/>
                <a:gd name="connsiteY15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1279 w 3814010"/>
                <a:gd name="connsiteY8" fmla="*/ 48911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1451109 w 3814010"/>
                <a:gd name="connsiteY11" fmla="*/ 48911 h 2291333"/>
                <a:gd name="connsiteX12" fmla="*/ 3775267 w 3814010"/>
                <a:gd name="connsiteY12" fmla="*/ 0 h 2291333"/>
                <a:gd name="connsiteX13" fmla="*/ 3782731 w 3814010"/>
                <a:gd name="connsiteY13" fmla="*/ 48911 h 2291333"/>
                <a:gd name="connsiteX14" fmla="*/ 1451109 w 3814010"/>
                <a:gd name="connsiteY14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3782731 w 3814010"/>
                <a:gd name="connsiteY10" fmla="*/ 48911 h 2291333"/>
                <a:gd name="connsiteX11" fmla="*/ 1451109 w 3814010"/>
                <a:gd name="connsiteY11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1451109 w 3814010"/>
                <a:gd name="connsiteY10" fmla="*/ 48911 h 2291333"/>
                <a:gd name="connsiteX0" fmla="*/ 22098 w 3814010"/>
                <a:gd name="connsiteY0" fmla="*/ 0 h 2182264"/>
                <a:gd name="connsiteX1" fmla="*/ 3791913 w 3814010"/>
                <a:gd name="connsiteY1" fmla="*/ 0 h 2182264"/>
                <a:gd name="connsiteX2" fmla="*/ 3804165 w 3814010"/>
                <a:gd name="connsiteY2" fmla="*/ 80279 h 2182264"/>
                <a:gd name="connsiteX3" fmla="*/ 3814010 w 3814010"/>
                <a:gd name="connsiteY3" fmla="*/ 275259 h 2182264"/>
                <a:gd name="connsiteX4" fmla="*/ 1907005 w 3814010"/>
                <a:gd name="connsiteY4" fmla="*/ 2182264 h 2182264"/>
                <a:gd name="connsiteX5" fmla="*/ 0 w 3814010"/>
                <a:gd name="connsiteY5" fmla="*/ 275259 h 2182264"/>
                <a:gd name="connsiteX6" fmla="*/ 9846 w 3814010"/>
                <a:gd name="connsiteY6" fmla="*/ 80279 h 2182264"/>
                <a:gd name="connsiteX7" fmla="*/ 22098 w 3814010"/>
                <a:gd name="connsiteY7" fmla="*/ 0 h 218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4010" h="2182264">
                  <a:moveTo>
                    <a:pt x="22098" y="0"/>
                  </a:moveTo>
                  <a:lnTo>
                    <a:pt x="3791913" y="0"/>
                  </a:lnTo>
                  <a:lnTo>
                    <a:pt x="3804165" y="80279"/>
                  </a:lnTo>
                  <a:cubicBezTo>
                    <a:pt x="3810675" y="144387"/>
                    <a:pt x="3814010" y="209434"/>
                    <a:pt x="3814010" y="275259"/>
                  </a:cubicBezTo>
                  <a:cubicBezTo>
                    <a:pt x="3814010" y="1328469"/>
                    <a:pt x="2960215" y="2182264"/>
                    <a:pt x="1907005" y="2182264"/>
                  </a:cubicBezTo>
                  <a:cubicBezTo>
                    <a:pt x="853795" y="2182264"/>
                    <a:pt x="0" y="1328469"/>
                    <a:pt x="0" y="275259"/>
                  </a:cubicBezTo>
                  <a:cubicBezTo>
                    <a:pt x="0" y="209434"/>
                    <a:pt x="3335" y="144387"/>
                    <a:pt x="9846" y="80279"/>
                  </a:cubicBezTo>
                  <a:lnTo>
                    <a:pt x="2209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876992" y="1306198"/>
            <a:ext cx="82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</a:rPr>
              <a:t>02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9955" y="2263566"/>
            <a:ext cx="207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This line is your sub-title explanation and description and commentary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853822" y="911636"/>
            <a:ext cx="2813458" cy="2814414"/>
            <a:chOff x="5710712" y="1411597"/>
            <a:chExt cx="3814010" cy="3815306"/>
          </a:xfrm>
        </p:grpSpPr>
        <p:sp>
          <p:nvSpPr>
            <p:cNvPr id="43" name="자유형 42"/>
            <p:cNvSpPr/>
            <p:nvPr/>
          </p:nvSpPr>
          <p:spPr>
            <a:xfrm>
              <a:off x="5747472" y="1483120"/>
              <a:ext cx="1359129" cy="1500065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161533 w 4092880"/>
                <a:gd name="connsiteY0" fmla="*/ 1631746 h 3814010"/>
                <a:gd name="connsiteX1" fmla="*/ 3931348 w 4092880"/>
                <a:gd name="connsiteY1" fmla="*/ 1631746 h 3814010"/>
                <a:gd name="connsiteX2" fmla="*/ 3943600 w 4092880"/>
                <a:gd name="connsiteY2" fmla="*/ 1712025 h 3814010"/>
                <a:gd name="connsiteX3" fmla="*/ 3953445 w 4092880"/>
                <a:gd name="connsiteY3" fmla="*/ 1907005 h 3814010"/>
                <a:gd name="connsiteX4" fmla="*/ 2046440 w 4092880"/>
                <a:gd name="connsiteY4" fmla="*/ 3814010 h 3814010"/>
                <a:gd name="connsiteX5" fmla="*/ 139435 w 4092880"/>
                <a:gd name="connsiteY5" fmla="*/ 1907005 h 3814010"/>
                <a:gd name="connsiteX6" fmla="*/ 149281 w 4092880"/>
                <a:gd name="connsiteY6" fmla="*/ 1712025 h 3814010"/>
                <a:gd name="connsiteX7" fmla="*/ 161533 w 4092880"/>
                <a:gd name="connsiteY7" fmla="*/ 1631746 h 3814010"/>
                <a:gd name="connsiteX8" fmla="*/ 1529843 w 4092880"/>
                <a:gd name="connsiteY8" fmla="*/ 71523 h 3814010"/>
                <a:gd name="connsiteX9" fmla="*/ 1529843 w 4092880"/>
                <a:gd name="connsiteY9" fmla="*/ 1571588 h 3814010"/>
                <a:gd name="connsiteX10" fmla="*/ 170714 w 4092880"/>
                <a:gd name="connsiteY10" fmla="*/ 1571588 h 3814010"/>
                <a:gd name="connsiteX11" fmla="*/ 178179 w 4092880"/>
                <a:gd name="connsiteY11" fmla="*/ 1522677 h 3814010"/>
                <a:gd name="connsiteX12" fmla="*/ 1390748 w 4092880"/>
                <a:gd name="connsiteY12" fmla="*/ 115717 h 3814010"/>
                <a:gd name="connsiteX13" fmla="*/ 1529843 w 4092880"/>
                <a:gd name="connsiteY13" fmla="*/ 71523 h 3814010"/>
                <a:gd name="connsiteX14" fmla="*/ 2046440 w 4092880"/>
                <a:gd name="connsiteY14" fmla="*/ 0 h 3814010"/>
                <a:gd name="connsiteX15" fmla="*/ 3914702 w 4092880"/>
                <a:gd name="connsiteY15" fmla="*/ 1522677 h 3814010"/>
                <a:gd name="connsiteX16" fmla="*/ 3922166 w 4092880"/>
                <a:gd name="connsiteY16" fmla="*/ 1571588 h 3814010"/>
                <a:gd name="connsiteX17" fmla="*/ 1590544 w 4092880"/>
                <a:gd name="connsiteY17" fmla="*/ 1571588 h 3814010"/>
                <a:gd name="connsiteX18" fmla="*/ 1590544 w 4092880"/>
                <a:gd name="connsiteY18" fmla="*/ 56307 h 3814010"/>
                <a:gd name="connsiteX19" fmla="*/ 1708869 w 4092880"/>
                <a:gd name="connsiteY19" fmla="*/ 29786 h 3814010"/>
                <a:gd name="connsiteX20" fmla="*/ 2046440 w 4092880"/>
                <a:gd name="connsiteY20" fmla="*/ 0 h 3814010"/>
                <a:gd name="connsiteX0" fmla="*/ 12407 w 3943754"/>
                <a:gd name="connsiteY0" fmla="*/ 1631746 h 3817999"/>
                <a:gd name="connsiteX1" fmla="*/ 3782222 w 3943754"/>
                <a:gd name="connsiteY1" fmla="*/ 1631746 h 3817999"/>
                <a:gd name="connsiteX2" fmla="*/ 3794474 w 3943754"/>
                <a:gd name="connsiteY2" fmla="*/ 1712025 h 3817999"/>
                <a:gd name="connsiteX3" fmla="*/ 3804319 w 3943754"/>
                <a:gd name="connsiteY3" fmla="*/ 1907005 h 3817999"/>
                <a:gd name="connsiteX4" fmla="*/ 1897314 w 3943754"/>
                <a:gd name="connsiteY4" fmla="*/ 3814010 h 3817999"/>
                <a:gd name="connsiteX5" fmla="*/ 509293 w 3943754"/>
                <a:gd name="connsiteY5" fmla="*/ 2388918 h 3817999"/>
                <a:gd name="connsiteX6" fmla="*/ 155 w 3943754"/>
                <a:gd name="connsiteY6" fmla="*/ 1712025 h 3817999"/>
                <a:gd name="connsiteX7" fmla="*/ 12407 w 3943754"/>
                <a:gd name="connsiteY7" fmla="*/ 1631746 h 3817999"/>
                <a:gd name="connsiteX8" fmla="*/ 1380717 w 3943754"/>
                <a:gd name="connsiteY8" fmla="*/ 71523 h 3817999"/>
                <a:gd name="connsiteX9" fmla="*/ 1380717 w 3943754"/>
                <a:gd name="connsiteY9" fmla="*/ 1571588 h 3817999"/>
                <a:gd name="connsiteX10" fmla="*/ 21588 w 3943754"/>
                <a:gd name="connsiteY10" fmla="*/ 1571588 h 3817999"/>
                <a:gd name="connsiteX11" fmla="*/ 29053 w 3943754"/>
                <a:gd name="connsiteY11" fmla="*/ 1522677 h 3817999"/>
                <a:gd name="connsiteX12" fmla="*/ 1241622 w 3943754"/>
                <a:gd name="connsiteY12" fmla="*/ 115717 h 3817999"/>
                <a:gd name="connsiteX13" fmla="*/ 1380717 w 3943754"/>
                <a:gd name="connsiteY13" fmla="*/ 71523 h 3817999"/>
                <a:gd name="connsiteX14" fmla="*/ 1897314 w 3943754"/>
                <a:gd name="connsiteY14" fmla="*/ 0 h 3817999"/>
                <a:gd name="connsiteX15" fmla="*/ 3765576 w 3943754"/>
                <a:gd name="connsiteY15" fmla="*/ 1522677 h 3817999"/>
                <a:gd name="connsiteX16" fmla="*/ 3773040 w 3943754"/>
                <a:gd name="connsiteY16" fmla="*/ 1571588 h 3817999"/>
                <a:gd name="connsiteX17" fmla="*/ 1441418 w 3943754"/>
                <a:gd name="connsiteY17" fmla="*/ 1571588 h 3817999"/>
                <a:gd name="connsiteX18" fmla="*/ 1441418 w 3943754"/>
                <a:gd name="connsiteY18" fmla="*/ 56307 h 3817999"/>
                <a:gd name="connsiteX19" fmla="*/ 1559743 w 3943754"/>
                <a:gd name="connsiteY19" fmla="*/ 29786 h 3817999"/>
                <a:gd name="connsiteX20" fmla="*/ 1897314 w 3943754"/>
                <a:gd name="connsiteY20" fmla="*/ 0 h 3817999"/>
                <a:gd name="connsiteX0" fmla="*/ 12252 w 3943599"/>
                <a:gd name="connsiteY0" fmla="*/ 1631746 h 3814501"/>
                <a:gd name="connsiteX1" fmla="*/ 3782067 w 3943599"/>
                <a:gd name="connsiteY1" fmla="*/ 1631746 h 3814501"/>
                <a:gd name="connsiteX2" fmla="*/ 3794319 w 3943599"/>
                <a:gd name="connsiteY2" fmla="*/ 1712025 h 3814501"/>
                <a:gd name="connsiteX3" fmla="*/ 3804164 w 3943599"/>
                <a:gd name="connsiteY3" fmla="*/ 1907005 h 3814501"/>
                <a:gd name="connsiteX4" fmla="*/ 1897159 w 3943599"/>
                <a:gd name="connsiteY4" fmla="*/ 3814010 h 3814501"/>
                <a:gd name="connsiteX5" fmla="*/ 0 w 3943599"/>
                <a:gd name="connsiteY5" fmla="*/ 1712025 h 3814501"/>
                <a:gd name="connsiteX6" fmla="*/ 12252 w 3943599"/>
                <a:gd name="connsiteY6" fmla="*/ 1631746 h 3814501"/>
                <a:gd name="connsiteX7" fmla="*/ 1380562 w 3943599"/>
                <a:gd name="connsiteY7" fmla="*/ 71523 h 3814501"/>
                <a:gd name="connsiteX8" fmla="*/ 1380562 w 3943599"/>
                <a:gd name="connsiteY8" fmla="*/ 1571588 h 3814501"/>
                <a:gd name="connsiteX9" fmla="*/ 21433 w 3943599"/>
                <a:gd name="connsiteY9" fmla="*/ 1571588 h 3814501"/>
                <a:gd name="connsiteX10" fmla="*/ 28898 w 3943599"/>
                <a:gd name="connsiteY10" fmla="*/ 1522677 h 3814501"/>
                <a:gd name="connsiteX11" fmla="*/ 1241467 w 3943599"/>
                <a:gd name="connsiteY11" fmla="*/ 115717 h 3814501"/>
                <a:gd name="connsiteX12" fmla="*/ 1380562 w 3943599"/>
                <a:gd name="connsiteY12" fmla="*/ 71523 h 3814501"/>
                <a:gd name="connsiteX13" fmla="*/ 1897159 w 3943599"/>
                <a:gd name="connsiteY13" fmla="*/ 0 h 3814501"/>
                <a:gd name="connsiteX14" fmla="*/ 3765421 w 3943599"/>
                <a:gd name="connsiteY14" fmla="*/ 1522677 h 3814501"/>
                <a:gd name="connsiteX15" fmla="*/ 3772885 w 3943599"/>
                <a:gd name="connsiteY15" fmla="*/ 1571588 h 3814501"/>
                <a:gd name="connsiteX16" fmla="*/ 1441263 w 3943599"/>
                <a:gd name="connsiteY16" fmla="*/ 1571588 h 3814501"/>
                <a:gd name="connsiteX17" fmla="*/ 1441263 w 3943599"/>
                <a:gd name="connsiteY17" fmla="*/ 56307 h 3814501"/>
                <a:gd name="connsiteX18" fmla="*/ 1559588 w 3943599"/>
                <a:gd name="connsiteY18" fmla="*/ 29786 h 3814501"/>
                <a:gd name="connsiteX19" fmla="*/ 1897159 w 3943599"/>
                <a:gd name="connsiteY19" fmla="*/ 0 h 3814501"/>
                <a:gd name="connsiteX0" fmla="*/ 12252 w 4084124"/>
                <a:gd name="connsiteY0" fmla="*/ 1631746 h 1907005"/>
                <a:gd name="connsiteX1" fmla="*/ 3782067 w 4084124"/>
                <a:gd name="connsiteY1" fmla="*/ 1631746 h 1907005"/>
                <a:gd name="connsiteX2" fmla="*/ 3794319 w 4084124"/>
                <a:gd name="connsiteY2" fmla="*/ 1712025 h 1907005"/>
                <a:gd name="connsiteX3" fmla="*/ 3804164 w 4084124"/>
                <a:gd name="connsiteY3" fmla="*/ 1907005 h 1907005"/>
                <a:gd name="connsiteX4" fmla="*/ 0 w 4084124"/>
                <a:gd name="connsiteY4" fmla="*/ 1712025 h 1907005"/>
                <a:gd name="connsiteX5" fmla="*/ 12252 w 4084124"/>
                <a:gd name="connsiteY5" fmla="*/ 1631746 h 1907005"/>
                <a:gd name="connsiteX6" fmla="*/ 1380562 w 4084124"/>
                <a:gd name="connsiteY6" fmla="*/ 71523 h 1907005"/>
                <a:gd name="connsiteX7" fmla="*/ 1380562 w 4084124"/>
                <a:gd name="connsiteY7" fmla="*/ 1571588 h 1907005"/>
                <a:gd name="connsiteX8" fmla="*/ 21433 w 4084124"/>
                <a:gd name="connsiteY8" fmla="*/ 1571588 h 1907005"/>
                <a:gd name="connsiteX9" fmla="*/ 28898 w 4084124"/>
                <a:gd name="connsiteY9" fmla="*/ 1522677 h 1907005"/>
                <a:gd name="connsiteX10" fmla="*/ 1241467 w 4084124"/>
                <a:gd name="connsiteY10" fmla="*/ 115717 h 1907005"/>
                <a:gd name="connsiteX11" fmla="*/ 1380562 w 4084124"/>
                <a:gd name="connsiteY11" fmla="*/ 71523 h 1907005"/>
                <a:gd name="connsiteX12" fmla="*/ 1897159 w 4084124"/>
                <a:gd name="connsiteY12" fmla="*/ 0 h 1907005"/>
                <a:gd name="connsiteX13" fmla="*/ 3765421 w 4084124"/>
                <a:gd name="connsiteY13" fmla="*/ 1522677 h 1907005"/>
                <a:gd name="connsiteX14" fmla="*/ 3772885 w 4084124"/>
                <a:gd name="connsiteY14" fmla="*/ 1571588 h 1907005"/>
                <a:gd name="connsiteX15" fmla="*/ 1441263 w 4084124"/>
                <a:gd name="connsiteY15" fmla="*/ 1571588 h 1907005"/>
                <a:gd name="connsiteX16" fmla="*/ 1441263 w 4084124"/>
                <a:gd name="connsiteY16" fmla="*/ 56307 h 1907005"/>
                <a:gd name="connsiteX17" fmla="*/ 1559588 w 4084124"/>
                <a:gd name="connsiteY17" fmla="*/ 29786 h 1907005"/>
                <a:gd name="connsiteX18" fmla="*/ 1897159 w 4084124"/>
                <a:gd name="connsiteY18" fmla="*/ 0 h 1907005"/>
                <a:gd name="connsiteX0" fmla="*/ 12252 w 3804164"/>
                <a:gd name="connsiteY0" fmla="*/ 1631746 h 1907005"/>
                <a:gd name="connsiteX1" fmla="*/ 3782067 w 3804164"/>
                <a:gd name="connsiteY1" fmla="*/ 1631746 h 1907005"/>
                <a:gd name="connsiteX2" fmla="*/ 3804164 w 3804164"/>
                <a:gd name="connsiteY2" fmla="*/ 1907005 h 1907005"/>
                <a:gd name="connsiteX3" fmla="*/ 0 w 3804164"/>
                <a:gd name="connsiteY3" fmla="*/ 1712025 h 1907005"/>
                <a:gd name="connsiteX4" fmla="*/ 12252 w 3804164"/>
                <a:gd name="connsiteY4" fmla="*/ 1631746 h 1907005"/>
                <a:gd name="connsiteX5" fmla="*/ 1380562 w 3804164"/>
                <a:gd name="connsiteY5" fmla="*/ 71523 h 1907005"/>
                <a:gd name="connsiteX6" fmla="*/ 1380562 w 3804164"/>
                <a:gd name="connsiteY6" fmla="*/ 1571588 h 1907005"/>
                <a:gd name="connsiteX7" fmla="*/ 21433 w 3804164"/>
                <a:gd name="connsiteY7" fmla="*/ 1571588 h 1907005"/>
                <a:gd name="connsiteX8" fmla="*/ 28898 w 3804164"/>
                <a:gd name="connsiteY8" fmla="*/ 1522677 h 1907005"/>
                <a:gd name="connsiteX9" fmla="*/ 1241467 w 3804164"/>
                <a:gd name="connsiteY9" fmla="*/ 115717 h 1907005"/>
                <a:gd name="connsiteX10" fmla="*/ 1380562 w 3804164"/>
                <a:gd name="connsiteY10" fmla="*/ 71523 h 1907005"/>
                <a:gd name="connsiteX11" fmla="*/ 1897159 w 3804164"/>
                <a:gd name="connsiteY11" fmla="*/ 0 h 1907005"/>
                <a:gd name="connsiteX12" fmla="*/ 3765421 w 3804164"/>
                <a:gd name="connsiteY12" fmla="*/ 1522677 h 1907005"/>
                <a:gd name="connsiteX13" fmla="*/ 3772885 w 3804164"/>
                <a:gd name="connsiteY13" fmla="*/ 1571588 h 1907005"/>
                <a:gd name="connsiteX14" fmla="*/ 1441263 w 3804164"/>
                <a:gd name="connsiteY14" fmla="*/ 1571588 h 1907005"/>
                <a:gd name="connsiteX15" fmla="*/ 1441263 w 3804164"/>
                <a:gd name="connsiteY15" fmla="*/ 56307 h 1907005"/>
                <a:gd name="connsiteX16" fmla="*/ 1559588 w 3804164"/>
                <a:gd name="connsiteY16" fmla="*/ 29786 h 1907005"/>
                <a:gd name="connsiteX17" fmla="*/ 1897159 w 3804164"/>
                <a:gd name="connsiteY17" fmla="*/ 0 h 1907005"/>
                <a:gd name="connsiteX0" fmla="*/ 12252 w 3782067"/>
                <a:gd name="connsiteY0" fmla="*/ 1631746 h 1712025"/>
                <a:gd name="connsiteX1" fmla="*/ 3782067 w 3782067"/>
                <a:gd name="connsiteY1" fmla="*/ 1631746 h 1712025"/>
                <a:gd name="connsiteX2" fmla="*/ 0 w 3782067"/>
                <a:gd name="connsiteY2" fmla="*/ 1712025 h 1712025"/>
                <a:gd name="connsiteX3" fmla="*/ 12252 w 3782067"/>
                <a:gd name="connsiteY3" fmla="*/ 1631746 h 1712025"/>
                <a:gd name="connsiteX4" fmla="*/ 1380562 w 3782067"/>
                <a:gd name="connsiteY4" fmla="*/ 71523 h 1712025"/>
                <a:gd name="connsiteX5" fmla="*/ 1380562 w 3782067"/>
                <a:gd name="connsiteY5" fmla="*/ 1571588 h 1712025"/>
                <a:gd name="connsiteX6" fmla="*/ 21433 w 3782067"/>
                <a:gd name="connsiteY6" fmla="*/ 1571588 h 1712025"/>
                <a:gd name="connsiteX7" fmla="*/ 28898 w 3782067"/>
                <a:gd name="connsiteY7" fmla="*/ 1522677 h 1712025"/>
                <a:gd name="connsiteX8" fmla="*/ 1241467 w 3782067"/>
                <a:gd name="connsiteY8" fmla="*/ 115717 h 1712025"/>
                <a:gd name="connsiteX9" fmla="*/ 1380562 w 3782067"/>
                <a:gd name="connsiteY9" fmla="*/ 71523 h 1712025"/>
                <a:gd name="connsiteX10" fmla="*/ 1897159 w 3782067"/>
                <a:gd name="connsiteY10" fmla="*/ 0 h 1712025"/>
                <a:gd name="connsiteX11" fmla="*/ 3765421 w 3782067"/>
                <a:gd name="connsiteY11" fmla="*/ 1522677 h 1712025"/>
                <a:gd name="connsiteX12" fmla="*/ 3772885 w 3782067"/>
                <a:gd name="connsiteY12" fmla="*/ 1571588 h 1712025"/>
                <a:gd name="connsiteX13" fmla="*/ 1441263 w 3782067"/>
                <a:gd name="connsiteY13" fmla="*/ 1571588 h 1712025"/>
                <a:gd name="connsiteX14" fmla="*/ 1441263 w 3782067"/>
                <a:gd name="connsiteY14" fmla="*/ 56307 h 1712025"/>
                <a:gd name="connsiteX15" fmla="*/ 1559588 w 3782067"/>
                <a:gd name="connsiteY15" fmla="*/ 29786 h 1712025"/>
                <a:gd name="connsiteX16" fmla="*/ 1897159 w 3782067"/>
                <a:gd name="connsiteY16" fmla="*/ 0 h 1712025"/>
                <a:gd name="connsiteX0" fmla="*/ 0 w 3769815"/>
                <a:gd name="connsiteY0" fmla="*/ 1631746 h 1631746"/>
                <a:gd name="connsiteX1" fmla="*/ 3769815 w 3769815"/>
                <a:gd name="connsiteY1" fmla="*/ 1631746 h 1631746"/>
                <a:gd name="connsiteX2" fmla="*/ 0 w 3769815"/>
                <a:gd name="connsiteY2" fmla="*/ 1631746 h 1631746"/>
                <a:gd name="connsiteX3" fmla="*/ 1368310 w 3769815"/>
                <a:gd name="connsiteY3" fmla="*/ 71523 h 1631746"/>
                <a:gd name="connsiteX4" fmla="*/ 1368310 w 3769815"/>
                <a:gd name="connsiteY4" fmla="*/ 1571588 h 1631746"/>
                <a:gd name="connsiteX5" fmla="*/ 9181 w 3769815"/>
                <a:gd name="connsiteY5" fmla="*/ 1571588 h 1631746"/>
                <a:gd name="connsiteX6" fmla="*/ 16646 w 3769815"/>
                <a:gd name="connsiteY6" fmla="*/ 1522677 h 1631746"/>
                <a:gd name="connsiteX7" fmla="*/ 1229215 w 3769815"/>
                <a:gd name="connsiteY7" fmla="*/ 115717 h 1631746"/>
                <a:gd name="connsiteX8" fmla="*/ 1368310 w 3769815"/>
                <a:gd name="connsiteY8" fmla="*/ 71523 h 1631746"/>
                <a:gd name="connsiteX9" fmla="*/ 1884907 w 3769815"/>
                <a:gd name="connsiteY9" fmla="*/ 0 h 1631746"/>
                <a:gd name="connsiteX10" fmla="*/ 3753169 w 3769815"/>
                <a:gd name="connsiteY10" fmla="*/ 1522677 h 1631746"/>
                <a:gd name="connsiteX11" fmla="*/ 3760633 w 3769815"/>
                <a:gd name="connsiteY11" fmla="*/ 1571588 h 1631746"/>
                <a:gd name="connsiteX12" fmla="*/ 1429011 w 3769815"/>
                <a:gd name="connsiteY12" fmla="*/ 1571588 h 1631746"/>
                <a:gd name="connsiteX13" fmla="*/ 1429011 w 3769815"/>
                <a:gd name="connsiteY13" fmla="*/ 56307 h 1631746"/>
                <a:gd name="connsiteX14" fmla="*/ 1547336 w 3769815"/>
                <a:gd name="connsiteY14" fmla="*/ 29786 h 1631746"/>
                <a:gd name="connsiteX15" fmla="*/ 1884907 w 3769815"/>
                <a:gd name="connsiteY15" fmla="*/ 0 h 1631746"/>
                <a:gd name="connsiteX0" fmla="*/ 0 w 3769815"/>
                <a:gd name="connsiteY0" fmla="*/ 1601960 h 1601960"/>
                <a:gd name="connsiteX1" fmla="*/ 3769815 w 3769815"/>
                <a:gd name="connsiteY1" fmla="*/ 1601960 h 1601960"/>
                <a:gd name="connsiteX2" fmla="*/ 0 w 3769815"/>
                <a:gd name="connsiteY2" fmla="*/ 1601960 h 1601960"/>
                <a:gd name="connsiteX3" fmla="*/ 1368310 w 3769815"/>
                <a:gd name="connsiteY3" fmla="*/ 41737 h 1601960"/>
                <a:gd name="connsiteX4" fmla="*/ 1368310 w 3769815"/>
                <a:gd name="connsiteY4" fmla="*/ 1541802 h 1601960"/>
                <a:gd name="connsiteX5" fmla="*/ 9181 w 3769815"/>
                <a:gd name="connsiteY5" fmla="*/ 1541802 h 1601960"/>
                <a:gd name="connsiteX6" fmla="*/ 16646 w 3769815"/>
                <a:gd name="connsiteY6" fmla="*/ 1492891 h 1601960"/>
                <a:gd name="connsiteX7" fmla="*/ 1229215 w 3769815"/>
                <a:gd name="connsiteY7" fmla="*/ 85931 h 1601960"/>
                <a:gd name="connsiteX8" fmla="*/ 1368310 w 3769815"/>
                <a:gd name="connsiteY8" fmla="*/ 41737 h 1601960"/>
                <a:gd name="connsiteX9" fmla="*/ 1547336 w 3769815"/>
                <a:gd name="connsiteY9" fmla="*/ 0 h 1601960"/>
                <a:gd name="connsiteX10" fmla="*/ 3753169 w 3769815"/>
                <a:gd name="connsiteY10" fmla="*/ 1492891 h 1601960"/>
                <a:gd name="connsiteX11" fmla="*/ 3760633 w 3769815"/>
                <a:gd name="connsiteY11" fmla="*/ 1541802 h 1601960"/>
                <a:gd name="connsiteX12" fmla="*/ 1429011 w 3769815"/>
                <a:gd name="connsiteY12" fmla="*/ 1541802 h 1601960"/>
                <a:gd name="connsiteX13" fmla="*/ 1429011 w 3769815"/>
                <a:gd name="connsiteY13" fmla="*/ 26521 h 1601960"/>
                <a:gd name="connsiteX14" fmla="*/ 1547336 w 3769815"/>
                <a:gd name="connsiteY14" fmla="*/ 0 h 1601960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53169 w 3769815"/>
                <a:gd name="connsiteY10" fmla="*/ 1466370 h 1575439"/>
                <a:gd name="connsiteX11" fmla="*/ 3760633 w 3769815"/>
                <a:gd name="connsiteY11" fmla="*/ 1515281 h 1575439"/>
                <a:gd name="connsiteX12" fmla="*/ 1429011 w 3769815"/>
                <a:gd name="connsiteY12" fmla="*/ 1515281 h 1575439"/>
                <a:gd name="connsiteX13" fmla="*/ 1429011 w 3769815"/>
                <a:gd name="connsiteY13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60633 w 3769815"/>
                <a:gd name="connsiteY10" fmla="*/ 1515281 h 1575439"/>
                <a:gd name="connsiteX11" fmla="*/ 1429011 w 3769815"/>
                <a:gd name="connsiteY11" fmla="*/ 1515281 h 1575439"/>
                <a:gd name="connsiteX12" fmla="*/ 1429011 w 3769815"/>
                <a:gd name="connsiteY12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1429011 w 3769815"/>
                <a:gd name="connsiteY10" fmla="*/ 1515281 h 1575439"/>
                <a:gd name="connsiteX11" fmla="*/ 1429011 w 3769815"/>
                <a:gd name="connsiteY11" fmla="*/ 0 h 1575439"/>
                <a:gd name="connsiteX0" fmla="*/ 1359129 w 1419830"/>
                <a:gd name="connsiteY0" fmla="*/ 15216 h 1515281"/>
                <a:gd name="connsiteX1" fmla="*/ 1359129 w 1419830"/>
                <a:gd name="connsiteY1" fmla="*/ 1515281 h 1515281"/>
                <a:gd name="connsiteX2" fmla="*/ 0 w 1419830"/>
                <a:gd name="connsiteY2" fmla="*/ 1515281 h 1515281"/>
                <a:gd name="connsiteX3" fmla="*/ 7465 w 1419830"/>
                <a:gd name="connsiteY3" fmla="*/ 1466370 h 1515281"/>
                <a:gd name="connsiteX4" fmla="*/ 1220034 w 1419830"/>
                <a:gd name="connsiteY4" fmla="*/ 59410 h 1515281"/>
                <a:gd name="connsiteX5" fmla="*/ 1359129 w 1419830"/>
                <a:gd name="connsiteY5" fmla="*/ 15216 h 1515281"/>
                <a:gd name="connsiteX6" fmla="*/ 1419830 w 1419830"/>
                <a:gd name="connsiteY6" fmla="*/ 0 h 1515281"/>
                <a:gd name="connsiteX7" fmla="*/ 1419830 w 1419830"/>
                <a:gd name="connsiteY7" fmla="*/ 1515281 h 1515281"/>
                <a:gd name="connsiteX8" fmla="*/ 1419830 w 1419830"/>
                <a:gd name="connsiteY8" fmla="*/ 0 h 1515281"/>
                <a:gd name="connsiteX0" fmla="*/ 1359129 w 1359129"/>
                <a:gd name="connsiteY0" fmla="*/ 0 h 1500065"/>
                <a:gd name="connsiteX1" fmla="*/ 1359129 w 1359129"/>
                <a:gd name="connsiteY1" fmla="*/ 1500065 h 1500065"/>
                <a:gd name="connsiteX2" fmla="*/ 0 w 1359129"/>
                <a:gd name="connsiteY2" fmla="*/ 1500065 h 1500065"/>
                <a:gd name="connsiteX3" fmla="*/ 7465 w 1359129"/>
                <a:gd name="connsiteY3" fmla="*/ 1451154 h 1500065"/>
                <a:gd name="connsiteX4" fmla="*/ 1220034 w 1359129"/>
                <a:gd name="connsiteY4" fmla="*/ 44194 h 1500065"/>
                <a:gd name="connsiteX5" fmla="*/ 1359129 w 1359129"/>
                <a:gd name="connsiteY5" fmla="*/ 0 h 15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9129" h="1500065">
                  <a:moveTo>
                    <a:pt x="1359129" y="0"/>
                  </a:moveTo>
                  <a:lnTo>
                    <a:pt x="1359129" y="1500065"/>
                  </a:lnTo>
                  <a:lnTo>
                    <a:pt x="0" y="1500065"/>
                  </a:lnTo>
                  <a:lnTo>
                    <a:pt x="7465" y="1451154"/>
                  </a:lnTo>
                  <a:cubicBezTo>
                    <a:pt x="140831" y="799412"/>
                    <a:pt x="606668" y="268777"/>
                    <a:pt x="1220034" y="44194"/>
                  </a:cubicBezTo>
                  <a:lnTo>
                    <a:pt x="135912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7168386" y="1411597"/>
              <a:ext cx="2331622" cy="1571588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302787 w 4375389"/>
                <a:gd name="connsiteY0" fmla="*/ 1631746 h 1931377"/>
                <a:gd name="connsiteX1" fmla="*/ 4072602 w 4375389"/>
                <a:gd name="connsiteY1" fmla="*/ 1631746 h 1931377"/>
                <a:gd name="connsiteX2" fmla="*/ 4084854 w 4375389"/>
                <a:gd name="connsiteY2" fmla="*/ 1712025 h 1931377"/>
                <a:gd name="connsiteX3" fmla="*/ 4094699 w 4375389"/>
                <a:gd name="connsiteY3" fmla="*/ 1907005 h 1931377"/>
                <a:gd name="connsiteX4" fmla="*/ 280689 w 4375389"/>
                <a:gd name="connsiteY4" fmla="*/ 1907005 h 1931377"/>
                <a:gd name="connsiteX5" fmla="*/ 290535 w 4375389"/>
                <a:gd name="connsiteY5" fmla="*/ 1712025 h 1931377"/>
                <a:gd name="connsiteX6" fmla="*/ 302787 w 4375389"/>
                <a:gd name="connsiteY6" fmla="*/ 1631746 h 1931377"/>
                <a:gd name="connsiteX7" fmla="*/ 1671097 w 4375389"/>
                <a:gd name="connsiteY7" fmla="*/ 71523 h 1931377"/>
                <a:gd name="connsiteX8" fmla="*/ 1671097 w 4375389"/>
                <a:gd name="connsiteY8" fmla="*/ 1571588 h 1931377"/>
                <a:gd name="connsiteX9" fmla="*/ 311968 w 4375389"/>
                <a:gd name="connsiteY9" fmla="*/ 1571588 h 1931377"/>
                <a:gd name="connsiteX10" fmla="*/ 319433 w 4375389"/>
                <a:gd name="connsiteY10" fmla="*/ 1522677 h 1931377"/>
                <a:gd name="connsiteX11" fmla="*/ 1532002 w 4375389"/>
                <a:gd name="connsiteY11" fmla="*/ 115717 h 1931377"/>
                <a:gd name="connsiteX12" fmla="*/ 1671097 w 4375389"/>
                <a:gd name="connsiteY12" fmla="*/ 71523 h 1931377"/>
                <a:gd name="connsiteX13" fmla="*/ 2187694 w 4375389"/>
                <a:gd name="connsiteY13" fmla="*/ 0 h 1931377"/>
                <a:gd name="connsiteX14" fmla="*/ 4055956 w 4375389"/>
                <a:gd name="connsiteY14" fmla="*/ 1522677 h 1931377"/>
                <a:gd name="connsiteX15" fmla="*/ 4063420 w 4375389"/>
                <a:gd name="connsiteY15" fmla="*/ 1571588 h 1931377"/>
                <a:gd name="connsiteX16" fmla="*/ 1731798 w 4375389"/>
                <a:gd name="connsiteY16" fmla="*/ 1571588 h 1931377"/>
                <a:gd name="connsiteX17" fmla="*/ 1731798 w 4375389"/>
                <a:gd name="connsiteY17" fmla="*/ 56307 h 1931377"/>
                <a:gd name="connsiteX18" fmla="*/ 1850123 w 4375389"/>
                <a:gd name="connsiteY18" fmla="*/ 29786 h 1931377"/>
                <a:gd name="connsiteX19" fmla="*/ 2187694 w 4375389"/>
                <a:gd name="connsiteY19" fmla="*/ 0 h 1931377"/>
                <a:gd name="connsiteX0" fmla="*/ 302059 w 4084126"/>
                <a:gd name="connsiteY0" fmla="*/ 1631746 h 1907005"/>
                <a:gd name="connsiteX1" fmla="*/ 4071874 w 4084126"/>
                <a:gd name="connsiteY1" fmla="*/ 1631746 h 1907005"/>
                <a:gd name="connsiteX2" fmla="*/ 4084126 w 4084126"/>
                <a:gd name="connsiteY2" fmla="*/ 1712025 h 1907005"/>
                <a:gd name="connsiteX3" fmla="*/ 279961 w 4084126"/>
                <a:gd name="connsiteY3" fmla="*/ 1907005 h 1907005"/>
                <a:gd name="connsiteX4" fmla="*/ 289807 w 4084126"/>
                <a:gd name="connsiteY4" fmla="*/ 1712025 h 1907005"/>
                <a:gd name="connsiteX5" fmla="*/ 302059 w 4084126"/>
                <a:gd name="connsiteY5" fmla="*/ 1631746 h 1907005"/>
                <a:gd name="connsiteX6" fmla="*/ 1670369 w 4084126"/>
                <a:gd name="connsiteY6" fmla="*/ 71523 h 1907005"/>
                <a:gd name="connsiteX7" fmla="*/ 1670369 w 4084126"/>
                <a:gd name="connsiteY7" fmla="*/ 1571588 h 1907005"/>
                <a:gd name="connsiteX8" fmla="*/ 311240 w 4084126"/>
                <a:gd name="connsiteY8" fmla="*/ 1571588 h 1907005"/>
                <a:gd name="connsiteX9" fmla="*/ 318705 w 4084126"/>
                <a:gd name="connsiteY9" fmla="*/ 1522677 h 1907005"/>
                <a:gd name="connsiteX10" fmla="*/ 1531274 w 4084126"/>
                <a:gd name="connsiteY10" fmla="*/ 115717 h 1907005"/>
                <a:gd name="connsiteX11" fmla="*/ 1670369 w 4084126"/>
                <a:gd name="connsiteY11" fmla="*/ 71523 h 1907005"/>
                <a:gd name="connsiteX12" fmla="*/ 2186966 w 4084126"/>
                <a:gd name="connsiteY12" fmla="*/ 0 h 1907005"/>
                <a:gd name="connsiteX13" fmla="*/ 4055228 w 4084126"/>
                <a:gd name="connsiteY13" fmla="*/ 1522677 h 1907005"/>
                <a:gd name="connsiteX14" fmla="*/ 4062692 w 4084126"/>
                <a:gd name="connsiteY14" fmla="*/ 1571588 h 1907005"/>
                <a:gd name="connsiteX15" fmla="*/ 1731070 w 4084126"/>
                <a:gd name="connsiteY15" fmla="*/ 1571588 h 1907005"/>
                <a:gd name="connsiteX16" fmla="*/ 1731070 w 4084126"/>
                <a:gd name="connsiteY16" fmla="*/ 56307 h 1907005"/>
                <a:gd name="connsiteX17" fmla="*/ 1849395 w 4084126"/>
                <a:gd name="connsiteY17" fmla="*/ 29786 h 1907005"/>
                <a:gd name="connsiteX18" fmla="*/ 2186966 w 4084126"/>
                <a:gd name="connsiteY18" fmla="*/ 0 h 1907005"/>
                <a:gd name="connsiteX0" fmla="*/ 302059 w 4071874"/>
                <a:gd name="connsiteY0" fmla="*/ 1631746 h 1907005"/>
                <a:gd name="connsiteX1" fmla="*/ 4071874 w 4071874"/>
                <a:gd name="connsiteY1" fmla="*/ 1631746 h 1907005"/>
                <a:gd name="connsiteX2" fmla="*/ 279961 w 4071874"/>
                <a:gd name="connsiteY2" fmla="*/ 1907005 h 1907005"/>
                <a:gd name="connsiteX3" fmla="*/ 289807 w 4071874"/>
                <a:gd name="connsiteY3" fmla="*/ 1712025 h 1907005"/>
                <a:gd name="connsiteX4" fmla="*/ 302059 w 4071874"/>
                <a:gd name="connsiteY4" fmla="*/ 1631746 h 1907005"/>
                <a:gd name="connsiteX5" fmla="*/ 1670369 w 4071874"/>
                <a:gd name="connsiteY5" fmla="*/ 71523 h 1907005"/>
                <a:gd name="connsiteX6" fmla="*/ 1670369 w 4071874"/>
                <a:gd name="connsiteY6" fmla="*/ 1571588 h 1907005"/>
                <a:gd name="connsiteX7" fmla="*/ 311240 w 4071874"/>
                <a:gd name="connsiteY7" fmla="*/ 1571588 h 1907005"/>
                <a:gd name="connsiteX8" fmla="*/ 318705 w 4071874"/>
                <a:gd name="connsiteY8" fmla="*/ 1522677 h 1907005"/>
                <a:gd name="connsiteX9" fmla="*/ 1531274 w 4071874"/>
                <a:gd name="connsiteY9" fmla="*/ 115717 h 1907005"/>
                <a:gd name="connsiteX10" fmla="*/ 1670369 w 4071874"/>
                <a:gd name="connsiteY10" fmla="*/ 71523 h 1907005"/>
                <a:gd name="connsiteX11" fmla="*/ 2186966 w 4071874"/>
                <a:gd name="connsiteY11" fmla="*/ 0 h 1907005"/>
                <a:gd name="connsiteX12" fmla="*/ 4055228 w 4071874"/>
                <a:gd name="connsiteY12" fmla="*/ 1522677 h 1907005"/>
                <a:gd name="connsiteX13" fmla="*/ 4062692 w 4071874"/>
                <a:gd name="connsiteY13" fmla="*/ 1571588 h 1907005"/>
                <a:gd name="connsiteX14" fmla="*/ 1731070 w 4071874"/>
                <a:gd name="connsiteY14" fmla="*/ 1571588 h 1907005"/>
                <a:gd name="connsiteX15" fmla="*/ 1731070 w 4071874"/>
                <a:gd name="connsiteY15" fmla="*/ 56307 h 1907005"/>
                <a:gd name="connsiteX16" fmla="*/ 1849395 w 4071874"/>
                <a:gd name="connsiteY16" fmla="*/ 29786 h 1907005"/>
                <a:gd name="connsiteX17" fmla="*/ 2186966 w 4071874"/>
                <a:gd name="connsiteY17" fmla="*/ 0 h 1907005"/>
                <a:gd name="connsiteX0" fmla="*/ 302059 w 4062692"/>
                <a:gd name="connsiteY0" fmla="*/ 1631746 h 1907005"/>
                <a:gd name="connsiteX1" fmla="*/ 279961 w 4062692"/>
                <a:gd name="connsiteY1" fmla="*/ 1907005 h 1907005"/>
                <a:gd name="connsiteX2" fmla="*/ 289807 w 4062692"/>
                <a:gd name="connsiteY2" fmla="*/ 1712025 h 1907005"/>
                <a:gd name="connsiteX3" fmla="*/ 302059 w 4062692"/>
                <a:gd name="connsiteY3" fmla="*/ 1631746 h 1907005"/>
                <a:gd name="connsiteX4" fmla="*/ 1670369 w 4062692"/>
                <a:gd name="connsiteY4" fmla="*/ 71523 h 1907005"/>
                <a:gd name="connsiteX5" fmla="*/ 1670369 w 4062692"/>
                <a:gd name="connsiteY5" fmla="*/ 1571588 h 1907005"/>
                <a:gd name="connsiteX6" fmla="*/ 311240 w 4062692"/>
                <a:gd name="connsiteY6" fmla="*/ 1571588 h 1907005"/>
                <a:gd name="connsiteX7" fmla="*/ 318705 w 4062692"/>
                <a:gd name="connsiteY7" fmla="*/ 1522677 h 1907005"/>
                <a:gd name="connsiteX8" fmla="*/ 1531274 w 4062692"/>
                <a:gd name="connsiteY8" fmla="*/ 115717 h 1907005"/>
                <a:gd name="connsiteX9" fmla="*/ 1670369 w 4062692"/>
                <a:gd name="connsiteY9" fmla="*/ 71523 h 1907005"/>
                <a:gd name="connsiteX10" fmla="*/ 2186966 w 4062692"/>
                <a:gd name="connsiteY10" fmla="*/ 0 h 1907005"/>
                <a:gd name="connsiteX11" fmla="*/ 4055228 w 4062692"/>
                <a:gd name="connsiteY11" fmla="*/ 1522677 h 1907005"/>
                <a:gd name="connsiteX12" fmla="*/ 4062692 w 4062692"/>
                <a:gd name="connsiteY12" fmla="*/ 1571588 h 1907005"/>
                <a:gd name="connsiteX13" fmla="*/ 1731070 w 4062692"/>
                <a:gd name="connsiteY13" fmla="*/ 1571588 h 1907005"/>
                <a:gd name="connsiteX14" fmla="*/ 1731070 w 4062692"/>
                <a:gd name="connsiteY14" fmla="*/ 56307 h 1907005"/>
                <a:gd name="connsiteX15" fmla="*/ 1849395 w 4062692"/>
                <a:gd name="connsiteY15" fmla="*/ 29786 h 1907005"/>
                <a:gd name="connsiteX16" fmla="*/ 2186966 w 4062692"/>
                <a:gd name="connsiteY16" fmla="*/ 0 h 1907005"/>
                <a:gd name="connsiteX0" fmla="*/ 12252 w 3772885"/>
                <a:gd name="connsiteY0" fmla="*/ 1631746 h 1712025"/>
                <a:gd name="connsiteX1" fmla="*/ 0 w 3772885"/>
                <a:gd name="connsiteY1" fmla="*/ 1712025 h 1712025"/>
                <a:gd name="connsiteX2" fmla="*/ 12252 w 3772885"/>
                <a:gd name="connsiteY2" fmla="*/ 1631746 h 1712025"/>
                <a:gd name="connsiteX3" fmla="*/ 1380562 w 3772885"/>
                <a:gd name="connsiteY3" fmla="*/ 71523 h 1712025"/>
                <a:gd name="connsiteX4" fmla="*/ 1380562 w 3772885"/>
                <a:gd name="connsiteY4" fmla="*/ 1571588 h 1712025"/>
                <a:gd name="connsiteX5" fmla="*/ 21433 w 3772885"/>
                <a:gd name="connsiteY5" fmla="*/ 1571588 h 1712025"/>
                <a:gd name="connsiteX6" fmla="*/ 28898 w 3772885"/>
                <a:gd name="connsiteY6" fmla="*/ 1522677 h 1712025"/>
                <a:gd name="connsiteX7" fmla="*/ 1241467 w 3772885"/>
                <a:gd name="connsiteY7" fmla="*/ 115717 h 1712025"/>
                <a:gd name="connsiteX8" fmla="*/ 1380562 w 3772885"/>
                <a:gd name="connsiteY8" fmla="*/ 71523 h 1712025"/>
                <a:gd name="connsiteX9" fmla="*/ 1897159 w 3772885"/>
                <a:gd name="connsiteY9" fmla="*/ 0 h 1712025"/>
                <a:gd name="connsiteX10" fmla="*/ 3765421 w 3772885"/>
                <a:gd name="connsiteY10" fmla="*/ 1522677 h 1712025"/>
                <a:gd name="connsiteX11" fmla="*/ 3772885 w 3772885"/>
                <a:gd name="connsiteY11" fmla="*/ 1571588 h 1712025"/>
                <a:gd name="connsiteX12" fmla="*/ 1441263 w 3772885"/>
                <a:gd name="connsiteY12" fmla="*/ 1571588 h 1712025"/>
                <a:gd name="connsiteX13" fmla="*/ 1441263 w 3772885"/>
                <a:gd name="connsiteY13" fmla="*/ 56307 h 1712025"/>
                <a:gd name="connsiteX14" fmla="*/ 1559588 w 3772885"/>
                <a:gd name="connsiteY14" fmla="*/ 29786 h 1712025"/>
                <a:gd name="connsiteX15" fmla="*/ 1897159 w 3772885"/>
                <a:gd name="connsiteY15" fmla="*/ 0 h 1712025"/>
                <a:gd name="connsiteX0" fmla="*/ 1359129 w 3751452"/>
                <a:gd name="connsiteY0" fmla="*/ 71523 h 1571588"/>
                <a:gd name="connsiteX1" fmla="*/ 1359129 w 3751452"/>
                <a:gd name="connsiteY1" fmla="*/ 1571588 h 1571588"/>
                <a:gd name="connsiteX2" fmla="*/ 0 w 3751452"/>
                <a:gd name="connsiteY2" fmla="*/ 1571588 h 1571588"/>
                <a:gd name="connsiteX3" fmla="*/ 7465 w 3751452"/>
                <a:gd name="connsiteY3" fmla="*/ 1522677 h 1571588"/>
                <a:gd name="connsiteX4" fmla="*/ 1220034 w 3751452"/>
                <a:gd name="connsiteY4" fmla="*/ 115717 h 1571588"/>
                <a:gd name="connsiteX5" fmla="*/ 1359129 w 3751452"/>
                <a:gd name="connsiteY5" fmla="*/ 71523 h 1571588"/>
                <a:gd name="connsiteX6" fmla="*/ 1875726 w 3751452"/>
                <a:gd name="connsiteY6" fmla="*/ 0 h 1571588"/>
                <a:gd name="connsiteX7" fmla="*/ 3743988 w 3751452"/>
                <a:gd name="connsiteY7" fmla="*/ 1522677 h 1571588"/>
                <a:gd name="connsiteX8" fmla="*/ 3751452 w 3751452"/>
                <a:gd name="connsiteY8" fmla="*/ 1571588 h 1571588"/>
                <a:gd name="connsiteX9" fmla="*/ 1419830 w 3751452"/>
                <a:gd name="connsiteY9" fmla="*/ 1571588 h 1571588"/>
                <a:gd name="connsiteX10" fmla="*/ 1419830 w 3751452"/>
                <a:gd name="connsiteY10" fmla="*/ 56307 h 1571588"/>
                <a:gd name="connsiteX11" fmla="*/ 1538155 w 3751452"/>
                <a:gd name="connsiteY11" fmla="*/ 29786 h 1571588"/>
                <a:gd name="connsiteX12" fmla="*/ 1875726 w 3751452"/>
                <a:gd name="connsiteY12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7465 w 3751452"/>
                <a:gd name="connsiteY2" fmla="*/ 1522677 h 1571588"/>
                <a:gd name="connsiteX3" fmla="*/ 1220034 w 3751452"/>
                <a:gd name="connsiteY3" fmla="*/ 115717 h 1571588"/>
                <a:gd name="connsiteX4" fmla="*/ 1359129 w 3751452"/>
                <a:gd name="connsiteY4" fmla="*/ 71523 h 1571588"/>
                <a:gd name="connsiteX5" fmla="*/ 1875726 w 3751452"/>
                <a:gd name="connsiteY5" fmla="*/ 0 h 1571588"/>
                <a:gd name="connsiteX6" fmla="*/ 3743988 w 3751452"/>
                <a:gd name="connsiteY6" fmla="*/ 1522677 h 1571588"/>
                <a:gd name="connsiteX7" fmla="*/ 3751452 w 3751452"/>
                <a:gd name="connsiteY7" fmla="*/ 1571588 h 1571588"/>
                <a:gd name="connsiteX8" fmla="*/ 1419830 w 3751452"/>
                <a:gd name="connsiteY8" fmla="*/ 1571588 h 1571588"/>
                <a:gd name="connsiteX9" fmla="*/ 1419830 w 3751452"/>
                <a:gd name="connsiteY9" fmla="*/ 56307 h 1571588"/>
                <a:gd name="connsiteX10" fmla="*/ 1538155 w 3751452"/>
                <a:gd name="connsiteY10" fmla="*/ 29786 h 1571588"/>
                <a:gd name="connsiteX11" fmla="*/ 1875726 w 3751452"/>
                <a:gd name="connsiteY11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1220034 w 3751452"/>
                <a:gd name="connsiteY2" fmla="*/ 115717 h 1571588"/>
                <a:gd name="connsiteX3" fmla="*/ 1359129 w 3751452"/>
                <a:gd name="connsiteY3" fmla="*/ 71523 h 1571588"/>
                <a:gd name="connsiteX4" fmla="*/ 1875726 w 3751452"/>
                <a:gd name="connsiteY4" fmla="*/ 0 h 1571588"/>
                <a:gd name="connsiteX5" fmla="*/ 3743988 w 3751452"/>
                <a:gd name="connsiteY5" fmla="*/ 1522677 h 1571588"/>
                <a:gd name="connsiteX6" fmla="*/ 3751452 w 3751452"/>
                <a:gd name="connsiteY6" fmla="*/ 1571588 h 1571588"/>
                <a:gd name="connsiteX7" fmla="*/ 1419830 w 3751452"/>
                <a:gd name="connsiteY7" fmla="*/ 1571588 h 1571588"/>
                <a:gd name="connsiteX8" fmla="*/ 1419830 w 3751452"/>
                <a:gd name="connsiteY8" fmla="*/ 56307 h 1571588"/>
                <a:gd name="connsiteX9" fmla="*/ 1538155 w 3751452"/>
                <a:gd name="connsiteY9" fmla="*/ 29786 h 1571588"/>
                <a:gd name="connsiteX10" fmla="*/ 1875726 w 3751452"/>
                <a:gd name="connsiteY10" fmla="*/ 0 h 1571588"/>
                <a:gd name="connsiteX0" fmla="*/ 139095 w 2531418"/>
                <a:gd name="connsiteY0" fmla="*/ 71523 h 1571588"/>
                <a:gd name="connsiteX1" fmla="*/ 0 w 2531418"/>
                <a:gd name="connsiteY1" fmla="*/ 115717 h 1571588"/>
                <a:gd name="connsiteX2" fmla="*/ 139095 w 2531418"/>
                <a:gd name="connsiteY2" fmla="*/ 71523 h 1571588"/>
                <a:gd name="connsiteX3" fmla="*/ 655692 w 2531418"/>
                <a:gd name="connsiteY3" fmla="*/ 0 h 1571588"/>
                <a:gd name="connsiteX4" fmla="*/ 2523954 w 2531418"/>
                <a:gd name="connsiteY4" fmla="*/ 1522677 h 1571588"/>
                <a:gd name="connsiteX5" fmla="*/ 2531418 w 2531418"/>
                <a:gd name="connsiteY5" fmla="*/ 1571588 h 1571588"/>
                <a:gd name="connsiteX6" fmla="*/ 199796 w 2531418"/>
                <a:gd name="connsiteY6" fmla="*/ 1571588 h 1571588"/>
                <a:gd name="connsiteX7" fmla="*/ 199796 w 2531418"/>
                <a:gd name="connsiteY7" fmla="*/ 56307 h 1571588"/>
                <a:gd name="connsiteX8" fmla="*/ 318121 w 2531418"/>
                <a:gd name="connsiteY8" fmla="*/ 29786 h 1571588"/>
                <a:gd name="connsiteX9" fmla="*/ 655692 w 2531418"/>
                <a:gd name="connsiteY9" fmla="*/ 0 h 1571588"/>
                <a:gd name="connsiteX0" fmla="*/ 455896 w 2331622"/>
                <a:gd name="connsiteY0" fmla="*/ 0 h 1571588"/>
                <a:gd name="connsiteX1" fmla="*/ 2324158 w 2331622"/>
                <a:gd name="connsiteY1" fmla="*/ 1522677 h 1571588"/>
                <a:gd name="connsiteX2" fmla="*/ 2331622 w 2331622"/>
                <a:gd name="connsiteY2" fmla="*/ 1571588 h 1571588"/>
                <a:gd name="connsiteX3" fmla="*/ 0 w 2331622"/>
                <a:gd name="connsiteY3" fmla="*/ 1571588 h 1571588"/>
                <a:gd name="connsiteX4" fmla="*/ 0 w 2331622"/>
                <a:gd name="connsiteY4" fmla="*/ 56307 h 1571588"/>
                <a:gd name="connsiteX5" fmla="*/ 118325 w 2331622"/>
                <a:gd name="connsiteY5" fmla="*/ 29786 h 1571588"/>
                <a:gd name="connsiteX6" fmla="*/ 455896 w 2331622"/>
                <a:gd name="connsiteY6" fmla="*/ 0 h 15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1622" h="1571588">
                  <a:moveTo>
                    <a:pt x="455896" y="0"/>
                  </a:moveTo>
                  <a:cubicBezTo>
                    <a:pt x="1377455" y="0"/>
                    <a:pt x="2146337" y="653687"/>
                    <a:pt x="2324158" y="1522677"/>
                  </a:cubicBezTo>
                  <a:lnTo>
                    <a:pt x="2331622" y="1571588"/>
                  </a:lnTo>
                  <a:lnTo>
                    <a:pt x="0" y="1571588"/>
                  </a:lnTo>
                  <a:lnTo>
                    <a:pt x="0" y="56307"/>
                  </a:lnTo>
                  <a:lnTo>
                    <a:pt x="118325" y="29786"/>
                  </a:lnTo>
                  <a:cubicBezTo>
                    <a:pt x="227892" y="10214"/>
                    <a:pt x="340701" y="0"/>
                    <a:pt x="455896" y="0"/>
                  </a:cubicBezTo>
                  <a:close/>
                </a:path>
              </a:pathLst>
            </a:cu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5710712" y="3044639"/>
              <a:ext cx="3814010" cy="2182264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451109 w 3814010"/>
                <a:gd name="connsiteY17" fmla="*/ 56307 h 3814010"/>
                <a:gd name="connsiteX18" fmla="*/ 1569434 w 3814010"/>
                <a:gd name="connsiteY18" fmla="*/ 29786 h 3814010"/>
                <a:gd name="connsiteX19" fmla="*/ 1907005 w 3814010"/>
                <a:gd name="connsiteY19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569434 w 3814010"/>
                <a:gd name="connsiteY16" fmla="*/ 29786 h 3814010"/>
                <a:gd name="connsiteX17" fmla="*/ 1907005 w 3814010"/>
                <a:gd name="connsiteY17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907005 w 3814010"/>
                <a:gd name="connsiteY16" fmla="*/ 0 h 3814010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8744 w 3814010"/>
                <a:gd name="connsiteY8" fmla="*/ 0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38744 w 3814010"/>
                <a:gd name="connsiteY11" fmla="*/ 0 h 2291333"/>
                <a:gd name="connsiteX12" fmla="*/ 1451109 w 3814010"/>
                <a:gd name="connsiteY12" fmla="*/ 48911 h 2291333"/>
                <a:gd name="connsiteX13" fmla="*/ 3775267 w 3814010"/>
                <a:gd name="connsiteY13" fmla="*/ 0 h 2291333"/>
                <a:gd name="connsiteX14" fmla="*/ 3782731 w 3814010"/>
                <a:gd name="connsiteY14" fmla="*/ 48911 h 2291333"/>
                <a:gd name="connsiteX15" fmla="*/ 1451109 w 3814010"/>
                <a:gd name="connsiteY15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1279 w 3814010"/>
                <a:gd name="connsiteY8" fmla="*/ 48911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1451109 w 3814010"/>
                <a:gd name="connsiteY11" fmla="*/ 48911 h 2291333"/>
                <a:gd name="connsiteX12" fmla="*/ 3775267 w 3814010"/>
                <a:gd name="connsiteY12" fmla="*/ 0 h 2291333"/>
                <a:gd name="connsiteX13" fmla="*/ 3782731 w 3814010"/>
                <a:gd name="connsiteY13" fmla="*/ 48911 h 2291333"/>
                <a:gd name="connsiteX14" fmla="*/ 1451109 w 3814010"/>
                <a:gd name="connsiteY14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3782731 w 3814010"/>
                <a:gd name="connsiteY10" fmla="*/ 48911 h 2291333"/>
                <a:gd name="connsiteX11" fmla="*/ 1451109 w 3814010"/>
                <a:gd name="connsiteY11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1451109 w 3814010"/>
                <a:gd name="connsiteY10" fmla="*/ 48911 h 2291333"/>
                <a:gd name="connsiteX0" fmla="*/ 22098 w 3814010"/>
                <a:gd name="connsiteY0" fmla="*/ 0 h 2182264"/>
                <a:gd name="connsiteX1" fmla="*/ 3791913 w 3814010"/>
                <a:gd name="connsiteY1" fmla="*/ 0 h 2182264"/>
                <a:gd name="connsiteX2" fmla="*/ 3804165 w 3814010"/>
                <a:gd name="connsiteY2" fmla="*/ 80279 h 2182264"/>
                <a:gd name="connsiteX3" fmla="*/ 3814010 w 3814010"/>
                <a:gd name="connsiteY3" fmla="*/ 275259 h 2182264"/>
                <a:gd name="connsiteX4" fmla="*/ 1907005 w 3814010"/>
                <a:gd name="connsiteY4" fmla="*/ 2182264 h 2182264"/>
                <a:gd name="connsiteX5" fmla="*/ 0 w 3814010"/>
                <a:gd name="connsiteY5" fmla="*/ 275259 h 2182264"/>
                <a:gd name="connsiteX6" fmla="*/ 9846 w 3814010"/>
                <a:gd name="connsiteY6" fmla="*/ 80279 h 2182264"/>
                <a:gd name="connsiteX7" fmla="*/ 22098 w 3814010"/>
                <a:gd name="connsiteY7" fmla="*/ 0 h 218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4010" h="2182264">
                  <a:moveTo>
                    <a:pt x="22098" y="0"/>
                  </a:moveTo>
                  <a:lnTo>
                    <a:pt x="3791913" y="0"/>
                  </a:lnTo>
                  <a:lnTo>
                    <a:pt x="3804165" y="80279"/>
                  </a:lnTo>
                  <a:cubicBezTo>
                    <a:pt x="3810675" y="144387"/>
                    <a:pt x="3814010" y="209434"/>
                    <a:pt x="3814010" y="275259"/>
                  </a:cubicBezTo>
                  <a:cubicBezTo>
                    <a:pt x="3814010" y="1328469"/>
                    <a:pt x="2960215" y="2182264"/>
                    <a:pt x="1907005" y="2182264"/>
                  </a:cubicBezTo>
                  <a:cubicBezTo>
                    <a:pt x="853795" y="2182264"/>
                    <a:pt x="0" y="1328469"/>
                    <a:pt x="0" y="275259"/>
                  </a:cubicBezTo>
                  <a:cubicBezTo>
                    <a:pt x="0" y="209434"/>
                    <a:pt x="3335" y="144387"/>
                    <a:pt x="9846" y="80279"/>
                  </a:cubicBezTo>
                  <a:lnTo>
                    <a:pt x="220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23336" y="1358958"/>
            <a:ext cx="82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</a:rPr>
              <a:t>03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36299" y="2316326"/>
            <a:ext cx="207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This line is your sub-title explanation and description and commentary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823718" y="3784273"/>
            <a:ext cx="2813458" cy="2814414"/>
            <a:chOff x="5710712" y="1411597"/>
            <a:chExt cx="3814010" cy="3815306"/>
          </a:xfrm>
        </p:grpSpPr>
        <p:sp>
          <p:nvSpPr>
            <p:cNvPr id="50" name="자유형 49"/>
            <p:cNvSpPr/>
            <p:nvPr/>
          </p:nvSpPr>
          <p:spPr>
            <a:xfrm>
              <a:off x="5747472" y="1483120"/>
              <a:ext cx="1359129" cy="1500065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161533 w 4092880"/>
                <a:gd name="connsiteY0" fmla="*/ 1631746 h 3814010"/>
                <a:gd name="connsiteX1" fmla="*/ 3931348 w 4092880"/>
                <a:gd name="connsiteY1" fmla="*/ 1631746 h 3814010"/>
                <a:gd name="connsiteX2" fmla="*/ 3943600 w 4092880"/>
                <a:gd name="connsiteY2" fmla="*/ 1712025 h 3814010"/>
                <a:gd name="connsiteX3" fmla="*/ 3953445 w 4092880"/>
                <a:gd name="connsiteY3" fmla="*/ 1907005 h 3814010"/>
                <a:gd name="connsiteX4" fmla="*/ 2046440 w 4092880"/>
                <a:gd name="connsiteY4" fmla="*/ 3814010 h 3814010"/>
                <a:gd name="connsiteX5" fmla="*/ 139435 w 4092880"/>
                <a:gd name="connsiteY5" fmla="*/ 1907005 h 3814010"/>
                <a:gd name="connsiteX6" fmla="*/ 149281 w 4092880"/>
                <a:gd name="connsiteY6" fmla="*/ 1712025 h 3814010"/>
                <a:gd name="connsiteX7" fmla="*/ 161533 w 4092880"/>
                <a:gd name="connsiteY7" fmla="*/ 1631746 h 3814010"/>
                <a:gd name="connsiteX8" fmla="*/ 1529843 w 4092880"/>
                <a:gd name="connsiteY8" fmla="*/ 71523 h 3814010"/>
                <a:gd name="connsiteX9" fmla="*/ 1529843 w 4092880"/>
                <a:gd name="connsiteY9" fmla="*/ 1571588 h 3814010"/>
                <a:gd name="connsiteX10" fmla="*/ 170714 w 4092880"/>
                <a:gd name="connsiteY10" fmla="*/ 1571588 h 3814010"/>
                <a:gd name="connsiteX11" fmla="*/ 178179 w 4092880"/>
                <a:gd name="connsiteY11" fmla="*/ 1522677 h 3814010"/>
                <a:gd name="connsiteX12" fmla="*/ 1390748 w 4092880"/>
                <a:gd name="connsiteY12" fmla="*/ 115717 h 3814010"/>
                <a:gd name="connsiteX13" fmla="*/ 1529843 w 4092880"/>
                <a:gd name="connsiteY13" fmla="*/ 71523 h 3814010"/>
                <a:gd name="connsiteX14" fmla="*/ 2046440 w 4092880"/>
                <a:gd name="connsiteY14" fmla="*/ 0 h 3814010"/>
                <a:gd name="connsiteX15" fmla="*/ 3914702 w 4092880"/>
                <a:gd name="connsiteY15" fmla="*/ 1522677 h 3814010"/>
                <a:gd name="connsiteX16" fmla="*/ 3922166 w 4092880"/>
                <a:gd name="connsiteY16" fmla="*/ 1571588 h 3814010"/>
                <a:gd name="connsiteX17" fmla="*/ 1590544 w 4092880"/>
                <a:gd name="connsiteY17" fmla="*/ 1571588 h 3814010"/>
                <a:gd name="connsiteX18" fmla="*/ 1590544 w 4092880"/>
                <a:gd name="connsiteY18" fmla="*/ 56307 h 3814010"/>
                <a:gd name="connsiteX19" fmla="*/ 1708869 w 4092880"/>
                <a:gd name="connsiteY19" fmla="*/ 29786 h 3814010"/>
                <a:gd name="connsiteX20" fmla="*/ 2046440 w 4092880"/>
                <a:gd name="connsiteY20" fmla="*/ 0 h 3814010"/>
                <a:gd name="connsiteX0" fmla="*/ 12407 w 3943754"/>
                <a:gd name="connsiteY0" fmla="*/ 1631746 h 3817999"/>
                <a:gd name="connsiteX1" fmla="*/ 3782222 w 3943754"/>
                <a:gd name="connsiteY1" fmla="*/ 1631746 h 3817999"/>
                <a:gd name="connsiteX2" fmla="*/ 3794474 w 3943754"/>
                <a:gd name="connsiteY2" fmla="*/ 1712025 h 3817999"/>
                <a:gd name="connsiteX3" fmla="*/ 3804319 w 3943754"/>
                <a:gd name="connsiteY3" fmla="*/ 1907005 h 3817999"/>
                <a:gd name="connsiteX4" fmla="*/ 1897314 w 3943754"/>
                <a:gd name="connsiteY4" fmla="*/ 3814010 h 3817999"/>
                <a:gd name="connsiteX5" fmla="*/ 509293 w 3943754"/>
                <a:gd name="connsiteY5" fmla="*/ 2388918 h 3817999"/>
                <a:gd name="connsiteX6" fmla="*/ 155 w 3943754"/>
                <a:gd name="connsiteY6" fmla="*/ 1712025 h 3817999"/>
                <a:gd name="connsiteX7" fmla="*/ 12407 w 3943754"/>
                <a:gd name="connsiteY7" fmla="*/ 1631746 h 3817999"/>
                <a:gd name="connsiteX8" fmla="*/ 1380717 w 3943754"/>
                <a:gd name="connsiteY8" fmla="*/ 71523 h 3817999"/>
                <a:gd name="connsiteX9" fmla="*/ 1380717 w 3943754"/>
                <a:gd name="connsiteY9" fmla="*/ 1571588 h 3817999"/>
                <a:gd name="connsiteX10" fmla="*/ 21588 w 3943754"/>
                <a:gd name="connsiteY10" fmla="*/ 1571588 h 3817999"/>
                <a:gd name="connsiteX11" fmla="*/ 29053 w 3943754"/>
                <a:gd name="connsiteY11" fmla="*/ 1522677 h 3817999"/>
                <a:gd name="connsiteX12" fmla="*/ 1241622 w 3943754"/>
                <a:gd name="connsiteY12" fmla="*/ 115717 h 3817999"/>
                <a:gd name="connsiteX13" fmla="*/ 1380717 w 3943754"/>
                <a:gd name="connsiteY13" fmla="*/ 71523 h 3817999"/>
                <a:gd name="connsiteX14" fmla="*/ 1897314 w 3943754"/>
                <a:gd name="connsiteY14" fmla="*/ 0 h 3817999"/>
                <a:gd name="connsiteX15" fmla="*/ 3765576 w 3943754"/>
                <a:gd name="connsiteY15" fmla="*/ 1522677 h 3817999"/>
                <a:gd name="connsiteX16" fmla="*/ 3773040 w 3943754"/>
                <a:gd name="connsiteY16" fmla="*/ 1571588 h 3817999"/>
                <a:gd name="connsiteX17" fmla="*/ 1441418 w 3943754"/>
                <a:gd name="connsiteY17" fmla="*/ 1571588 h 3817999"/>
                <a:gd name="connsiteX18" fmla="*/ 1441418 w 3943754"/>
                <a:gd name="connsiteY18" fmla="*/ 56307 h 3817999"/>
                <a:gd name="connsiteX19" fmla="*/ 1559743 w 3943754"/>
                <a:gd name="connsiteY19" fmla="*/ 29786 h 3817999"/>
                <a:gd name="connsiteX20" fmla="*/ 1897314 w 3943754"/>
                <a:gd name="connsiteY20" fmla="*/ 0 h 3817999"/>
                <a:gd name="connsiteX0" fmla="*/ 12252 w 3943599"/>
                <a:gd name="connsiteY0" fmla="*/ 1631746 h 3814501"/>
                <a:gd name="connsiteX1" fmla="*/ 3782067 w 3943599"/>
                <a:gd name="connsiteY1" fmla="*/ 1631746 h 3814501"/>
                <a:gd name="connsiteX2" fmla="*/ 3794319 w 3943599"/>
                <a:gd name="connsiteY2" fmla="*/ 1712025 h 3814501"/>
                <a:gd name="connsiteX3" fmla="*/ 3804164 w 3943599"/>
                <a:gd name="connsiteY3" fmla="*/ 1907005 h 3814501"/>
                <a:gd name="connsiteX4" fmla="*/ 1897159 w 3943599"/>
                <a:gd name="connsiteY4" fmla="*/ 3814010 h 3814501"/>
                <a:gd name="connsiteX5" fmla="*/ 0 w 3943599"/>
                <a:gd name="connsiteY5" fmla="*/ 1712025 h 3814501"/>
                <a:gd name="connsiteX6" fmla="*/ 12252 w 3943599"/>
                <a:gd name="connsiteY6" fmla="*/ 1631746 h 3814501"/>
                <a:gd name="connsiteX7" fmla="*/ 1380562 w 3943599"/>
                <a:gd name="connsiteY7" fmla="*/ 71523 h 3814501"/>
                <a:gd name="connsiteX8" fmla="*/ 1380562 w 3943599"/>
                <a:gd name="connsiteY8" fmla="*/ 1571588 h 3814501"/>
                <a:gd name="connsiteX9" fmla="*/ 21433 w 3943599"/>
                <a:gd name="connsiteY9" fmla="*/ 1571588 h 3814501"/>
                <a:gd name="connsiteX10" fmla="*/ 28898 w 3943599"/>
                <a:gd name="connsiteY10" fmla="*/ 1522677 h 3814501"/>
                <a:gd name="connsiteX11" fmla="*/ 1241467 w 3943599"/>
                <a:gd name="connsiteY11" fmla="*/ 115717 h 3814501"/>
                <a:gd name="connsiteX12" fmla="*/ 1380562 w 3943599"/>
                <a:gd name="connsiteY12" fmla="*/ 71523 h 3814501"/>
                <a:gd name="connsiteX13" fmla="*/ 1897159 w 3943599"/>
                <a:gd name="connsiteY13" fmla="*/ 0 h 3814501"/>
                <a:gd name="connsiteX14" fmla="*/ 3765421 w 3943599"/>
                <a:gd name="connsiteY14" fmla="*/ 1522677 h 3814501"/>
                <a:gd name="connsiteX15" fmla="*/ 3772885 w 3943599"/>
                <a:gd name="connsiteY15" fmla="*/ 1571588 h 3814501"/>
                <a:gd name="connsiteX16" fmla="*/ 1441263 w 3943599"/>
                <a:gd name="connsiteY16" fmla="*/ 1571588 h 3814501"/>
                <a:gd name="connsiteX17" fmla="*/ 1441263 w 3943599"/>
                <a:gd name="connsiteY17" fmla="*/ 56307 h 3814501"/>
                <a:gd name="connsiteX18" fmla="*/ 1559588 w 3943599"/>
                <a:gd name="connsiteY18" fmla="*/ 29786 h 3814501"/>
                <a:gd name="connsiteX19" fmla="*/ 1897159 w 3943599"/>
                <a:gd name="connsiteY19" fmla="*/ 0 h 3814501"/>
                <a:gd name="connsiteX0" fmla="*/ 12252 w 4084124"/>
                <a:gd name="connsiteY0" fmla="*/ 1631746 h 1907005"/>
                <a:gd name="connsiteX1" fmla="*/ 3782067 w 4084124"/>
                <a:gd name="connsiteY1" fmla="*/ 1631746 h 1907005"/>
                <a:gd name="connsiteX2" fmla="*/ 3794319 w 4084124"/>
                <a:gd name="connsiteY2" fmla="*/ 1712025 h 1907005"/>
                <a:gd name="connsiteX3" fmla="*/ 3804164 w 4084124"/>
                <a:gd name="connsiteY3" fmla="*/ 1907005 h 1907005"/>
                <a:gd name="connsiteX4" fmla="*/ 0 w 4084124"/>
                <a:gd name="connsiteY4" fmla="*/ 1712025 h 1907005"/>
                <a:gd name="connsiteX5" fmla="*/ 12252 w 4084124"/>
                <a:gd name="connsiteY5" fmla="*/ 1631746 h 1907005"/>
                <a:gd name="connsiteX6" fmla="*/ 1380562 w 4084124"/>
                <a:gd name="connsiteY6" fmla="*/ 71523 h 1907005"/>
                <a:gd name="connsiteX7" fmla="*/ 1380562 w 4084124"/>
                <a:gd name="connsiteY7" fmla="*/ 1571588 h 1907005"/>
                <a:gd name="connsiteX8" fmla="*/ 21433 w 4084124"/>
                <a:gd name="connsiteY8" fmla="*/ 1571588 h 1907005"/>
                <a:gd name="connsiteX9" fmla="*/ 28898 w 4084124"/>
                <a:gd name="connsiteY9" fmla="*/ 1522677 h 1907005"/>
                <a:gd name="connsiteX10" fmla="*/ 1241467 w 4084124"/>
                <a:gd name="connsiteY10" fmla="*/ 115717 h 1907005"/>
                <a:gd name="connsiteX11" fmla="*/ 1380562 w 4084124"/>
                <a:gd name="connsiteY11" fmla="*/ 71523 h 1907005"/>
                <a:gd name="connsiteX12" fmla="*/ 1897159 w 4084124"/>
                <a:gd name="connsiteY12" fmla="*/ 0 h 1907005"/>
                <a:gd name="connsiteX13" fmla="*/ 3765421 w 4084124"/>
                <a:gd name="connsiteY13" fmla="*/ 1522677 h 1907005"/>
                <a:gd name="connsiteX14" fmla="*/ 3772885 w 4084124"/>
                <a:gd name="connsiteY14" fmla="*/ 1571588 h 1907005"/>
                <a:gd name="connsiteX15" fmla="*/ 1441263 w 4084124"/>
                <a:gd name="connsiteY15" fmla="*/ 1571588 h 1907005"/>
                <a:gd name="connsiteX16" fmla="*/ 1441263 w 4084124"/>
                <a:gd name="connsiteY16" fmla="*/ 56307 h 1907005"/>
                <a:gd name="connsiteX17" fmla="*/ 1559588 w 4084124"/>
                <a:gd name="connsiteY17" fmla="*/ 29786 h 1907005"/>
                <a:gd name="connsiteX18" fmla="*/ 1897159 w 4084124"/>
                <a:gd name="connsiteY18" fmla="*/ 0 h 1907005"/>
                <a:gd name="connsiteX0" fmla="*/ 12252 w 3804164"/>
                <a:gd name="connsiteY0" fmla="*/ 1631746 h 1907005"/>
                <a:gd name="connsiteX1" fmla="*/ 3782067 w 3804164"/>
                <a:gd name="connsiteY1" fmla="*/ 1631746 h 1907005"/>
                <a:gd name="connsiteX2" fmla="*/ 3804164 w 3804164"/>
                <a:gd name="connsiteY2" fmla="*/ 1907005 h 1907005"/>
                <a:gd name="connsiteX3" fmla="*/ 0 w 3804164"/>
                <a:gd name="connsiteY3" fmla="*/ 1712025 h 1907005"/>
                <a:gd name="connsiteX4" fmla="*/ 12252 w 3804164"/>
                <a:gd name="connsiteY4" fmla="*/ 1631746 h 1907005"/>
                <a:gd name="connsiteX5" fmla="*/ 1380562 w 3804164"/>
                <a:gd name="connsiteY5" fmla="*/ 71523 h 1907005"/>
                <a:gd name="connsiteX6" fmla="*/ 1380562 w 3804164"/>
                <a:gd name="connsiteY6" fmla="*/ 1571588 h 1907005"/>
                <a:gd name="connsiteX7" fmla="*/ 21433 w 3804164"/>
                <a:gd name="connsiteY7" fmla="*/ 1571588 h 1907005"/>
                <a:gd name="connsiteX8" fmla="*/ 28898 w 3804164"/>
                <a:gd name="connsiteY8" fmla="*/ 1522677 h 1907005"/>
                <a:gd name="connsiteX9" fmla="*/ 1241467 w 3804164"/>
                <a:gd name="connsiteY9" fmla="*/ 115717 h 1907005"/>
                <a:gd name="connsiteX10" fmla="*/ 1380562 w 3804164"/>
                <a:gd name="connsiteY10" fmla="*/ 71523 h 1907005"/>
                <a:gd name="connsiteX11" fmla="*/ 1897159 w 3804164"/>
                <a:gd name="connsiteY11" fmla="*/ 0 h 1907005"/>
                <a:gd name="connsiteX12" fmla="*/ 3765421 w 3804164"/>
                <a:gd name="connsiteY12" fmla="*/ 1522677 h 1907005"/>
                <a:gd name="connsiteX13" fmla="*/ 3772885 w 3804164"/>
                <a:gd name="connsiteY13" fmla="*/ 1571588 h 1907005"/>
                <a:gd name="connsiteX14" fmla="*/ 1441263 w 3804164"/>
                <a:gd name="connsiteY14" fmla="*/ 1571588 h 1907005"/>
                <a:gd name="connsiteX15" fmla="*/ 1441263 w 3804164"/>
                <a:gd name="connsiteY15" fmla="*/ 56307 h 1907005"/>
                <a:gd name="connsiteX16" fmla="*/ 1559588 w 3804164"/>
                <a:gd name="connsiteY16" fmla="*/ 29786 h 1907005"/>
                <a:gd name="connsiteX17" fmla="*/ 1897159 w 3804164"/>
                <a:gd name="connsiteY17" fmla="*/ 0 h 1907005"/>
                <a:gd name="connsiteX0" fmla="*/ 12252 w 3782067"/>
                <a:gd name="connsiteY0" fmla="*/ 1631746 h 1712025"/>
                <a:gd name="connsiteX1" fmla="*/ 3782067 w 3782067"/>
                <a:gd name="connsiteY1" fmla="*/ 1631746 h 1712025"/>
                <a:gd name="connsiteX2" fmla="*/ 0 w 3782067"/>
                <a:gd name="connsiteY2" fmla="*/ 1712025 h 1712025"/>
                <a:gd name="connsiteX3" fmla="*/ 12252 w 3782067"/>
                <a:gd name="connsiteY3" fmla="*/ 1631746 h 1712025"/>
                <a:gd name="connsiteX4" fmla="*/ 1380562 w 3782067"/>
                <a:gd name="connsiteY4" fmla="*/ 71523 h 1712025"/>
                <a:gd name="connsiteX5" fmla="*/ 1380562 w 3782067"/>
                <a:gd name="connsiteY5" fmla="*/ 1571588 h 1712025"/>
                <a:gd name="connsiteX6" fmla="*/ 21433 w 3782067"/>
                <a:gd name="connsiteY6" fmla="*/ 1571588 h 1712025"/>
                <a:gd name="connsiteX7" fmla="*/ 28898 w 3782067"/>
                <a:gd name="connsiteY7" fmla="*/ 1522677 h 1712025"/>
                <a:gd name="connsiteX8" fmla="*/ 1241467 w 3782067"/>
                <a:gd name="connsiteY8" fmla="*/ 115717 h 1712025"/>
                <a:gd name="connsiteX9" fmla="*/ 1380562 w 3782067"/>
                <a:gd name="connsiteY9" fmla="*/ 71523 h 1712025"/>
                <a:gd name="connsiteX10" fmla="*/ 1897159 w 3782067"/>
                <a:gd name="connsiteY10" fmla="*/ 0 h 1712025"/>
                <a:gd name="connsiteX11" fmla="*/ 3765421 w 3782067"/>
                <a:gd name="connsiteY11" fmla="*/ 1522677 h 1712025"/>
                <a:gd name="connsiteX12" fmla="*/ 3772885 w 3782067"/>
                <a:gd name="connsiteY12" fmla="*/ 1571588 h 1712025"/>
                <a:gd name="connsiteX13" fmla="*/ 1441263 w 3782067"/>
                <a:gd name="connsiteY13" fmla="*/ 1571588 h 1712025"/>
                <a:gd name="connsiteX14" fmla="*/ 1441263 w 3782067"/>
                <a:gd name="connsiteY14" fmla="*/ 56307 h 1712025"/>
                <a:gd name="connsiteX15" fmla="*/ 1559588 w 3782067"/>
                <a:gd name="connsiteY15" fmla="*/ 29786 h 1712025"/>
                <a:gd name="connsiteX16" fmla="*/ 1897159 w 3782067"/>
                <a:gd name="connsiteY16" fmla="*/ 0 h 1712025"/>
                <a:gd name="connsiteX0" fmla="*/ 0 w 3769815"/>
                <a:gd name="connsiteY0" fmla="*/ 1631746 h 1631746"/>
                <a:gd name="connsiteX1" fmla="*/ 3769815 w 3769815"/>
                <a:gd name="connsiteY1" fmla="*/ 1631746 h 1631746"/>
                <a:gd name="connsiteX2" fmla="*/ 0 w 3769815"/>
                <a:gd name="connsiteY2" fmla="*/ 1631746 h 1631746"/>
                <a:gd name="connsiteX3" fmla="*/ 1368310 w 3769815"/>
                <a:gd name="connsiteY3" fmla="*/ 71523 h 1631746"/>
                <a:gd name="connsiteX4" fmla="*/ 1368310 w 3769815"/>
                <a:gd name="connsiteY4" fmla="*/ 1571588 h 1631746"/>
                <a:gd name="connsiteX5" fmla="*/ 9181 w 3769815"/>
                <a:gd name="connsiteY5" fmla="*/ 1571588 h 1631746"/>
                <a:gd name="connsiteX6" fmla="*/ 16646 w 3769815"/>
                <a:gd name="connsiteY6" fmla="*/ 1522677 h 1631746"/>
                <a:gd name="connsiteX7" fmla="*/ 1229215 w 3769815"/>
                <a:gd name="connsiteY7" fmla="*/ 115717 h 1631746"/>
                <a:gd name="connsiteX8" fmla="*/ 1368310 w 3769815"/>
                <a:gd name="connsiteY8" fmla="*/ 71523 h 1631746"/>
                <a:gd name="connsiteX9" fmla="*/ 1884907 w 3769815"/>
                <a:gd name="connsiteY9" fmla="*/ 0 h 1631746"/>
                <a:gd name="connsiteX10" fmla="*/ 3753169 w 3769815"/>
                <a:gd name="connsiteY10" fmla="*/ 1522677 h 1631746"/>
                <a:gd name="connsiteX11" fmla="*/ 3760633 w 3769815"/>
                <a:gd name="connsiteY11" fmla="*/ 1571588 h 1631746"/>
                <a:gd name="connsiteX12" fmla="*/ 1429011 w 3769815"/>
                <a:gd name="connsiteY12" fmla="*/ 1571588 h 1631746"/>
                <a:gd name="connsiteX13" fmla="*/ 1429011 w 3769815"/>
                <a:gd name="connsiteY13" fmla="*/ 56307 h 1631746"/>
                <a:gd name="connsiteX14" fmla="*/ 1547336 w 3769815"/>
                <a:gd name="connsiteY14" fmla="*/ 29786 h 1631746"/>
                <a:gd name="connsiteX15" fmla="*/ 1884907 w 3769815"/>
                <a:gd name="connsiteY15" fmla="*/ 0 h 1631746"/>
                <a:gd name="connsiteX0" fmla="*/ 0 w 3769815"/>
                <a:gd name="connsiteY0" fmla="*/ 1601960 h 1601960"/>
                <a:gd name="connsiteX1" fmla="*/ 3769815 w 3769815"/>
                <a:gd name="connsiteY1" fmla="*/ 1601960 h 1601960"/>
                <a:gd name="connsiteX2" fmla="*/ 0 w 3769815"/>
                <a:gd name="connsiteY2" fmla="*/ 1601960 h 1601960"/>
                <a:gd name="connsiteX3" fmla="*/ 1368310 w 3769815"/>
                <a:gd name="connsiteY3" fmla="*/ 41737 h 1601960"/>
                <a:gd name="connsiteX4" fmla="*/ 1368310 w 3769815"/>
                <a:gd name="connsiteY4" fmla="*/ 1541802 h 1601960"/>
                <a:gd name="connsiteX5" fmla="*/ 9181 w 3769815"/>
                <a:gd name="connsiteY5" fmla="*/ 1541802 h 1601960"/>
                <a:gd name="connsiteX6" fmla="*/ 16646 w 3769815"/>
                <a:gd name="connsiteY6" fmla="*/ 1492891 h 1601960"/>
                <a:gd name="connsiteX7" fmla="*/ 1229215 w 3769815"/>
                <a:gd name="connsiteY7" fmla="*/ 85931 h 1601960"/>
                <a:gd name="connsiteX8" fmla="*/ 1368310 w 3769815"/>
                <a:gd name="connsiteY8" fmla="*/ 41737 h 1601960"/>
                <a:gd name="connsiteX9" fmla="*/ 1547336 w 3769815"/>
                <a:gd name="connsiteY9" fmla="*/ 0 h 1601960"/>
                <a:gd name="connsiteX10" fmla="*/ 3753169 w 3769815"/>
                <a:gd name="connsiteY10" fmla="*/ 1492891 h 1601960"/>
                <a:gd name="connsiteX11" fmla="*/ 3760633 w 3769815"/>
                <a:gd name="connsiteY11" fmla="*/ 1541802 h 1601960"/>
                <a:gd name="connsiteX12" fmla="*/ 1429011 w 3769815"/>
                <a:gd name="connsiteY12" fmla="*/ 1541802 h 1601960"/>
                <a:gd name="connsiteX13" fmla="*/ 1429011 w 3769815"/>
                <a:gd name="connsiteY13" fmla="*/ 26521 h 1601960"/>
                <a:gd name="connsiteX14" fmla="*/ 1547336 w 3769815"/>
                <a:gd name="connsiteY14" fmla="*/ 0 h 1601960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53169 w 3769815"/>
                <a:gd name="connsiteY10" fmla="*/ 1466370 h 1575439"/>
                <a:gd name="connsiteX11" fmla="*/ 3760633 w 3769815"/>
                <a:gd name="connsiteY11" fmla="*/ 1515281 h 1575439"/>
                <a:gd name="connsiteX12" fmla="*/ 1429011 w 3769815"/>
                <a:gd name="connsiteY12" fmla="*/ 1515281 h 1575439"/>
                <a:gd name="connsiteX13" fmla="*/ 1429011 w 3769815"/>
                <a:gd name="connsiteY13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60633 w 3769815"/>
                <a:gd name="connsiteY10" fmla="*/ 1515281 h 1575439"/>
                <a:gd name="connsiteX11" fmla="*/ 1429011 w 3769815"/>
                <a:gd name="connsiteY11" fmla="*/ 1515281 h 1575439"/>
                <a:gd name="connsiteX12" fmla="*/ 1429011 w 3769815"/>
                <a:gd name="connsiteY12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1429011 w 3769815"/>
                <a:gd name="connsiteY10" fmla="*/ 1515281 h 1575439"/>
                <a:gd name="connsiteX11" fmla="*/ 1429011 w 3769815"/>
                <a:gd name="connsiteY11" fmla="*/ 0 h 1575439"/>
                <a:gd name="connsiteX0" fmla="*/ 1359129 w 1419830"/>
                <a:gd name="connsiteY0" fmla="*/ 15216 h 1515281"/>
                <a:gd name="connsiteX1" fmla="*/ 1359129 w 1419830"/>
                <a:gd name="connsiteY1" fmla="*/ 1515281 h 1515281"/>
                <a:gd name="connsiteX2" fmla="*/ 0 w 1419830"/>
                <a:gd name="connsiteY2" fmla="*/ 1515281 h 1515281"/>
                <a:gd name="connsiteX3" fmla="*/ 7465 w 1419830"/>
                <a:gd name="connsiteY3" fmla="*/ 1466370 h 1515281"/>
                <a:gd name="connsiteX4" fmla="*/ 1220034 w 1419830"/>
                <a:gd name="connsiteY4" fmla="*/ 59410 h 1515281"/>
                <a:gd name="connsiteX5" fmla="*/ 1359129 w 1419830"/>
                <a:gd name="connsiteY5" fmla="*/ 15216 h 1515281"/>
                <a:gd name="connsiteX6" fmla="*/ 1419830 w 1419830"/>
                <a:gd name="connsiteY6" fmla="*/ 0 h 1515281"/>
                <a:gd name="connsiteX7" fmla="*/ 1419830 w 1419830"/>
                <a:gd name="connsiteY7" fmla="*/ 1515281 h 1515281"/>
                <a:gd name="connsiteX8" fmla="*/ 1419830 w 1419830"/>
                <a:gd name="connsiteY8" fmla="*/ 0 h 1515281"/>
                <a:gd name="connsiteX0" fmla="*/ 1359129 w 1359129"/>
                <a:gd name="connsiteY0" fmla="*/ 0 h 1500065"/>
                <a:gd name="connsiteX1" fmla="*/ 1359129 w 1359129"/>
                <a:gd name="connsiteY1" fmla="*/ 1500065 h 1500065"/>
                <a:gd name="connsiteX2" fmla="*/ 0 w 1359129"/>
                <a:gd name="connsiteY2" fmla="*/ 1500065 h 1500065"/>
                <a:gd name="connsiteX3" fmla="*/ 7465 w 1359129"/>
                <a:gd name="connsiteY3" fmla="*/ 1451154 h 1500065"/>
                <a:gd name="connsiteX4" fmla="*/ 1220034 w 1359129"/>
                <a:gd name="connsiteY4" fmla="*/ 44194 h 1500065"/>
                <a:gd name="connsiteX5" fmla="*/ 1359129 w 1359129"/>
                <a:gd name="connsiteY5" fmla="*/ 0 h 15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9129" h="1500065">
                  <a:moveTo>
                    <a:pt x="1359129" y="0"/>
                  </a:moveTo>
                  <a:lnTo>
                    <a:pt x="1359129" y="1500065"/>
                  </a:lnTo>
                  <a:lnTo>
                    <a:pt x="0" y="1500065"/>
                  </a:lnTo>
                  <a:lnTo>
                    <a:pt x="7465" y="1451154"/>
                  </a:lnTo>
                  <a:cubicBezTo>
                    <a:pt x="140831" y="799412"/>
                    <a:pt x="606668" y="268777"/>
                    <a:pt x="1220034" y="44194"/>
                  </a:cubicBezTo>
                  <a:lnTo>
                    <a:pt x="135912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7168386" y="1411597"/>
              <a:ext cx="2331622" cy="1571588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302787 w 4375389"/>
                <a:gd name="connsiteY0" fmla="*/ 1631746 h 1931377"/>
                <a:gd name="connsiteX1" fmla="*/ 4072602 w 4375389"/>
                <a:gd name="connsiteY1" fmla="*/ 1631746 h 1931377"/>
                <a:gd name="connsiteX2" fmla="*/ 4084854 w 4375389"/>
                <a:gd name="connsiteY2" fmla="*/ 1712025 h 1931377"/>
                <a:gd name="connsiteX3" fmla="*/ 4094699 w 4375389"/>
                <a:gd name="connsiteY3" fmla="*/ 1907005 h 1931377"/>
                <a:gd name="connsiteX4" fmla="*/ 280689 w 4375389"/>
                <a:gd name="connsiteY4" fmla="*/ 1907005 h 1931377"/>
                <a:gd name="connsiteX5" fmla="*/ 290535 w 4375389"/>
                <a:gd name="connsiteY5" fmla="*/ 1712025 h 1931377"/>
                <a:gd name="connsiteX6" fmla="*/ 302787 w 4375389"/>
                <a:gd name="connsiteY6" fmla="*/ 1631746 h 1931377"/>
                <a:gd name="connsiteX7" fmla="*/ 1671097 w 4375389"/>
                <a:gd name="connsiteY7" fmla="*/ 71523 h 1931377"/>
                <a:gd name="connsiteX8" fmla="*/ 1671097 w 4375389"/>
                <a:gd name="connsiteY8" fmla="*/ 1571588 h 1931377"/>
                <a:gd name="connsiteX9" fmla="*/ 311968 w 4375389"/>
                <a:gd name="connsiteY9" fmla="*/ 1571588 h 1931377"/>
                <a:gd name="connsiteX10" fmla="*/ 319433 w 4375389"/>
                <a:gd name="connsiteY10" fmla="*/ 1522677 h 1931377"/>
                <a:gd name="connsiteX11" fmla="*/ 1532002 w 4375389"/>
                <a:gd name="connsiteY11" fmla="*/ 115717 h 1931377"/>
                <a:gd name="connsiteX12" fmla="*/ 1671097 w 4375389"/>
                <a:gd name="connsiteY12" fmla="*/ 71523 h 1931377"/>
                <a:gd name="connsiteX13" fmla="*/ 2187694 w 4375389"/>
                <a:gd name="connsiteY13" fmla="*/ 0 h 1931377"/>
                <a:gd name="connsiteX14" fmla="*/ 4055956 w 4375389"/>
                <a:gd name="connsiteY14" fmla="*/ 1522677 h 1931377"/>
                <a:gd name="connsiteX15" fmla="*/ 4063420 w 4375389"/>
                <a:gd name="connsiteY15" fmla="*/ 1571588 h 1931377"/>
                <a:gd name="connsiteX16" fmla="*/ 1731798 w 4375389"/>
                <a:gd name="connsiteY16" fmla="*/ 1571588 h 1931377"/>
                <a:gd name="connsiteX17" fmla="*/ 1731798 w 4375389"/>
                <a:gd name="connsiteY17" fmla="*/ 56307 h 1931377"/>
                <a:gd name="connsiteX18" fmla="*/ 1850123 w 4375389"/>
                <a:gd name="connsiteY18" fmla="*/ 29786 h 1931377"/>
                <a:gd name="connsiteX19" fmla="*/ 2187694 w 4375389"/>
                <a:gd name="connsiteY19" fmla="*/ 0 h 1931377"/>
                <a:gd name="connsiteX0" fmla="*/ 302059 w 4084126"/>
                <a:gd name="connsiteY0" fmla="*/ 1631746 h 1907005"/>
                <a:gd name="connsiteX1" fmla="*/ 4071874 w 4084126"/>
                <a:gd name="connsiteY1" fmla="*/ 1631746 h 1907005"/>
                <a:gd name="connsiteX2" fmla="*/ 4084126 w 4084126"/>
                <a:gd name="connsiteY2" fmla="*/ 1712025 h 1907005"/>
                <a:gd name="connsiteX3" fmla="*/ 279961 w 4084126"/>
                <a:gd name="connsiteY3" fmla="*/ 1907005 h 1907005"/>
                <a:gd name="connsiteX4" fmla="*/ 289807 w 4084126"/>
                <a:gd name="connsiteY4" fmla="*/ 1712025 h 1907005"/>
                <a:gd name="connsiteX5" fmla="*/ 302059 w 4084126"/>
                <a:gd name="connsiteY5" fmla="*/ 1631746 h 1907005"/>
                <a:gd name="connsiteX6" fmla="*/ 1670369 w 4084126"/>
                <a:gd name="connsiteY6" fmla="*/ 71523 h 1907005"/>
                <a:gd name="connsiteX7" fmla="*/ 1670369 w 4084126"/>
                <a:gd name="connsiteY7" fmla="*/ 1571588 h 1907005"/>
                <a:gd name="connsiteX8" fmla="*/ 311240 w 4084126"/>
                <a:gd name="connsiteY8" fmla="*/ 1571588 h 1907005"/>
                <a:gd name="connsiteX9" fmla="*/ 318705 w 4084126"/>
                <a:gd name="connsiteY9" fmla="*/ 1522677 h 1907005"/>
                <a:gd name="connsiteX10" fmla="*/ 1531274 w 4084126"/>
                <a:gd name="connsiteY10" fmla="*/ 115717 h 1907005"/>
                <a:gd name="connsiteX11" fmla="*/ 1670369 w 4084126"/>
                <a:gd name="connsiteY11" fmla="*/ 71523 h 1907005"/>
                <a:gd name="connsiteX12" fmla="*/ 2186966 w 4084126"/>
                <a:gd name="connsiteY12" fmla="*/ 0 h 1907005"/>
                <a:gd name="connsiteX13" fmla="*/ 4055228 w 4084126"/>
                <a:gd name="connsiteY13" fmla="*/ 1522677 h 1907005"/>
                <a:gd name="connsiteX14" fmla="*/ 4062692 w 4084126"/>
                <a:gd name="connsiteY14" fmla="*/ 1571588 h 1907005"/>
                <a:gd name="connsiteX15" fmla="*/ 1731070 w 4084126"/>
                <a:gd name="connsiteY15" fmla="*/ 1571588 h 1907005"/>
                <a:gd name="connsiteX16" fmla="*/ 1731070 w 4084126"/>
                <a:gd name="connsiteY16" fmla="*/ 56307 h 1907005"/>
                <a:gd name="connsiteX17" fmla="*/ 1849395 w 4084126"/>
                <a:gd name="connsiteY17" fmla="*/ 29786 h 1907005"/>
                <a:gd name="connsiteX18" fmla="*/ 2186966 w 4084126"/>
                <a:gd name="connsiteY18" fmla="*/ 0 h 1907005"/>
                <a:gd name="connsiteX0" fmla="*/ 302059 w 4071874"/>
                <a:gd name="connsiteY0" fmla="*/ 1631746 h 1907005"/>
                <a:gd name="connsiteX1" fmla="*/ 4071874 w 4071874"/>
                <a:gd name="connsiteY1" fmla="*/ 1631746 h 1907005"/>
                <a:gd name="connsiteX2" fmla="*/ 279961 w 4071874"/>
                <a:gd name="connsiteY2" fmla="*/ 1907005 h 1907005"/>
                <a:gd name="connsiteX3" fmla="*/ 289807 w 4071874"/>
                <a:gd name="connsiteY3" fmla="*/ 1712025 h 1907005"/>
                <a:gd name="connsiteX4" fmla="*/ 302059 w 4071874"/>
                <a:gd name="connsiteY4" fmla="*/ 1631746 h 1907005"/>
                <a:gd name="connsiteX5" fmla="*/ 1670369 w 4071874"/>
                <a:gd name="connsiteY5" fmla="*/ 71523 h 1907005"/>
                <a:gd name="connsiteX6" fmla="*/ 1670369 w 4071874"/>
                <a:gd name="connsiteY6" fmla="*/ 1571588 h 1907005"/>
                <a:gd name="connsiteX7" fmla="*/ 311240 w 4071874"/>
                <a:gd name="connsiteY7" fmla="*/ 1571588 h 1907005"/>
                <a:gd name="connsiteX8" fmla="*/ 318705 w 4071874"/>
                <a:gd name="connsiteY8" fmla="*/ 1522677 h 1907005"/>
                <a:gd name="connsiteX9" fmla="*/ 1531274 w 4071874"/>
                <a:gd name="connsiteY9" fmla="*/ 115717 h 1907005"/>
                <a:gd name="connsiteX10" fmla="*/ 1670369 w 4071874"/>
                <a:gd name="connsiteY10" fmla="*/ 71523 h 1907005"/>
                <a:gd name="connsiteX11" fmla="*/ 2186966 w 4071874"/>
                <a:gd name="connsiteY11" fmla="*/ 0 h 1907005"/>
                <a:gd name="connsiteX12" fmla="*/ 4055228 w 4071874"/>
                <a:gd name="connsiteY12" fmla="*/ 1522677 h 1907005"/>
                <a:gd name="connsiteX13" fmla="*/ 4062692 w 4071874"/>
                <a:gd name="connsiteY13" fmla="*/ 1571588 h 1907005"/>
                <a:gd name="connsiteX14" fmla="*/ 1731070 w 4071874"/>
                <a:gd name="connsiteY14" fmla="*/ 1571588 h 1907005"/>
                <a:gd name="connsiteX15" fmla="*/ 1731070 w 4071874"/>
                <a:gd name="connsiteY15" fmla="*/ 56307 h 1907005"/>
                <a:gd name="connsiteX16" fmla="*/ 1849395 w 4071874"/>
                <a:gd name="connsiteY16" fmla="*/ 29786 h 1907005"/>
                <a:gd name="connsiteX17" fmla="*/ 2186966 w 4071874"/>
                <a:gd name="connsiteY17" fmla="*/ 0 h 1907005"/>
                <a:gd name="connsiteX0" fmla="*/ 302059 w 4062692"/>
                <a:gd name="connsiteY0" fmla="*/ 1631746 h 1907005"/>
                <a:gd name="connsiteX1" fmla="*/ 279961 w 4062692"/>
                <a:gd name="connsiteY1" fmla="*/ 1907005 h 1907005"/>
                <a:gd name="connsiteX2" fmla="*/ 289807 w 4062692"/>
                <a:gd name="connsiteY2" fmla="*/ 1712025 h 1907005"/>
                <a:gd name="connsiteX3" fmla="*/ 302059 w 4062692"/>
                <a:gd name="connsiteY3" fmla="*/ 1631746 h 1907005"/>
                <a:gd name="connsiteX4" fmla="*/ 1670369 w 4062692"/>
                <a:gd name="connsiteY4" fmla="*/ 71523 h 1907005"/>
                <a:gd name="connsiteX5" fmla="*/ 1670369 w 4062692"/>
                <a:gd name="connsiteY5" fmla="*/ 1571588 h 1907005"/>
                <a:gd name="connsiteX6" fmla="*/ 311240 w 4062692"/>
                <a:gd name="connsiteY6" fmla="*/ 1571588 h 1907005"/>
                <a:gd name="connsiteX7" fmla="*/ 318705 w 4062692"/>
                <a:gd name="connsiteY7" fmla="*/ 1522677 h 1907005"/>
                <a:gd name="connsiteX8" fmla="*/ 1531274 w 4062692"/>
                <a:gd name="connsiteY8" fmla="*/ 115717 h 1907005"/>
                <a:gd name="connsiteX9" fmla="*/ 1670369 w 4062692"/>
                <a:gd name="connsiteY9" fmla="*/ 71523 h 1907005"/>
                <a:gd name="connsiteX10" fmla="*/ 2186966 w 4062692"/>
                <a:gd name="connsiteY10" fmla="*/ 0 h 1907005"/>
                <a:gd name="connsiteX11" fmla="*/ 4055228 w 4062692"/>
                <a:gd name="connsiteY11" fmla="*/ 1522677 h 1907005"/>
                <a:gd name="connsiteX12" fmla="*/ 4062692 w 4062692"/>
                <a:gd name="connsiteY12" fmla="*/ 1571588 h 1907005"/>
                <a:gd name="connsiteX13" fmla="*/ 1731070 w 4062692"/>
                <a:gd name="connsiteY13" fmla="*/ 1571588 h 1907005"/>
                <a:gd name="connsiteX14" fmla="*/ 1731070 w 4062692"/>
                <a:gd name="connsiteY14" fmla="*/ 56307 h 1907005"/>
                <a:gd name="connsiteX15" fmla="*/ 1849395 w 4062692"/>
                <a:gd name="connsiteY15" fmla="*/ 29786 h 1907005"/>
                <a:gd name="connsiteX16" fmla="*/ 2186966 w 4062692"/>
                <a:gd name="connsiteY16" fmla="*/ 0 h 1907005"/>
                <a:gd name="connsiteX0" fmla="*/ 12252 w 3772885"/>
                <a:gd name="connsiteY0" fmla="*/ 1631746 h 1712025"/>
                <a:gd name="connsiteX1" fmla="*/ 0 w 3772885"/>
                <a:gd name="connsiteY1" fmla="*/ 1712025 h 1712025"/>
                <a:gd name="connsiteX2" fmla="*/ 12252 w 3772885"/>
                <a:gd name="connsiteY2" fmla="*/ 1631746 h 1712025"/>
                <a:gd name="connsiteX3" fmla="*/ 1380562 w 3772885"/>
                <a:gd name="connsiteY3" fmla="*/ 71523 h 1712025"/>
                <a:gd name="connsiteX4" fmla="*/ 1380562 w 3772885"/>
                <a:gd name="connsiteY4" fmla="*/ 1571588 h 1712025"/>
                <a:gd name="connsiteX5" fmla="*/ 21433 w 3772885"/>
                <a:gd name="connsiteY5" fmla="*/ 1571588 h 1712025"/>
                <a:gd name="connsiteX6" fmla="*/ 28898 w 3772885"/>
                <a:gd name="connsiteY6" fmla="*/ 1522677 h 1712025"/>
                <a:gd name="connsiteX7" fmla="*/ 1241467 w 3772885"/>
                <a:gd name="connsiteY7" fmla="*/ 115717 h 1712025"/>
                <a:gd name="connsiteX8" fmla="*/ 1380562 w 3772885"/>
                <a:gd name="connsiteY8" fmla="*/ 71523 h 1712025"/>
                <a:gd name="connsiteX9" fmla="*/ 1897159 w 3772885"/>
                <a:gd name="connsiteY9" fmla="*/ 0 h 1712025"/>
                <a:gd name="connsiteX10" fmla="*/ 3765421 w 3772885"/>
                <a:gd name="connsiteY10" fmla="*/ 1522677 h 1712025"/>
                <a:gd name="connsiteX11" fmla="*/ 3772885 w 3772885"/>
                <a:gd name="connsiteY11" fmla="*/ 1571588 h 1712025"/>
                <a:gd name="connsiteX12" fmla="*/ 1441263 w 3772885"/>
                <a:gd name="connsiteY12" fmla="*/ 1571588 h 1712025"/>
                <a:gd name="connsiteX13" fmla="*/ 1441263 w 3772885"/>
                <a:gd name="connsiteY13" fmla="*/ 56307 h 1712025"/>
                <a:gd name="connsiteX14" fmla="*/ 1559588 w 3772885"/>
                <a:gd name="connsiteY14" fmla="*/ 29786 h 1712025"/>
                <a:gd name="connsiteX15" fmla="*/ 1897159 w 3772885"/>
                <a:gd name="connsiteY15" fmla="*/ 0 h 1712025"/>
                <a:gd name="connsiteX0" fmla="*/ 1359129 w 3751452"/>
                <a:gd name="connsiteY0" fmla="*/ 71523 h 1571588"/>
                <a:gd name="connsiteX1" fmla="*/ 1359129 w 3751452"/>
                <a:gd name="connsiteY1" fmla="*/ 1571588 h 1571588"/>
                <a:gd name="connsiteX2" fmla="*/ 0 w 3751452"/>
                <a:gd name="connsiteY2" fmla="*/ 1571588 h 1571588"/>
                <a:gd name="connsiteX3" fmla="*/ 7465 w 3751452"/>
                <a:gd name="connsiteY3" fmla="*/ 1522677 h 1571588"/>
                <a:gd name="connsiteX4" fmla="*/ 1220034 w 3751452"/>
                <a:gd name="connsiteY4" fmla="*/ 115717 h 1571588"/>
                <a:gd name="connsiteX5" fmla="*/ 1359129 w 3751452"/>
                <a:gd name="connsiteY5" fmla="*/ 71523 h 1571588"/>
                <a:gd name="connsiteX6" fmla="*/ 1875726 w 3751452"/>
                <a:gd name="connsiteY6" fmla="*/ 0 h 1571588"/>
                <a:gd name="connsiteX7" fmla="*/ 3743988 w 3751452"/>
                <a:gd name="connsiteY7" fmla="*/ 1522677 h 1571588"/>
                <a:gd name="connsiteX8" fmla="*/ 3751452 w 3751452"/>
                <a:gd name="connsiteY8" fmla="*/ 1571588 h 1571588"/>
                <a:gd name="connsiteX9" fmla="*/ 1419830 w 3751452"/>
                <a:gd name="connsiteY9" fmla="*/ 1571588 h 1571588"/>
                <a:gd name="connsiteX10" fmla="*/ 1419830 w 3751452"/>
                <a:gd name="connsiteY10" fmla="*/ 56307 h 1571588"/>
                <a:gd name="connsiteX11" fmla="*/ 1538155 w 3751452"/>
                <a:gd name="connsiteY11" fmla="*/ 29786 h 1571588"/>
                <a:gd name="connsiteX12" fmla="*/ 1875726 w 3751452"/>
                <a:gd name="connsiteY12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7465 w 3751452"/>
                <a:gd name="connsiteY2" fmla="*/ 1522677 h 1571588"/>
                <a:gd name="connsiteX3" fmla="*/ 1220034 w 3751452"/>
                <a:gd name="connsiteY3" fmla="*/ 115717 h 1571588"/>
                <a:gd name="connsiteX4" fmla="*/ 1359129 w 3751452"/>
                <a:gd name="connsiteY4" fmla="*/ 71523 h 1571588"/>
                <a:gd name="connsiteX5" fmla="*/ 1875726 w 3751452"/>
                <a:gd name="connsiteY5" fmla="*/ 0 h 1571588"/>
                <a:gd name="connsiteX6" fmla="*/ 3743988 w 3751452"/>
                <a:gd name="connsiteY6" fmla="*/ 1522677 h 1571588"/>
                <a:gd name="connsiteX7" fmla="*/ 3751452 w 3751452"/>
                <a:gd name="connsiteY7" fmla="*/ 1571588 h 1571588"/>
                <a:gd name="connsiteX8" fmla="*/ 1419830 w 3751452"/>
                <a:gd name="connsiteY8" fmla="*/ 1571588 h 1571588"/>
                <a:gd name="connsiteX9" fmla="*/ 1419830 w 3751452"/>
                <a:gd name="connsiteY9" fmla="*/ 56307 h 1571588"/>
                <a:gd name="connsiteX10" fmla="*/ 1538155 w 3751452"/>
                <a:gd name="connsiteY10" fmla="*/ 29786 h 1571588"/>
                <a:gd name="connsiteX11" fmla="*/ 1875726 w 3751452"/>
                <a:gd name="connsiteY11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1220034 w 3751452"/>
                <a:gd name="connsiteY2" fmla="*/ 115717 h 1571588"/>
                <a:gd name="connsiteX3" fmla="*/ 1359129 w 3751452"/>
                <a:gd name="connsiteY3" fmla="*/ 71523 h 1571588"/>
                <a:gd name="connsiteX4" fmla="*/ 1875726 w 3751452"/>
                <a:gd name="connsiteY4" fmla="*/ 0 h 1571588"/>
                <a:gd name="connsiteX5" fmla="*/ 3743988 w 3751452"/>
                <a:gd name="connsiteY5" fmla="*/ 1522677 h 1571588"/>
                <a:gd name="connsiteX6" fmla="*/ 3751452 w 3751452"/>
                <a:gd name="connsiteY6" fmla="*/ 1571588 h 1571588"/>
                <a:gd name="connsiteX7" fmla="*/ 1419830 w 3751452"/>
                <a:gd name="connsiteY7" fmla="*/ 1571588 h 1571588"/>
                <a:gd name="connsiteX8" fmla="*/ 1419830 w 3751452"/>
                <a:gd name="connsiteY8" fmla="*/ 56307 h 1571588"/>
                <a:gd name="connsiteX9" fmla="*/ 1538155 w 3751452"/>
                <a:gd name="connsiteY9" fmla="*/ 29786 h 1571588"/>
                <a:gd name="connsiteX10" fmla="*/ 1875726 w 3751452"/>
                <a:gd name="connsiteY10" fmla="*/ 0 h 1571588"/>
                <a:gd name="connsiteX0" fmla="*/ 139095 w 2531418"/>
                <a:gd name="connsiteY0" fmla="*/ 71523 h 1571588"/>
                <a:gd name="connsiteX1" fmla="*/ 0 w 2531418"/>
                <a:gd name="connsiteY1" fmla="*/ 115717 h 1571588"/>
                <a:gd name="connsiteX2" fmla="*/ 139095 w 2531418"/>
                <a:gd name="connsiteY2" fmla="*/ 71523 h 1571588"/>
                <a:gd name="connsiteX3" fmla="*/ 655692 w 2531418"/>
                <a:gd name="connsiteY3" fmla="*/ 0 h 1571588"/>
                <a:gd name="connsiteX4" fmla="*/ 2523954 w 2531418"/>
                <a:gd name="connsiteY4" fmla="*/ 1522677 h 1571588"/>
                <a:gd name="connsiteX5" fmla="*/ 2531418 w 2531418"/>
                <a:gd name="connsiteY5" fmla="*/ 1571588 h 1571588"/>
                <a:gd name="connsiteX6" fmla="*/ 199796 w 2531418"/>
                <a:gd name="connsiteY6" fmla="*/ 1571588 h 1571588"/>
                <a:gd name="connsiteX7" fmla="*/ 199796 w 2531418"/>
                <a:gd name="connsiteY7" fmla="*/ 56307 h 1571588"/>
                <a:gd name="connsiteX8" fmla="*/ 318121 w 2531418"/>
                <a:gd name="connsiteY8" fmla="*/ 29786 h 1571588"/>
                <a:gd name="connsiteX9" fmla="*/ 655692 w 2531418"/>
                <a:gd name="connsiteY9" fmla="*/ 0 h 1571588"/>
                <a:gd name="connsiteX0" fmla="*/ 455896 w 2331622"/>
                <a:gd name="connsiteY0" fmla="*/ 0 h 1571588"/>
                <a:gd name="connsiteX1" fmla="*/ 2324158 w 2331622"/>
                <a:gd name="connsiteY1" fmla="*/ 1522677 h 1571588"/>
                <a:gd name="connsiteX2" fmla="*/ 2331622 w 2331622"/>
                <a:gd name="connsiteY2" fmla="*/ 1571588 h 1571588"/>
                <a:gd name="connsiteX3" fmla="*/ 0 w 2331622"/>
                <a:gd name="connsiteY3" fmla="*/ 1571588 h 1571588"/>
                <a:gd name="connsiteX4" fmla="*/ 0 w 2331622"/>
                <a:gd name="connsiteY4" fmla="*/ 56307 h 1571588"/>
                <a:gd name="connsiteX5" fmla="*/ 118325 w 2331622"/>
                <a:gd name="connsiteY5" fmla="*/ 29786 h 1571588"/>
                <a:gd name="connsiteX6" fmla="*/ 455896 w 2331622"/>
                <a:gd name="connsiteY6" fmla="*/ 0 h 15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1622" h="1571588">
                  <a:moveTo>
                    <a:pt x="455896" y="0"/>
                  </a:moveTo>
                  <a:cubicBezTo>
                    <a:pt x="1377455" y="0"/>
                    <a:pt x="2146337" y="653687"/>
                    <a:pt x="2324158" y="1522677"/>
                  </a:cubicBezTo>
                  <a:lnTo>
                    <a:pt x="2331622" y="1571588"/>
                  </a:lnTo>
                  <a:lnTo>
                    <a:pt x="0" y="1571588"/>
                  </a:lnTo>
                  <a:lnTo>
                    <a:pt x="0" y="56307"/>
                  </a:lnTo>
                  <a:lnTo>
                    <a:pt x="118325" y="29786"/>
                  </a:lnTo>
                  <a:cubicBezTo>
                    <a:pt x="227892" y="10214"/>
                    <a:pt x="340701" y="0"/>
                    <a:pt x="455896" y="0"/>
                  </a:cubicBezTo>
                  <a:close/>
                </a:path>
              </a:pathLst>
            </a:custGeom>
            <a:solidFill>
              <a:srgbClr val="59B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5710712" y="3044639"/>
              <a:ext cx="3814010" cy="2182264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451109 w 3814010"/>
                <a:gd name="connsiteY17" fmla="*/ 56307 h 3814010"/>
                <a:gd name="connsiteX18" fmla="*/ 1569434 w 3814010"/>
                <a:gd name="connsiteY18" fmla="*/ 29786 h 3814010"/>
                <a:gd name="connsiteX19" fmla="*/ 1907005 w 3814010"/>
                <a:gd name="connsiteY19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569434 w 3814010"/>
                <a:gd name="connsiteY16" fmla="*/ 29786 h 3814010"/>
                <a:gd name="connsiteX17" fmla="*/ 1907005 w 3814010"/>
                <a:gd name="connsiteY17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907005 w 3814010"/>
                <a:gd name="connsiteY16" fmla="*/ 0 h 3814010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8744 w 3814010"/>
                <a:gd name="connsiteY8" fmla="*/ 0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38744 w 3814010"/>
                <a:gd name="connsiteY11" fmla="*/ 0 h 2291333"/>
                <a:gd name="connsiteX12" fmla="*/ 1451109 w 3814010"/>
                <a:gd name="connsiteY12" fmla="*/ 48911 h 2291333"/>
                <a:gd name="connsiteX13" fmla="*/ 3775267 w 3814010"/>
                <a:gd name="connsiteY13" fmla="*/ 0 h 2291333"/>
                <a:gd name="connsiteX14" fmla="*/ 3782731 w 3814010"/>
                <a:gd name="connsiteY14" fmla="*/ 48911 h 2291333"/>
                <a:gd name="connsiteX15" fmla="*/ 1451109 w 3814010"/>
                <a:gd name="connsiteY15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1279 w 3814010"/>
                <a:gd name="connsiteY8" fmla="*/ 48911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1451109 w 3814010"/>
                <a:gd name="connsiteY11" fmla="*/ 48911 h 2291333"/>
                <a:gd name="connsiteX12" fmla="*/ 3775267 w 3814010"/>
                <a:gd name="connsiteY12" fmla="*/ 0 h 2291333"/>
                <a:gd name="connsiteX13" fmla="*/ 3782731 w 3814010"/>
                <a:gd name="connsiteY13" fmla="*/ 48911 h 2291333"/>
                <a:gd name="connsiteX14" fmla="*/ 1451109 w 3814010"/>
                <a:gd name="connsiteY14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3782731 w 3814010"/>
                <a:gd name="connsiteY10" fmla="*/ 48911 h 2291333"/>
                <a:gd name="connsiteX11" fmla="*/ 1451109 w 3814010"/>
                <a:gd name="connsiteY11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1451109 w 3814010"/>
                <a:gd name="connsiteY10" fmla="*/ 48911 h 2291333"/>
                <a:gd name="connsiteX0" fmla="*/ 22098 w 3814010"/>
                <a:gd name="connsiteY0" fmla="*/ 0 h 2182264"/>
                <a:gd name="connsiteX1" fmla="*/ 3791913 w 3814010"/>
                <a:gd name="connsiteY1" fmla="*/ 0 h 2182264"/>
                <a:gd name="connsiteX2" fmla="*/ 3804165 w 3814010"/>
                <a:gd name="connsiteY2" fmla="*/ 80279 h 2182264"/>
                <a:gd name="connsiteX3" fmla="*/ 3814010 w 3814010"/>
                <a:gd name="connsiteY3" fmla="*/ 275259 h 2182264"/>
                <a:gd name="connsiteX4" fmla="*/ 1907005 w 3814010"/>
                <a:gd name="connsiteY4" fmla="*/ 2182264 h 2182264"/>
                <a:gd name="connsiteX5" fmla="*/ 0 w 3814010"/>
                <a:gd name="connsiteY5" fmla="*/ 275259 h 2182264"/>
                <a:gd name="connsiteX6" fmla="*/ 9846 w 3814010"/>
                <a:gd name="connsiteY6" fmla="*/ 80279 h 2182264"/>
                <a:gd name="connsiteX7" fmla="*/ 22098 w 3814010"/>
                <a:gd name="connsiteY7" fmla="*/ 0 h 218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4010" h="2182264">
                  <a:moveTo>
                    <a:pt x="22098" y="0"/>
                  </a:moveTo>
                  <a:lnTo>
                    <a:pt x="3791913" y="0"/>
                  </a:lnTo>
                  <a:lnTo>
                    <a:pt x="3804165" y="80279"/>
                  </a:lnTo>
                  <a:cubicBezTo>
                    <a:pt x="3810675" y="144387"/>
                    <a:pt x="3814010" y="209434"/>
                    <a:pt x="3814010" y="275259"/>
                  </a:cubicBezTo>
                  <a:cubicBezTo>
                    <a:pt x="3814010" y="1328469"/>
                    <a:pt x="2960215" y="2182264"/>
                    <a:pt x="1907005" y="2182264"/>
                  </a:cubicBezTo>
                  <a:cubicBezTo>
                    <a:pt x="853795" y="2182264"/>
                    <a:pt x="0" y="1328469"/>
                    <a:pt x="0" y="275259"/>
                  </a:cubicBezTo>
                  <a:cubicBezTo>
                    <a:pt x="0" y="209434"/>
                    <a:pt x="3335" y="144387"/>
                    <a:pt x="9846" y="80279"/>
                  </a:cubicBezTo>
                  <a:lnTo>
                    <a:pt x="2209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093232" y="4231595"/>
            <a:ext cx="82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</a:rPr>
              <a:t>04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6195" y="5188963"/>
            <a:ext cx="207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This line is your sub-title explanation and description and commentary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474210" y="3809861"/>
            <a:ext cx="2813458" cy="2814414"/>
            <a:chOff x="5710712" y="1411597"/>
            <a:chExt cx="3814010" cy="3815306"/>
          </a:xfrm>
        </p:grpSpPr>
        <p:sp>
          <p:nvSpPr>
            <p:cNvPr id="57" name="자유형 56"/>
            <p:cNvSpPr/>
            <p:nvPr/>
          </p:nvSpPr>
          <p:spPr>
            <a:xfrm>
              <a:off x="5747472" y="1483120"/>
              <a:ext cx="1359129" cy="1500065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161533 w 4092880"/>
                <a:gd name="connsiteY0" fmla="*/ 1631746 h 3814010"/>
                <a:gd name="connsiteX1" fmla="*/ 3931348 w 4092880"/>
                <a:gd name="connsiteY1" fmla="*/ 1631746 h 3814010"/>
                <a:gd name="connsiteX2" fmla="*/ 3943600 w 4092880"/>
                <a:gd name="connsiteY2" fmla="*/ 1712025 h 3814010"/>
                <a:gd name="connsiteX3" fmla="*/ 3953445 w 4092880"/>
                <a:gd name="connsiteY3" fmla="*/ 1907005 h 3814010"/>
                <a:gd name="connsiteX4" fmla="*/ 2046440 w 4092880"/>
                <a:gd name="connsiteY4" fmla="*/ 3814010 h 3814010"/>
                <a:gd name="connsiteX5" fmla="*/ 139435 w 4092880"/>
                <a:gd name="connsiteY5" fmla="*/ 1907005 h 3814010"/>
                <a:gd name="connsiteX6" fmla="*/ 149281 w 4092880"/>
                <a:gd name="connsiteY6" fmla="*/ 1712025 h 3814010"/>
                <a:gd name="connsiteX7" fmla="*/ 161533 w 4092880"/>
                <a:gd name="connsiteY7" fmla="*/ 1631746 h 3814010"/>
                <a:gd name="connsiteX8" fmla="*/ 1529843 w 4092880"/>
                <a:gd name="connsiteY8" fmla="*/ 71523 h 3814010"/>
                <a:gd name="connsiteX9" fmla="*/ 1529843 w 4092880"/>
                <a:gd name="connsiteY9" fmla="*/ 1571588 h 3814010"/>
                <a:gd name="connsiteX10" fmla="*/ 170714 w 4092880"/>
                <a:gd name="connsiteY10" fmla="*/ 1571588 h 3814010"/>
                <a:gd name="connsiteX11" fmla="*/ 178179 w 4092880"/>
                <a:gd name="connsiteY11" fmla="*/ 1522677 h 3814010"/>
                <a:gd name="connsiteX12" fmla="*/ 1390748 w 4092880"/>
                <a:gd name="connsiteY12" fmla="*/ 115717 h 3814010"/>
                <a:gd name="connsiteX13" fmla="*/ 1529843 w 4092880"/>
                <a:gd name="connsiteY13" fmla="*/ 71523 h 3814010"/>
                <a:gd name="connsiteX14" fmla="*/ 2046440 w 4092880"/>
                <a:gd name="connsiteY14" fmla="*/ 0 h 3814010"/>
                <a:gd name="connsiteX15" fmla="*/ 3914702 w 4092880"/>
                <a:gd name="connsiteY15" fmla="*/ 1522677 h 3814010"/>
                <a:gd name="connsiteX16" fmla="*/ 3922166 w 4092880"/>
                <a:gd name="connsiteY16" fmla="*/ 1571588 h 3814010"/>
                <a:gd name="connsiteX17" fmla="*/ 1590544 w 4092880"/>
                <a:gd name="connsiteY17" fmla="*/ 1571588 h 3814010"/>
                <a:gd name="connsiteX18" fmla="*/ 1590544 w 4092880"/>
                <a:gd name="connsiteY18" fmla="*/ 56307 h 3814010"/>
                <a:gd name="connsiteX19" fmla="*/ 1708869 w 4092880"/>
                <a:gd name="connsiteY19" fmla="*/ 29786 h 3814010"/>
                <a:gd name="connsiteX20" fmla="*/ 2046440 w 4092880"/>
                <a:gd name="connsiteY20" fmla="*/ 0 h 3814010"/>
                <a:gd name="connsiteX0" fmla="*/ 12407 w 3943754"/>
                <a:gd name="connsiteY0" fmla="*/ 1631746 h 3817999"/>
                <a:gd name="connsiteX1" fmla="*/ 3782222 w 3943754"/>
                <a:gd name="connsiteY1" fmla="*/ 1631746 h 3817999"/>
                <a:gd name="connsiteX2" fmla="*/ 3794474 w 3943754"/>
                <a:gd name="connsiteY2" fmla="*/ 1712025 h 3817999"/>
                <a:gd name="connsiteX3" fmla="*/ 3804319 w 3943754"/>
                <a:gd name="connsiteY3" fmla="*/ 1907005 h 3817999"/>
                <a:gd name="connsiteX4" fmla="*/ 1897314 w 3943754"/>
                <a:gd name="connsiteY4" fmla="*/ 3814010 h 3817999"/>
                <a:gd name="connsiteX5" fmla="*/ 509293 w 3943754"/>
                <a:gd name="connsiteY5" fmla="*/ 2388918 h 3817999"/>
                <a:gd name="connsiteX6" fmla="*/ 155 w 3943754"/>
                <a:gd name="connsiteY6" fmla="*/ 1712025 h 3817999"/>
                <a:gd name="connsiteX7" fmla="*/ 12407 w 3943754"/>
                <a:gd name="connsiteY7" fmla="*/ 1631746 h 3817999"/>
                <a:gd name="connsiteX8" fmla="*/ 1380717 w 3943754"/>
                <a:gd name="connsiteY8" fmla="*/ 71523 h 3817999"/>
                <a:gd name="connsiteX9" fmla="*/ 1380717 w 3943754"/>
                <a:gd name="connsiteY9" fmla="*/ 1571588 h 3817999"/>
                <a:gd name="connsiteX10" fmla="*/ 21588 w 3943754"/>
                <a:gd name="connsiteY10" fmla="*/ 1571588 h 3817999"/>
                <a:gd name="connsiteX11" fmla="*/ 29053 w 3943754"/>
                <a:gd name="connsiteY11" fmla="*/ 1522677 h 3817999"/>
                <a:gd name="connsiteX12" fmla="*/ 1241622 w 3943754"/>
                <a:gd name="connsiteY12" fmla="*/ 115717 h 3817999"/>
                <a:gd name="connsiteX13" fmla="*/ 1380717 w 3943754"/>
                <a:gd name="connsiteY13" fmla="*/ 71523 h 3817999"/>
                <a:gd name="connsiteX14" fmla="*/ 1897314 w 3943754"/>
                <a:gd name="connsiteY14" fmla="*/ 0 h 3817999"/>
                <a:gd name="connsiteX15" fmla="*/ 3765576 w 3943754"/>
                <a:gd name="connsiteY15" fmla="*/ 1522677 h 3817999"/>
                <a:gd name="connsiteX16" fmla="*/ 3773040 w 3943754"/>
                <a:gd name="connsiteY16" fmla="*/ 1571588 h 3817999"/>
                <a:gd name="connsiteX17" fmla="*/ 1441418 w 3943754"/>
                <a:gd name="connsiteY17" fmla="*/ 1571588 h 3817999"/>
                <a:gd name="connsiteX18" fmla="*/ 1441418 w 3943754"/>
                <a:gd name="connsiteY18" fmla="*/ 56307 h 3817999"/>
                <a:gd name="connsiteX19" fmla="*/ 1559743 w 3943754"/>
                <a:gd name="connsiteY19" fmla="*/ 29786 h 3817999"/>
                <a:gd name="connsiteX20" fmla="*/ 1897314 w 3943754"/>
                <a:gd name="connsiteY20" fmla="*/ 0 h 3817999"/>
                <a:gd name="connsiteX0" fmla="*/ 12252 w 3943599"/>
                <a:gd name="connsiteY0" fmla="*/ 1631746 h 3814501"/>
                <a:gd name="connsiteX1" fmla="*/ 3782067 w 3943599"/>
                <a:gd name="connsiteY1" fmla="*/ 1631746 h 3814501"/>
                <a:gd name="connsiteX2" fmla="*/ 3794319 w 3943599"/>
                <a:gd name="connsiteY2" fmla="*/ 1712025 h 3814501"/>
                <a:gd name="connsiteX3" fmla="*/ 3804164 w 3943599"/>
                <a:gd name="connsiteY3" fmla="*/ 1907005 h 3814501"/>
                <a:gd name="connsiteX4" fmla="*/ 1897159 w 3943599"/>
                <a:gd name="connsiteY4" fmla="*/ 3814010 h 3814501"/>
                <a:gd name="connsiteX5" fmla="*/ 0 w 3943599"/>
                <a:gd name="connsiteY5" fmla="*/ 1712025 h 3814501"/>
                <a:gd name="connsiteX6" fmla="*/ 12252 w 3943599"/>
                <a:gd name="connsiteY6" fmla="*/ 1631746 h 3814501"/>
                <a:gd name="connsiteX7" fmla="*/ 1380562 w 3943599"/>
                <a:gd name="connsiteY7" fmla="*/ 71523 h 3814501"/>
                <a:gd name="connsiteX8" fmla="*/ 1380562 w 3943599"/>
                <a:gd name="connsiteY8" fmla="*/ 1571588 h 3814501"/>
                <a:gd name="connsiteX9" fmla="*/ 21433 w 3943599"/>
                <a:gd name="connsiteY9" fmla="*/ 1571588 h 3814501"/>
                <a:gd name="connsiteX10" fmla="*/ 28898 w 3943599"/>
                <a:gd name="connsiteY10" fmla="*/ 1522677 h 3814501"/>
                <a:gd name="connsiteX11" fmla="*/ 1241467 w 3943599"/>
                <a:gd name="connsiteY11" fmla="*/ 115717 h 3814501"/>
                <a:gd name="connsiteX12" fmla="*/ 1380562 w 3943599"/>
                <a:gd name="connsiteY12" fmla="*/ 71523 h 3814501"/>
                <a:gd name="connsiteX13" fmla="*/ 1897159 w 3943599"/>
                <a:gd name="connsiteY13" fmla="*/ 0 h 3814501"/>
                <a:gd name="connsiteX14" fmla="*/ 3765421 w 3943599"/>
                <a:gd name="connsiteY14" fmla="*/ 1522677 h 3814501"/>
                <a:gd name="connsiteX15" fmla="*/ 3772885 w 3943599"/>
                <a:gd name="connsiteY15" fmla="*/ 1571588 h 3814501"/>
                <a:gd name="connsiteX16" fmla="*/ 1441263 w 3943599"/>
                <a:gd name="connsiteY16" fmla="*/ 1571588 h 3814501"/>
                <a:gd name="connsiteX17" fmla="*/ 1441263 w 3943599"/>
                <a:gd name="connsiteY17" fmla="*/ 56307 h 3814501"/>
                <a:gd name="connsiteX18" fmla="*/ 1559588 w 3943599"/>
                <a:gd name="connsiteY18" fmla="*/ 29786 h 3814501"/>
                <a:gd name="connsiteX19" fmla="*/ 1897159 w 3943599"/>
                <a:gd name="connsiteY19" fmla="*/ 0 h 3814501"/>
                <a:gd name="connsiteX0" fmla="*/ 12252 w 4084124"/>
                <a:gd name="connsiteY0" fmla="*/ 1631746 h 1907005"/>
                <a:gd name="connsiteX1" fmla="*/ 3782067 w 4084124"/>
                <a:gd name="connsiteY1" fmla="*/ 1631746 h 1907005"/>
                <a:gd name="connsiteX2" fmla="*/ 3794319 w 4084124"/>
                <a:gd name="connsiteY2" fmla="*/ 1712025 h 1907005"/>
                <a:gd name="connsiteX3" fmla="*/ 3804164 w 4084124"/>
                <a:gd name="connsiteY3" fmla="*/ 1907005 h 1907005"/>
                <a:gd name="connsiteX4" fmla="*/ 0 w 4084124"/>
                <a:gd name="connsiteY4" fmla="*/ 1712025 h 1907005"/>
                <a:gd name="connsiteX5" fmla="*/ 12252 w 4084124"/>
                <a:gd name="connsiteY5" fmla="*/ 1631746 h 1907005"/>
                <a:gd name="connsiteX6" fmla="*/ 1380562 w 4084124"/>
                <a:gd name="connsiteY6" fmla="*/ 71523 h 1907005"/>
                <a:gd name="connsiteX7" fmla="*/ 1380562 w 4084124"/>
                <a:gd name="connsiteY7" fmla="*/ 1571588 h 1907005"/>
                <a:gd name="connsiteX8" fmla="*/ 21433 w 4084124"/>
                <a:gd name="connsiteY8" fmla="*/ 1571588 h 1907005"/>
                <a:gd name="connsiteX9" fmla="*/ 28898 w 4084124"/>
                <a:gd name="connsiteY9" fmla="*/ 1522677 h 1907005"/>
                <a:gd name="connsiteX10" fmla="*/ 1241467 w 4084124"/>
                <a:gd name="connsiteY10" fmla="*/ 115717 h 1907005"/>
                <a:gd name="connsiteX11" fmla="*/ 1380562 w 4084124"/>
                <a:gd name="connsiteY11" fmla="*/ 71523 h 1907005"/>
                <a:gd name="connsiteX12" fmla="*/ 1897159 w 4084124"/>
                <a:gd name="connsiteY12" fmla="*/ 0 h 1907005"/>
                <a:gd name="connsiteX13" fmla="*/ 3765421 w 4084124"/>
                <a:gd name="connsiteY13" fmla="*/ 1522677 h 1907005"/>
                <a:gd name="connsiteX14" fmla="*/ 3772885 w 4084124"/>
                <a:gd name="connsiteY14" fmla="*/ 1571588 h 1907005"/>
                <a:gd name="connsiteX15" fmla="*/ 1441263 w 4084124"/>
                <a:gd name="connsiteY15" fmla="*/ 1571588 h 1907005"/>
                <a:gd name="connsiteX16" fmla="*/ 1441263 w 4084124"/>
                <a:gd name="connsiteY16" fmla="*/ 56307 h 1907005"/>
                <a:gd name="connsiteX17" fmla="*/ 1559588 w 4084124"/>
                <a:gd name="connsiteY17" fmla="*/ 29786 h 1907005"/>
                <a:gd name="connsiteX18" fmla="*/ 1897159 w 4084124"/>
                <a:gd name="connsiteY18" fmla="*/ 0 h 1907005"/>
                <a:gd name="connsiteX0" fmla="*/ 12252 w 3804164"/>
                <a:gd name="connsiteY0" fmla="*/ 1631746 h 1907005"/>
                <a:gd name="connsiteX1" fmla="*/ 3782067 w 3804164"/>
                <a:gd name="connsiteY1" fmla="*/ 1631746 h 1907005"/>
                <a:gd name="connsiteX2" fmla="*/ 3804164 w 3804164"/>
                <a:gd name="connsiteY2" fmla="*/ 1907005 h 1907005"/>
                <a:gd name="connsiteX3" fmla="*/ 0 w 3804164"/>
                <a:gd name="connsiteY3" fmla="*/ 1712025 h 1907005"/>
                <a:gd name="connsiteX4" fmla="*/ 12252 w 3804164"/>
                <a:gd name="connsiteY4" fmla="*/ 1631746 h 1907005"/>
                <a:gd name="connsiteX5" fmla="*/ 1380562 w 3804164"/>
                <a:gd name="connsiteY5" fmla="*/ 71523 h 1907005"/>
                <a:gd name="connsiteX6" fmla="*/ 1380562 w 3804164"/>
                <a:gd name="connsiteY6" fmla="*/ 1571588 h 1907005"/>
                <a:gd name="connsiteX7" fmla="*/ 21433 w 3804164"/>
                <a:gd name="connsiteY7" fmla="*/ 1571588 h 1907005"/>
                <a:gd name="connsiteX8" fmla="*/ 28898 w 3804164"/>
                <a:gd name="connsiteY8" fmla="*/ 1522677 h 1907005"/>
                <a:gd name="connsiteX9" fmla="*/ 1241467 w 3804164"/>
                <a:gd name="connsiteY9" fmla="*/ 115717 h 1907005"/>
                <a:gd name="connsiteX10" fmla="*/ 1380562 w 3804164"/>
                <a:gd name="connsiteY10" fmla="*/ 71523 h 1907005"/>
                <a:gd name="connsiteX11" fmla="*/ 1897159 w 3804164"/>
                <a:gd name="connsiteY11" fmla="*/ 0 h 1907005"/>
                <a:gd name="connsiteX12" fmla="*/ 3765421 w 3804164"/>
                <a:gd name="connsiteY12" fmla="*/ 1522677 h 1907005"/>
                <a:gd name="connsiteX13" fmla="*/ 3772885 w 3804164"/>
                <a:gd name="connsiteY13" fmla="*/ 1571588 h 1907005"/>
                <a:gd name="connsiteX14" fmla="*/ 1441263 w 3804164"/>
                <a:gd name="connsiteY14" fmla="*/ 1571588 h 1907005"/>
                <a:gd name="connsiteX15" fmla="*/ 1441263 w 3804164"/>
                <a:gd name="connsiteY15" fmla="*/ 56307 h 1907005"/>
                <a:gd name="connsiteX16" fmla="*/ 1559588 w 3804164"/>
                <a:gd name="connsiteY16" fmla="*/ 29786 h 1907005"/>
                <a:gd name="connsiteX17" fmla="*/ 1897159 w 3804164"/>
                <a:gd name="connsiteY17" fmla="*/ 0 h 1907005"/>
                <a:gd name="connsiteX0" fmla="*/ 12252 w 3782067"/>
                <a:gd name="connsiteY0" fmla="*/ 1631746 h 1712025"/>
                <a:gd name="connsiteX1" fmla="*/ 3782067 w 3782067"/>
                <a:gd name="connsiteY1" fmla="*/ 1631746 h 1712025"/>
                <a:gd name="connsiteX2" fmla="*/ 0 w 3782067"/>
                <a:gd name="connsiteY2" fmla="*/ 1712025 h 1712025"/>
                <a:gd name="connsiteX3" fmla="*/ 12252 w 3782067"/>
                <a:gd name="connsiteY3" fmla="*/ 1631746 h 1712025"/>
                <a:gd name="connsiteX4" fmla="*/ 1380562 w 3782067"/>
                <a:gd name="connsiteY4" fmla="*/ 71523 h 1712025"/>
                <a:gd name="connsiteX5" fmla="*/ 1380562 w 3782067"/>
                <a:gd name="connsiteY5" fmla="*/ 1571588 h 1712025"/>
                <a:gd name="connsiteX6" fmla="*/ 21433 w 3782067"/>
                <a:gd name="connsiteY6" fmla="*/ 1571588 h 1712025"/>
                <a:gd name="connsiteX7" fmla="*/ 28898 w 3782067"/>
                <a:gd name="connsiteY7" fmla="*/ 1522677 h 1712025"/>
                <a:gd name="connsiteX8" fmla="*/ 1241467 w 3782067"/>
                <a:gd name="connsiteY8" fmla="*/ 115717 h 1712025"/>
                <a:gd name="connsiteX9" fmla="*/ 1380562 w 3782067"/>
                <a:gd name="connsiteY9" fmla="*/ 71523 h 1712025"/>
                <a:gd name="connsiteX10" fmla="*/ 1897159 w 3782067"/>
                <a:gd name="connsiteY10" fmla="*/ 0 h 1712025"/>
                <a:gd name="connsiteX11" fmla="*/ 3765421 w 3782067"/>
                <a:gd name="connsiteY11" fmla="*/ 1522677 h 1712025"/>
                <a:gd name="connsiteX12" fmla="*/ 3772885 w 3782067"/>
                <a:gd name="connsiteY12" fmla="*/ 1571588 h 1712025"/>
                <a:gd name="connsiteX13" fmla="*/ 1441263 w 3782067"/>
                <a:gd name="connsiteY13" fmla="*/ 1571588 h 1712025"/>
                <a:gd name="connsiteX14" fmla="*/ 1441263 w 3782067"/>
                <a:gd name="connsiteY14" fmla="*/ 56307 h 1712025"/>
                <a:gd name="connsiteX15" fmla="*/ 1559588 w 3782067"/>
                <a:gd name="connsiteY15" fmla="*/ 29786 h 1712025"/>
                <a:gd name="connsiteX16" fmla="*/ 1897159 w 3782067"/>
                <a:gd name="connsiteY16" fmla="*/ 0 h 1712025"/>
                <a:gd name="connsiteX0" fmla="*/ 0 w 3769815"/>
                <a:gd name="connsiteY0" fmla="*/ 1631746 h 1631746"/>
                <a:gd name="connsiteX1" fmla="*/ 3769815 w 3769815"/>
                <a:gd name="connsiteY1" fmla="*/ 1631746 h 1631746"/>
                <a:gd name="connsiteX2" fmla="*/ 0 w 3769815"/>
                <a:gd name="connsiteY2" fmla="*/ 1631746 h 1631746"/>
                <a:gd name="connsiteX3" fmla="*/ 1368310 w 3769815"/>
                <a:gd name="connsiteY3" fmla="*/ 71523 h 1631746"/>
                <a:gd name="connsiteX4" fmla="*/ 1368310 w 3769815"/>
                <a:gd name="connsiteY4" fmla="*/ 1571588 h 1631746"/>
                <a:gd name="connsiteX5" fmla="*/ 9181 w 3769815"/>
                <a:gd name="connsiteY5" fmla="*/ 1571588 h 1631746"/>
                <a:gd name="connsiteX6" fmla="*/ 16646 w 3769815"/>
                <a:gd name="connsiteY6" fmla="*/ 1522677 h 1631746"/>
                <a:gd name="connsiteX7" fmla="*/ 1229215 w 3769815"/>
                <a:gd name="connsiteY7" fmla="*/ 115717 h 1631746"/>
                <a:gd name="connsiteX8" fmla="*/ 1368310 w 3769815"/>
                <a:gd name="connsiteY8" fmla="*/ 71523 h 1631746"/>
                <a:gd name="connsiteX9" fmla="*/ 1884907 w 3769815"/>
                <a:gd name="connsiteY9" fmla="*/ 0 h 1631746"/>
                <a:gd name="connsiteX10" fmla="*/ 3753169 w 3769815"/>
                <a:gd name="connsiteY10" fmla="*/ 1522677 h 1631746"/>
                <a:gd name="connsiteX11" fmla="*/ 3760633 w 3769815"/>
                <a:gd name="connsiteY11" fmla="*/ 1571588 h 1631746"/>
                <a:gd name="connsiteX12" fmla="*/ 1429011 w 3769815"/>
                <a:gd name="connsiteY12" fmla="*/ 1571588 h 1631746"/>
                <a:gd name="connsiteX13" fmla="*/ 1429011 w 3769815"/>
                <a:gd name="connsiteY13" fmla="*/ 56307 h 1631746"/>
                <a:gd name="connsiteX14" fmla="*/ 1547336 w 3769815"/>
                <a:gd name="connsiteY14" fmla="*/ 29786 h 1631746"/>
                <a:gd name="connsiteX15" fmla="*/ 1884907 w 3769815"/>
                <a:gd name="connsiteY15" fmla="*/ 0 h 1631746"/>
                <a:gd name="connsiteX0" fmla="*/ 0 w 3769815"/>
                <a:gd name="connsiteY0" fmla="*/ 1601960 h 1601960"/>
                <a:gd name="connsiteX1" fmla="*/ 3769815 w 3769815"/>
                <a:gd name="connsiteY1" fmla="*/ 1601960 h 1601960"/>
                <a:gd name="connsiteX2" fmla="*/ 0 w 3769815"/>
                <a:gd name="connsiteY2" fmla="*/ 1601960 h 1601960"/>
                <a:gd name="connsiteX3" fmla="*/ 1368310 w 3769815"/>
                <a:gd name="connsiteY3" fmla="*/ 41737 h 1601960"/>
                <a:gd name="connsiteX4" fmla="*/ 1368310 w 3769815"/>
                <a:gd name="connsiteY4" fmla="*/ 1541802 h 1601960"/>
                <a:gd name="connsiteX5" fmla="*/ 9181 w 3769815"/>
                <a:gd name="connsiteY5" fmla="*/ 1541802 h 1601960"/>
                <a:gd name="connsiteX6" fmla="*/ 16646 w 3769815"/>
                <a:gd name="connsiteY6" fmla="*/ 1492891 h 1601960"/>
                <a:gd name="connsiteX7" fmla="*/ 1229215 w 3769815"/>
                <a:gd name="connsiteY7" fmla="*/ 85931 h 1601960"/>
                <a:gd name="connsiteX8" fmla="*/ 1368310 w 3769815"/>
                <a:gd name="connsiteY8" fmla="*/ 41737 h 1601960"/>
                <a:gd name="connsiteX9" fmla="*/ 1547336 w 3769815"/>
                <a:gd name="connsiteY9" fmla="*/ 0 h 1601960"/>
                <a:gd name="connsiteX10" fmla="*/ 3753169 w 3769815"/>
                <a:gd name="connsiteY10" fmla="*/ 1492891 h 1601960"/>
                <a:gd name="connsiteX11" fmla="*/ 3760633 w 3769815"/>
                <a:gd name="connsiteY11" fmla="*/ 1541802 h 1601960"/>
                <a:gd name="connsiteX12" fmla="*/ 1429011 w 3769815"/>
                <a:gd name="connsiteY12" fmla="*/ 1541802 h 1601960"/>
                <a:gd name="connsiteX13" fmla="*/ 1429011 w 3769815"/>
                <a:gd name="connsiteY13" fmla="*/ 26521 h 1601960"/>
                <a:gd name="connsiteX14" fmla="*/ 1547336 w 3769815"/>
                <a:gd name="connsiteY14" fmla="*/ 0 h 1601960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53169 w 3769815"/>
                <a:gd name="connsiteY10" fmla="*/ 1466370 h 1575439"/>
                <a:gd name="connsiteX11" fmla="*/ 3760633 w 3769815"/>
                <a:gd name="connsiteY11" fmla="*/ 1515281 h 1575439"/>
                <a:gd name="connsiteX12" fmla="*/ 1429011 w 3769815"/>
                <a:gd name="connsiteY12" fmla="*/ 1515281 h 1575439"/>
                <a:gd name="connsiteX13" fmla="*/ 1429011 w 3769815"/>
                <a:gd name="connsiteY13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3760633 w 3769815"/>
                <a:gd name="connsiteY10" fmla="*/ 1515281 h 1575439"/>
                <a:gd name="connsiteX11" fmla="*/ 1429011 w 3769815"/>
                <a:gd name="connsiteY11" fmla="*/ 1515281 h 1575439"/>
                <a:gd name="connsiteX12" fmla="*/ 1429011 w 3769815"/>
                <a:gd name="connsiteY12" fmla="*/ 0 h 1575439"/>
                <a:gd name="connsiteX0" fmla="*/ 0 w 3769815"/>
                <a:gd name="connsiteY0" fmla="*/ 1575439 h 1575439"/>
                <a:gd name="connsiteX1" fmla="*/ 3769815 w 3769815"/>
                <a:gd name="connsiteY1" fmla="*/ 1575439 h 1575439"/>
                <a:gd name="connsiteX2" fmla="*/ 0 w 3769815"/>
                <a:gd name="connsiteY2" fmla="*/ 1575439 h 1575439"/>
                <a:gd name="connsiteX3" fmla="*/ 1368310 w 3769815"/>
                <a:gd name="connsiteY3" fmla="*/ 15216 h 1575439"/>
                <a:gd name="connsiteX4" fmla="*/ 1368310 w 3769815"/>
                <a:gd name="connsiteY4" fmla="*/ 1515281 h 1575439"/>
                <a:gd name="connsiteX5" fmla="*/ 9181 w 3769815"/>
                <a:gd name="connsiteY5" fmla="*/ 1515281 h 1575439"/>
                <a:gd name="connsiteX6" fmla="*/ 16646 w 3769815"/>
                <a:gd name="connsiteY6" fmla="*/ 1466370 h 1575439"/>
                <a:gd name="connsiteX7" fmla="*/ 1229215 w 3769815"/>
                <a:gd name="connsiteY7" fmla="*/ 59410 h 1575439"/>
                <a:gd name="connsiteX8" fmla="*/ 1368310 w 3769815"/>
                <a:gd name="connsiteY8" fmla="*/ 15216 h 1575439"/>
                <a:gd name="connsiteX9" fmla="*/ 1429011 w 3769815"/>
                <a:gd name="connsiteY9" fmla="*/ 0 h 1575439"/>
                <a:gd name="connsiteX10" fmla="*/ 1429011 w 3769815"/>
                <a:gd name="connsiteY10" fmla="*/ 1515281 h 1575439"/>
                <a:gd name="connsiteX11" fmla="*/ 1429011 w 3769815"/>
                <a:gd name="connsiteY11" fmla="*/ 0 h 1575439"/>
                <a:gd name="connsiteX0" fmla="*/ 1359129 w 1419830"/>
                <a:gd name="connsiteY0" fmla="*/ 15216 h 1515281"/>
                <a:gd name="connsiteX1" fmla="*/ 1359129 w 1419830"/>
                <a:gd name="connsiteY1" fmla="*/ 1515281 h 1515281"/>
                <a:gd name="connsiteX2" fmla="*/ 0 w 1419830"/>
                <a:gd name="connsiteY2" fmla="*/ 1515281 h 1515281"/>
                <a:gd name="connsiteX3" fmla="*/ 7465 w 1419830"/>
                <a:gd name="connsiteY3" fmla="*/ 1466370 h 1515281"/>
                <a:gd name="connsiteX4" fmla="*/ 1220034 w 1419830"/>
                <a:gd name="connsiteY4" fmla="*/ 59410 h 1515281"/>
                <a:gd name="connsiteX5" fmla="*/ 1359129 w 1419830"/>
                <a:gd name="connsiteY5" fmla="*/ 15216 h 1515281"/>
                <a:gd name="connsiteX6" fmla="*/ 1419830 w 1419830"/>
                <a:gd name="connsiteY6" fmla="*/ 0 h 1515281"/>
                <a:gd name="connsiteX7" fmla="*/ 1419830 w 1419830"/>
                <a:gd name="connsiteY7" fmla="*/ 1515281 h 1515281"/>
                <a:gd name="connsiteX8" fmla="*/ 1419830 w 1419830"/>
                <a:gd name="connsiteY8" fmla="*/ 0 h 1515281"/>
                <a:gd name="connsiteX0" fmla="*/ 1359129 w 1359129"/>
                <a:gd name="connsiteY0" fmla="*/ 0 h 1500065"/>
                <a:gd name="connsiteX1" fmla="*/ 1359129 w 1359129"/>
                <a:gd name="connsiteY1" fmla="*/ 1500065 h 1500065"/>
                <a:gd name="connsiteX2" fmla="*/ 0 w 1359129"/>
                <a:gd name="connsiteY2" fmla="*/ 1500065 h 1500065"/>
                <a:gd name="connsiteX3" fmla="*/ 7465 w 1359129"/>
                <a:gd name="connsiteY3" fmla="*/ 1451154 h 1500065"/>
                <a:gd name="connsiteX4" fmla="*/ 1220034 w 1359129"/>
                <a:gd name="connsiteY4" fmla="*/ 44194 h 1500065"/>
                <a:gd name="connsiteX5" fmla="*/ 1359129 w 1359129"/>
                <a:gd name="connsiteY5" fmla="*/ 0 h 15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9129" h="1500065">
                  <a:moveTo>
                    <a:pt x="1359129" y="0"/>
                  </a:moveTo>
                  <a:lnTo>
                    <a:pt x="1359129" y="1500065"/>
                  </a:lnTo>
                  <a:lnTo>
                    <a:pt x="0" y="1500065"/>
                  </a:lnTo>
                  <a:lnTo>
                    <a:pt x="7465" y="1451154"/>
                  </a:lnTo>
                  <a:cubicBezTo>
                    <a:pt x="140831" y="799412"/>
                    <a:pt x="606668" y="268777"/>
                    <a:pt x="1220034" y="44194"/>
                  </a:cubicBezTo>
                  <a:lnTo>
                    <a:pt x="135912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7168386" y="1411597"/>
              <a:ext cx="2331622" cy="1571588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302787 w 4375389"/>
                <a:gd name="connsiteY0" fmla="*/ 1631746 h 1931377"/>
                <a:gd name="connsiteX1" fmla="*/ 4072602 w 4375389"/>
                <a:gd name="connsiteY1" fmla="*/ 1631746 h 1931377"/>
                <a:gd name="connsiteX2" fmla="*/ 4084854 w 4375389"/>
                <a:gd name="connsiteY2" fmla="*/ 1712025 h 1931377"/>
                <a:gd name="connsiteX3" fmla="*/ 4094699 w 4375389"/>
                <a:gd name="connsiteY3" fmla="*/ 1907005 h 1931377"/>
                <a:gd name="connsiteX4" fmla="*/ 280689 w 4375389"/>
                <a:gd name="connsiteY4" fmla="*/ 1907005 h 1931377"/>
                <a:gd name="connsiteX5" fmla="*/ 290535 w 4375389"/>
                <a:gd name="connsiteY5" fmla="*/ 1712025 h 1931377"/>
                <a:gd name="connsiteX6" fmla="*/ 302787 w 4375389"/>
                <a:gd name="connsiteY6" fmla="*/ 1631746 h 1931377"/>
                <a:gd name="connsiteX7" fmla="*/ 1671097 w 4375389"/>
                <a:gd name="connsiteY7" fmla="*/ 71523 h 1931377"/>
                <a:gd name="connsiteX8" fmla="*/ 1671097 w 4375389"/>
                <a:gd name="connsiteY8" fmla="*/ 1571588 h 1931377"/>
                <a:gd name="connsiteX9" fmla="*/ 311968 w 4375389"/>
                <a:gd name="connsiteY9" fmla="*/ 1571588 h 1931377"/>
                <a:gd name="connsiteX10" fmla="*/ 319433 w 4375389"/>
                <a:gd name="connsiteY10" fmla="*/ 1522677 h 1931377"/>
                <a:gd name="connsiteX11" fmla="*/ 1532002 w 4375389"/>
                <a:gd name="connsiteY11" fmla="*/ 115717 h 1931377"/>
                <a:gd name="connsiteX12" fmla="*/ 1671097 w 4375389"/>
                <a:gd name="connsiteY12" fmla="*/ 71523 h 1931377"/>
                <a:gd name="connsiteX13" fmla="*/ 2187694 w 4375389"/>
                <a:gd name="connsiteY13" fmla="*/ 0 h 1931377"/>
                <a:gd name="connsiteX14" fmla="*/ 4055956 w 4375389"/>
                <a:gd name="connsiteY14" fmla="*/ 1522677 h 1931377"/>
                <a:gd name="connsiteX15" fmla="*/ 4063420 w 4375389"/>
                <a:gd name="connsiteY15" fmla="*/ 1571588 h 1931377"/>
                <a:gd name="connsiteX16" fmla="*/ 1731798 w 4375389"/>
                <a:gd name="connsiteY16" fmla="*/ 1571588 h 1931377"/>
                <a:gd name="connsiteX17" fmla="*/ 1731798 w 4375389"/>
                <a:gd name="connsiteY17" fmla="*/ 56307 h 1931377"/>
                <a:gd name="connsiteX18" fmla="*/ 1850123 w 4375389"/>
                <a:gd name="connsiteY18" fmla="*/ 29786 h 1931377"/>
                <a:gd name="connsiteX19" fmla="*/ 2187694 w 4375389"/>
                <a:gd name="connsiteY19" fmla="*/ 0 h 1931377"/>
                <a:gd name="connsiteX0" fmla="*/ 302059 w 4084126"/>
                <a:gd name="connsiteY0" fmla="*/ 1631746 h 1907005"/>
                <a:gd name="connsiteX1" fmla="*/ 4071874 w 4084126"/>
                <a:gd name="connsiteY1" fmla="*/ 1631746 h 1907005"/>
                <a:gd name="connsiteX2" fmla="*/ 4084126 w 4084126"/>
                <a:gd name="connsiteY2" fmla="*/ 1712025 h 1907005"/>
                <a:gd name="connsiteX3" fmla="*/ 279961 w 4084126"/>
                <a:gd name="connsiteY3" fmla="*/ 1907005 h 1907005"/>
                <a:gd name="connsiteX4" fmla="*/ 289807 w 4084126"/>
                <a:gd name="connsiteY4" fmla="*/ 1712025 h 1907005"/>
                <a:gd name="connsiteX5" fmla="*/ 302059 w 4084126"/>
                <a:gd name="connsiteY5" fmla="*/ 1631746 h 1907005"/>
                <a:gd name="connsiteX6" fmla="*/ 1670369 w 4084126"/>
                <a:gd name="connsiteY6" fmla="*/ 71523 h 1907005"/>
                <a:gd name="connsiteX7" fmla="*/ 1670369 w 4084126"/>
                <a:gd name="connsiteY7" fmla="*/ 1571588 h 1907005"/>
                <a:gd name="connsiteX8" fmla="*/ 311240 w 4084126"/>
                <a:gd name="connsiteY8" fmla="*/ 1571588 h 1907005"/>
                <a:gd name="connsiteX9" fmla="*/ 318705 w 4084126"/>
                <a:gd name="connsiteY9" fmla="*/ 1522677 h 1907005"/>
                <a:gd name="connsiteX10" fmla="*/ 1531274 w 4084126"/>
                <a:gd name="connsiteY10" fmla="*/ 115717 h 1907005"/>
                <a:gd name="connsiteX11" fmla="*/ 1670369 w 4084126"/>
                <a:gd name="connsiteY11" fmla="*/ 71523 h 1907005"/>
                <a:gd name="connsiteX12" fmla="*/ 2186966 w 4084126"/>
                <a:gd name="connsiteY12" fmla="*/ 0 h 1907005"/>
                <a:gd name="connsiteX13" fmla="*/ 4055228 w 4084126"/>
                <a:gd name="connsiteY13" fmla="*/ 1522677 h 1907005"/>
                <a:gd name="connsiteX14" fmla="*/ 4062692 w 4084126"/>
                <a:gd name="connsiteY14" fmla="*/ 1571588 h 1907005"/>
                <a:gd name="connsiteX15" fmla="*/ 1731070 w 4084126"/>
                <a:gd name="connsiteY15" fmla="*/ 1571588 h 1907005"/>
                <a:gd name="connsiteX16" fmla="*/ 1731070 w 4084126"/>
                <a:gd name="connsiteY16" fmla="*/ 56307 h 1907005"/>
                <a:gd name="connsiteX17" fmla="*/ 1849395 w 4084126"/>
                <a:gd name="connsiteY17" fmla="*/ 29786 h 1907005"/>
                <a:gd name="connsiteX18" fmla="*/ 2186966 w 4084126"/>
                <a:gd name="connsiteY18" fmla="*/ 0 h 1907005"/>
                <a:gd name="connsiteX0" fmla="*/ 302059 w 4071874"/>
                <a:gd name="connsiteY0" fmla="*/ 1631746 h 1907005"/>
                <a:gd name="connsiteX1" fmla="*/ 4071874 w 4071874"/>
                <a:gd name="connsiteY1" fmla="*/ 1631746 h 1907005"/>
                <a:gd name="connsiteX2" fmla="*/ 279961 w 4071874"/>
                <a:gd name="connsiteY2" fmla="*/ 1907005 h 1907005"/>
                <a:gd name="connsiteX3" fmla="*/ 289807 w 4071874"/>
                <a:gd name="connsiteY3" fmla="*/ 1712025 h 1907005"/>
                <a:gd name="connsiteX4" fmla="*/ 302059 w 4071874"/>
                <a:gd name="connsiteY4" fmla="*/ 1631746 h 1907005"/>
                <a:gd name="connsiteX5" fmla="*/ 1670369 w 4071874"/>
                <a:gd name="connsiteY5" fmla="*/ 71523 h 1907005"/>
                <a:gd name="connsiteX6" fmla="*/ 1670369 w 4071874"/>
                <a:gd name="connsiteY6" fmla="*/ 1571588 h 1907005"/>
                <a:gd name="connsiteX7" fmla="*/ 311240 w 4071874"/>
                <a:gd name="connsiteY7" fmla="*/ 1571588 h 1907005"/>
                <a:gd name="connsiteX8" fmla="*/ 318705 w 4071874"/>
                <a:gd name="connsiteY8" fmla="*/ 1522677 h 1907005"/>
                <a:gd name="connsiteX9" fmla="*/ 1531274 w 4071874"/>
                <a:gd name="connsiteY9" fmla="*/ 115717 h 1907005"/>
                <a:gd name="connsiteX10" fmla="*/ 1670369 w 4071874"/>
                <a:gd name="connsiteY10" fmla="*/ 71523 h 1907005"/>
                <a:gd name="connsiteX11" fmla="*/ 2186966 w 4071874"/>
                <a:gd name="connsiteY11" fmla="*/ 0 h 1907005"/>
                <a:gd name="connsiteX12" fmla="*/ 4055228 w 4071874"/>
                <a:gd name="connsiteY12" fmla="*/ 1522677 h 1907005"/>
                <a:gd name="connsiteX13" fmla="*/ 4062692 w 4071874"/>
                <a:gd name="connsiteY13" fmla="*/ 1571588 h 1907005"/>
                <a:gd name="connsiteX14" fmla="*/ 1731070 w 4071874"/>
                <a:gd name="connsiteY14" fmla="*/ 1571588 h 1907005"/>
                <a:gd name="connsiteX15" fmla="*/ 1731070 w 4071874"/>
                <a:gd name="connsiteY15" fmla="*/ 56307 h 1907005"/>
                <a:gd name="connsiteX16" fmla="*/ 1849395 w 4071874"/>
                <a:gd name="connsiteY16" fmla="*/ 29786 h 1907005"/>
                <a:gd name="connsiteX17" fmla="*/ 2186966 w 4071874"/>
                <a:gd name="connsiteY17" fmla="*/ 0 h 1907005"/>
                <a:gd name="connsiteX0" fmla="*/ 302059 w 4062692"/>
                <a:gd name="connsiteY0" fmla="*/ 1631746 h 1907005"/>
                <a:gd name="connsiteX1" fmla="*/ 279961 w 4062692"/>
                <a:gd name="connsiteY1" fmla="*/ 1907005 h 1907005"/>
                <a:gd name="connsiteX2" fmla="*/ 289807 w 4062692"/>
                <a:gd name="connsiteY2" fmla="*/ 1712025 h 1907005"/>
                <a:gd name="connsiteX3" fmla="*/ 302059 w 4062692"/>
                <a:gd name="connsiteY3" fmla="*/ 1631746 h 1907005"/>
                <a:gd name="connsiteX4" fmla="*/ 1670369 w 4062692"/>
                <a:gd name="connsiteY4" fmla="*/ 71523 h 1907005"/>
                <a:gd name="connsiteX5" fmla="*/ 1670369 w 4062692"/>
                <a:gd name="connsiteY5" fmla="*/ 1571588 h 1907005"/>
                <a:gd name="connsiteX6" fmla="*/ 311240 w 4062692"/>
                <a:gd name="connsiteY6" fmla="*/ 1571588 h 1907005"/>
                <a:gd name="connsiteX7" fmla="*/ 318705 w 4062692"/>
                <a:gd name="connsiteY7" fmla="*/ 1522677 h 1907005"/>
                <a:gd name="connsiteX8" fmla="*/ 1531274 w 4062692"/>
                <a:gd name="connsiteY8" fmla="*/ 115717 h 1907005"/>
                <a:gd name="connsiteX9" fmla="*/ 1670369 w 4062692"/>
                <a:gd name="connsiteY9" fmla="*/ 71523 h 1907005"/>
                <a:gd name="connsiteX10" fmla="*/ 2186966 w 4062692"/>
                <a:gd name="connsiteY10" fmla="*/ 0 h 1907005"/>
                <a:gd name="connsiteX11" fmla="*/ 4055228 w 4062692"/>
                <a:gd name="connsiteY11" fmla="*/ 1522677 h 1907005"/>
                <a:gd name="connsiteX12" fmla="*/ 4062692 w 4062692"/>
                <a:gd name="connsiteY12" fmla="*/ 1571588 h 1907005"/>
                <a:gd name="connsiteX13" fmla="*/ 1731070 w 4062692"/>
                <a:gd name="connsiteY13" fmla="*/ 1571588 h 1907005"/>
                <a:gd name="connsiteX14" fmla="*/ 1731070 w 4062692"/>
                <a:gd name="connsiteY14" fmla="*/ 56307 h 1907005"/>
                <a:gd name="connsiteX15" fmla="*/ 1849395 w 4062692"/>
                <a:gd name="connsiteY15" fmla="*/ 29786 h 1907005"/>
                <a:gd name="connsiteX16" fmla="*/ 2186966 w 4062692"/>
                <a:gd name="connsiteY16" fmla="*/ 0 h 1907005"/>
                <a:gd name="connsiteX0" fmla="*/ 12252 w 3772885"/>
                <a:gd name="connsiteY0" fmla="*/ 1631746 h 1712025"/>
                <a:gd name="connsiteX1" fmla="*/ 0 w 3772885"/>
                <a:gd name="connsiteY1" fmla="*/ 1712025 h 1712025"/>
                <a:gd name="connsiteX2" fmla="*/ 12252 w 3772885"/>
                <a:gd name="connsiteY2" fmla="*/ 1631746 h 1712025"/>
                <a:gd name="connsiteX3" fmla="*/ 1380562 w 3772885"/>
                <a:gd name="connsiteY3" fmla="*/ 71523 h 1712025"/>
                <a:gd name="connsiteX4" fmla="*/ 1380562 w 3772885"/>
                <a:gd name="connsiteY4" fmla="*/ 1571588 h 1712025"/>
                <a:gd name="connsiteX5" fmla="*/ 21433 w 3772885"/>
                <a:gd name="connsiteY5" fmla="*/ 1571588 h 1712025"/>
                <a:gd name="connsiteX6" fmla="*/ 28898 w 3772885"/>
                <a:gd name="connsiteY6" fmla="*/ 1522677 h 1712025"/>
                <a:gd name="connsiteX7" fmla="*/ 1241467 w 3772885"/>
                <a:gd name="connsiteY7" fmla="*/ 115717 h 1712025"/>
                <a:gd name="connsiteX8" fmla="*/ 1380562 w 3772885"/>
                <a:gd name="connsiteY8" fmla="*/ 71523 h 1712025"/>
                <a:gd name="connsiteX9" fmla="*/ 1897159 w 3772885"/>
                <a:gd name="connsiteY9" fmla="*/ 0 h 1712025"/>
                <a:gd name="connsiteX10" fmla="*/ 3765421 w 3772885"/>
                <a:gd name="connsiteY10" fmla="*/ 1522677 h 1712025"/>
                <a:gd name="connsiteX11" fmla="*/ 3772885 w 3772885"/>
                <a:gd name="connsiteY11" fmla="*/ 1571588 h 1712025"/>
                <a:gd name="connsiteX12" fmla="*/ 1441263 w 3772885"/>
                <a:gd name="connsiteY12" fmla="*/ 1571588 h 1712025"/>
                <a:gd name="connsiteX13" fmla="*/ 1441263 w 3772885"/>
                <a:gd name="connsiteY13" fmla="*/ 56307 h 1712025"/>
                <a:gd name="connsiteX14" fmla="*/ 1559588 w 3772885"/>
                <a:gd name="connsiteY14" fmla="*/ 29786 h 1712025"/>
                <a:gd name="connsiteX15" fmla="*/ 1897159 w 3772885"/>
                <a:gd name="connsiteY15" fmla="*/ 0 h 1712025"/>
                <a:gd name="connsiteX0" fmla="*/ 1359129 w 3751452"/>
                <a:gd name="connsiteY0" fmla="*/ 71523 h 1571588"/>
                <a:gd name="connsiteX1" fmla="*/ 1359129 w 3751452"/>
                <a:gd name="connsiteY1" fmla="*/ 1571588 h 1571588"/>
                <a:gd name="connsiteX2" fmla="*/ 0 w 3751452"/>
                <a:gd name="connsiteY2" fmla="*/ 1571588 h 1571588"/>
                <a:gd name="connsiteX3" fmla="*/ 7465 w 3751452"/>
                <a:gd name="connsiteY3" fmla="*/ 1522677 h 1571588"/>
                <a:gd name="connsiteX4" fmla="*/ 1220034 w 3751452"/>
                <a:gd name="connsiteY4" fmla="*/ 115717 h 1571588"/>
                <a:gd name="connsiteX5" fmla="*/ 1359129 w 3751452"/>
                <a:gd name="connsiteY5" fmla="*/ 71523 h 1571588"/>
                <a:gd name="connsiteX6" fmla="*/ 1875726 w 3751452"/>
                <a:gd name="connsiteY6" fmla="*/ 0 h 1571588"/>
                <a:gd name="connsiteX7" fmla="*/ 3743988 w 3751452"/>
                <a:gd name="connsiteY7" fmla="*/ 1522677 h 1571588"/>
                <a:gd name="connsiteX8" fmla="*/ 3751452 w 3751452"/>
                <a:gd name="connsiteY8" fmla="*/ 1571588 h 1571588"/>
                <a:gd name="connsiteX9" fmla="*/ 1419830 w 3751452"/>
                <a:gd name="connsiteY9" fmla="*/ 1571588 h 1571588"/>
                <a:gd name="connsiteX10" fmla="*/ 1419830 w 3751452"/>
                <a:gd name="connsiteY10" fmla="*/ 56307 h 1571588"/>
                <a:gd name="connsiteX11" fmla="*/ 1538155 w 3751452"/>
                <a:gd name="connsiteY11" fmla="*/ 29786 h 1571588"/>
                <a:gd name="connsiteX12" fmla="*/ 1875726 w 3751452"/>
                <a:gd name="connsiteY12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7465 w 3751452"/>
                <a:gd name="connsiteY2" fmla="*/ 1522677 h 1571588"/>
                <a:gd name="connsiteX3" fmla="*/ 1220034 w 3751452"/>
                <a:gd name="connsiteY3" fmla="*/ 115717 h 1571588"/>
                <a:gd name="connsiteX4" fmla="*/ 1359129 w 3751452"/>
                <a:gd name="connsiteY4" fmla="*/ 71523 h 1571588"/>
                <a:gd name="connsiteX5" fmla="*/ 1875726 w 3751452"/>
                <a:gd name="connsiteY5" fmla="*/ 0 h 1571588"/>
                <a:gd name="connsiteX6" fmla="*/ 3743988 w 3751452"/>
                <a:gd name="connsiteY6" fmla="*/ 1522677 h 1571588"/>
                <a:gd name="connsiteX7" fmla="*/ 3751452 w 3751452"/>
                <a:gd name="connsiteY7" fmla="*/ 1571588 h 1571588"/>
                <a:gd name="connsiteX8" fmla="*/ 1419830 w 3751452"/>
                <a:gd name="connsiteY8" fmla="*/ 1571588 h 1571588"/>
                <a:gd name="connsiteX9" fmla="*/ 1419830 w 3751452"/>
                <a:gd name="connsiteY9" fmla="*/ 56307 h 1571588"/>
                <a:gd name="connsiteX10" fmla="*/ 1538155 w 3751452"/>
                <a:gd name="connsiteY10" fmla="*/ 29786 h 1571588"/>
                <a:gd name="connsiteX11" fmla="*/ 1875726 w 3751452"/>
                <a:gd name="connsiteY11" fmla="*/ 0 h 1571588"/>
                <a:gd name="connsiteX0" fmla="*/ 1359129 w 3751452"/>
                <a:gd name="connsiteY0" fmla="*/ 71523 h 1571588"/>
                <a:gd name="connsiteX1" fmla="*/ 0 w 3751452"/>
                <a:gd name="connsiteY1" fmla="*/ 1571588 h 1571588"/>
                <a:gd name="connsiteX2" fmla="*/ 1220034 w 3751452"/>
                <a:gd name="connsiteY2" fmla="*/ 115717 h 1571588"/>
                <a:gd name="connsiteX3" fmla="*/ 1359129 w 3751452"/>
                <a:gd name="connsiteY3" fmla="*/ 71523 h 1571588"/>
                <a:gd name="connsiteX4" fmla="*/ 1875726 w 3751452"/>
                <a:gd name="connsiteY4" fmla="*/ 0 h 1571588"/>
                <a:gd name="connsiteX5" fmla="*/ 3743988 w 3751452"/>
                <a:gd name="connsiteY5" fmla="*/ 1522677 h 1571588"/>
                <a:gd name="connsiteX6" fmla="*/ 3751452 w 3751452"/>
                <a:gd name="connsiteY6" fmla="*/ 1571588 h 1571588"/>
                <a:gd name="connsiteX7" fmla="*/ 1419830 w 3751452"/>
                <a:gd name="connsiteY7" fmla="*/ 1571588 h 1571588"/>
                <a:gd name="connsiteX8" fmla="*/ 1419830 w 3751452"/>
                <a:gd name="connsiteY8" fmla="*/ 56307 h 1571588"/>
                <a:gd name="connsiteX9" fmla="*/ 1538155 w 3751452"/>
                <a:gd name="connsiteY9" fmla="*/ 29786 h 1571588"/>
                <a:gd name="connsiteX10" fmla="*/ 1875726 w 3751452"/>
                <a:gd name="connsiteY10" fmla="*/ 0 h 1571588"/>
                <a:gd name="connsiteX0" fmla="*/ 139095 w 2531418"/>
                <a:gd name="connsiteY0" fmla="*/ 71523 h 1571588"/>
                <a:gd name="connsiteX1" fmla="*/ 0 w 2531418"/>
                <a:gd name="connsiteY1" fmla="*/ 115717 h 1571588"/>
                <a:gd name="connsiteX2" fmla="*/ 139095 w 2531418"/>
                <a:gd name="connsiteY2" fmla="*/ 71523 h 1571588"/>
                <a:gd name="connsiteX3" fmla="*/ 655692 w 2531418"/>
                <a:gd name="connsiteY3" fmla="*/ 0 h 1571588"/>
                <a:gd name="connsiteX4" fmla="*/ 2523954 w 2531418"/>
                <a:gd name="connsiteY4" fmla="*/ 1522677 h 1571588"/>
                <a:gd name="connsiteX5" fmla="*/ 2531418 w 2531418"/>
                <a:gd name="connsiteY5" fmla="*/ 1571588 h 1571588"/>
                <a:gd name="connsiteX6" fmla="*/ 199796 w 2531418"/>
                <a:gd name="connsiteY6" fmla="*/ 1571588 h 1571588"/>
                <a:gd name="connsiteX7" fmla="*/ 199796 w 2531418"/>
                <a:gd name="connsiteY7" fmla="*/ 56307 h 1571588"/>
                <a:gd name="connsiteX8" fmla="*/ 318121 w 2531418"/>
                <a:gd name="connsiteY8" fmla="*/ 29786 h 1571588"/>
                <a:gd name="connsiteX9" fmla="*/ 655692 w 2531418"/>
                <a:gd name="connsiteY9" fmla="*/ 0 h 1571588"/>
                <a:gd name="connsiteX0" fmla="*/ 455896 w 2331622"/>
                <a:gd name="connsiteY0" fmla="*/ 0 h 1571588"/>
                <a:gd name="connsiteX1" fmla="*/ 2324158 w 2331622"/>
                <a:gd name="connsiteY1" fmla="*/ 1522677 h 1571588"/>
                <a:gd name="connsiteX2" fmla="*/ 2331622 w 2331622"/>
                <a:gd name="connsiteY2" fmla="*/ 1571588 h 1571588"/>
                <a:gd name="connsiteX3" fmla="*/ 0 w 2331622"/>
                <a:gd name="connsiteY3" fmla="*/ 1571588 h 1571588"/>
                <a:gd name="connsiteX4" fmla="*/ 0 w 2331622"/>
                <a:gd name="connsiteY4" fmla="*/ 56307 h 1571588"/>
                <a:gd name="connsiteX5" fmla="*/ 118325 w 2331622"/>
                <a:gd name="connsiteY5" fmla="*/ 29786 h 1571588"/>
                <a:gd name="connsiteX6" fmla="*/ 455896 w 2331622"/>
                <a:gd name="connsiteY6" fmla="*/ 0 h 15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1622" h="1571588">
                  <a:moveTo>
                    <a:pt x="455896" y="0"/>
                  </a:moveTo>
                  <a:cubicBezTo>
                    <a:pt x="1377455" y="0"/>
                    <a:pt x="2146337" y="653687"/>
                    <a:pt x="2324158" y="1522677"/>
                  </a:cubicBezTo>
                  <a:lnTo>
                    <a:pt x="2331622" y="1571588"/>
                  </a:lnTo>
                  <a:lnTo>
                    <a:pt x="0" y="1571588"/>
                  </a:lnTo>
                  <a:lnTo>
                    <a:pt x="0" y="56307"/>
                  </a:lnTo>
                  <a:lnTo>
                    <a:pt x="118325" y="29786"/>
                  </a:lnTo>
                  <a:cubicBezTo>
                    <a:pt x="227892" y="10214"/>
                    <a:pt x="340701" y="0"/>
                    <a:pt x="45589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5710712" y="3044639"/>
              <a:ext cx="3814010" cy="2182264"/>
            </a:xfrm>
            <a:custGeom>
              <a:avLst/>
              <a:gdLst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1390408 w 3814010"/>
                <a:gd name="connsiteY7" fmla="*/ 71523 h 3814010"/>
                <a:gd name="connsiteX8" fmla="*/ 1390408 w 3814010"/>
                <a:gd name="connsiteY8" fmla="*/ 1571588 h 3814010"/>
                <a:gd name="connsiteX9" fmla="*/ 31279 w 3814010"/>
                <a:gd name="connsiteY9" fmla="*/ 1571588 h 3814010"/>
                <a:gd name="connsiteX10" fmla="*/ 38744 w 3814010"/>
                <a:gd name="connsiteY10" fmla="*/ 1522677 h 3814010"/>
                <a:gd name="connsiteX11" fmla="*/ 1251313 w 3814010"/>
                <a:gd name="connsiteY11" fmla="*/ 11571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451109 w 3814010"/>
                <a:gd name="connsiteY16" fmla="*/ 56307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451109 w 3814010"/>
                <a:gd name="connsiteY17" fmla="*/ 56307 h 3814010"/>
                <a:gd name="connsiteX18" fmla="*/ 1569434 w 3814010"/>
                <a:gd name="connsiteY18" fmla="*/ 29786 h 3814010"/>
                <a:gd name="connsiteX19" fmla="*/ 1907005 w 3814010"/>
                <a:gd name="connsiteY19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1390408 w 3814010"/>
                <a:gd name="connsiteY8" fmla="*/ 71523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390408 w 3814010"/>
                <a:gd name="connsiteY12" fmla="*/ 71523 h 3814010"/>
                <a:gd name="connsiteX13" fmla="*/ 1907005 w 3814010"/>
                <a:gd name="connsiteY13" fmla="*/ 0 h 3814010"/>
                <a:gd name="connsiteX14" fmla="*/ 3775267 w 3814010"/>
                <a:gd name="connsiteY14" fmla="*/ 1522677 h 3814010"/>
                <a:gd name="connsiteX15" fmla="*/ 3782731 w 3814010"/>
                <a:gd name="connsiteY15" fmla="*/ 1571588 h 3814010"/>
                <a:gd name="connsiteX16" fmla="*/ 1451109 w 3814010"/>
                <a:gd name="connsiteY16" fmla="*/ 1571588 h 3814010"/>
                <a:gd name="connsiteX17" fmla="*/ 1569434 w 3814010"/>
                <a:gd name="connsiteY17" fmla="*/ 29786 h 3814010"/>
                <a:gd name="connsiteX18" fmla="*/ 1907005 w 3814010"/>
                <a:gd name="connsiteY18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569434 w 3814010"/>
                <a:gd name="connsiteY16" fmla="*/ 29786 h 3814010"/>
                <a:gd name="connsiteX17" fmla="*/ 1907005 w 3814010"/>
                <a:gd name="connsiteY17" fmla="*/ 0 h 3814010"/>
                <a:gd name="connsiteX0" fmla="*/ 22098 w 3814010"/>
                <a:gd name="connsiteY0" fmla="*/ 1631746 h 3814010"/>
                <a:gd name="connsiteX1" fmla="*/ 3791913 w 3814010"/>
                <a:gd name="connsiteY1" fmla="*/ 1631746 h 3814010"/>
                <a:gd name="connsiteX2" fmla="*/ 3804165 w 3814010"/>
                <a:gd name="connsiteY2" fmla="*/ 1712025 h 3814010"/>
                <a:gd name="connsiteX3" fmla="*/ 3814010 w 3814010"/>
                <a:gd name="connsiteY3" fmla="*/ 1907005 h 3814010"/>
                <a:gd name="connsiteX4" fmla="*/ 1907005 w 3814010"/>
                <a:gd name="connsiteY4" fmla="*/ 3814010 h 3814010"/>
                <a:gd name="connsiteX5" fmla="*/ 0 w 3814010"/>
                <a:gd name="connsiteY5" fmla="*/ 1907005 h 3814010"/>
                <a:gd name="connsiteX6" fmla="*/ 9846 w 3814010"/>
                <a:gd name="connsiteY6" fmla="*/ 1712025 h 3814010"/>
                <a:gd name="connsiteX7" fmla="*/ 22098 w 3814010"/>
                <a:gd name="connsiteY7" fmla="*/ 1631746 h 3814010"/>
                <a:gd name="connsiteX8" fmla="*/ 38744 w 3814010"/>
                <a:gd name="connsiteY8" fmla="*/ 1522677 h 3814010"/>
                <a:gd name="connsiteX9" fmla="*/ 1390408 w 3814010"/>
                <a:gd name="connsiteY9" fmla="*/ 1571588 h 3814010"/>
                <a:gd name="connsiteX10" fmla="*/ 31279 w 3814010"/>
                <a:gd name="connsiteY10" fmla="*/ 1571588 h 3814010"/>
                <a:gd name="connsiteX11" fmla="*/ 38744 w 3814010"/>
                <a:gd name="connsiteY11" fmla="*/ 1522677 h 3814010"/>
                <a:gd name="connsiteX12" fmla="*/ 1907005 w 3814010"/>
                <a:gd name="connsiteY12" fmla="*/ 0 h 3814010"/>
                <a:gd name="connsiteX13" fmla="*/ 3775267 w 3814010"/>
                <a:gd name="connsiteY13" fmla="*/ 1522677 h 3814010"/>
                <a:gd name="connsiteX14" fmla="*/ 3782731 w 3814010"/>
                <a:gd name="connsiteY14" fmla="*/ 1571588 h 3814010"/>
                <a:gd name="connsiteX15" fmla="*/ 1451109 w 3814010"/>
                <a:gd name="connsiteY15" fmla="*/ 1571588 h 3814010"/>
                <a:gd name="connsiteX16" fmla="*/ 1907005 w 3814010"/>
                <a:gd name="connsiteY16" fmla="*/ 0 h 3814010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8744 w 3814010"/>
                <a:gd name="connsiteY8" fmla="*/ 0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38744 w 3814010"/>
                <a:gd name="connsiteY11" fmla="*/ 0 h 2291333"/>
                <a:gd name="connsiteX12" fmla="*/ 1451109 w 3814010"/>
                <a:gd name="connsiteY12" fmla="*/ 48911 h 2291333"/>
                <a:gd name="connsiteX13" fmla="*/ 3775267 w 3814010"/>
                <a:gd name="connsiteY13" fmla="*/ 0 h 2291333"/>
                <a:gd name="connsiteX14" fmla="*/ 3782731 w 3814010"/>
                <a:gd name="connsiteY14" fmla="*/ 48911 h 2291333"/>
                <a:gd name="connsiteX15" fmla="*/ 1451109 w 3814010"/>
                <a:gd name="connsiteY15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31279 w 3814010"/>
                <a:gd name="connsiteY8" fmla="*/ 48911 h 2291333"/>
                <a:gd name="connsiteX9" fmla="*/ 1390408 w 3814010"/>
                <a:gd name="connsiteY9" fmla="*/ 48911 h 2291333"/>
                <a:gd name="connsiteX10" fmla="*/ 31279 w 3814010"/>
                <a:gd name="connsiteY10" fmla="*/ 48911 h 2291333"/>
                <a:gd name="connsiteX11" fmla="*/ 1451109 w 3814010"/>
                <a:gd name="connsiteY11" fmla="*/ 48911 h 2291333"/>
                <a:gd name="connsiteX12" fmla="*/ 3775267 w 3814010"/>
                <a:gd name="connsiteY12" fmla="*/ 0 h 2291333"/>
                <a:gd name="connsiteX13" fmla="*/ 3782731 w 3814010"/>
                <a:gd name="connsiteY13" fmla="*/ 48911 h 2291333"/>
                <a:gd name="connsiteX14" fmla="*/ 1451109 w 3814010"/>
                <a:gd name="connsiteY14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3782731 w 3814010"/>
                <a:gd name="connsiteY10" fmla="*/ 48911 h 2291333"/>
                <a:gd name="connsiteX11" fmla="*/ 1451109 w 3814010"/>
                <a:gd name="connsiteY11" fmla="*/ 48911 h 2291333"/>
                <a:gd name="connsiteX0" fmla="*/ 22098 w 3814010"/>
                <a:gd name="connsiteY0" fmla="*/ 109069 h 2291333"/>
                <a:gd name="connsiteX1" fmla="*/ 3791913 w 3814010"/>
                <a:gd name="connsiteY1" fmla="*/ 109069 h 2291333"/>
                <a:gd name="connsiteX2" fmla="*/ 3804165 w 3814010"/>
                <a:gd name="connsiteY2" fmla="*/ 189348 h 2291333"/>
                <a:gd name="connsiteX3" fmla="*/ 3814010 w 3814010"/>
                <a:gd name="connsiteY3" fmla="*/ 384328 h 2291333"/>
                <a:gd name="connsiteX4" fmla="*/ 1907005 w 3814010"/>
                <a:gd name="connsiteY4" fmla="*/ 2291333 h 2291333"/>
                <a:gd name="connsiteX5" fmla="*/ 0 w 3814010"/>
                <a:gd name="connsiteY5" fmla="*/ 384328 h 2291333"/>
                <a:gd name="connsiteX6" fmla="*/ 9846 w 3814010"/>
                <a:gd name="connsiteY6" fmla="*/ 189348 h 2291333"/>
                <a:gd name="connsiteX7" fmla="*/ 22098 w 3814010"/>
                <a:gd name="connsiteY7" fmla="*/ 109069 h 2291333"/>
                <a:gd name="connsiteX8" fmla="*/ 1451109 w 3814010"/>
                <a:gd name="connsiteY8" fmla="*/ 48911 h 2291333"/>
                <a:gd name="connsiteX9" fmla="*/ 3775267 w 3814010"/>
                <a:gd name="connsiteY9" fmla="*/ 0 h 2291333"/>
                <a:gd name="connsiteX10" fmla="*/ 1451109 w 3814010"/>
                <a:gd name="connsiteY10" fmla="*/ 48911 h 2291333"/>
                <a:gd name="connsiteX0" fmla="*/ 22098 w 3814010"/>
                <a:gd name="connsiteY0" fmla="*/ 0 h 2182264"/>
                <a:gd name="connsiteX1" fmla="*/ 3791913 w 3814010"/>
                <a:gd name="connsiteY1" fmla="*/ 0 h 2182264"/>
                <a:gd name="connsiteX2" fmla="*/ 3804165 w 3814010"/>
                <a:gd name="connsiteY2" fmla="*/ 80279 h 2182264"/>
                <a:gd name="connsiteX3" fmla="*/ 3814010 w 3814010"/>
                <a:gd name="connsiteY3" fmla="*/ 275259 h 2182264"/>
                <a:gd name="connsiteX4" fmla="*/ 1907005 w 3814010"/>
                <a:gd name="connsiteY4" fmla="*/ 2182264 h 2182264"/>
                <a:gd name="connsiteX5" fmla="*/ 0 w 3814010"/>
                <a:gd name="connsiteY5" fmla="*/ 275259 h 2182264"/>
                <a:gd name="connsiteX6" fmla="*/ 9846 w 3814010"/>
                <a:gd name="connsiteY6" fmla="*/ 80279 h 2182264"/>
                <a:gd name="connsiteX7" fmla="*/ 22098 w 3814010"/>
                <a:gd name="connsiteY7" fmla="*/ 0 h 218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4010" h="2182264">
                  <a:moveTo>
                    <a:pt x="22098" y="0"/>
                  </a:moveTo>
                  <a:lnTo>
                    <a:pt x="3791913" y="0"/>
                  </a:lnTo>
                  <a:lnTo>
                    <a:pt x="3804165" y="80279"/>
                  </a:lnTo>
                  <a:cubicBezTo>
                    <a:pt x="3810675" y="144387"/>
                    <a:pt x="3814010" y="209434"/>
                    <a:pt x="3814010" y="275259"/>
                  </a:cubicBezTo>
                  <a:cubicBezTo>
                    <a:pt x="3814010" y="1328469"/>
                    <a:pt x="2960215" y="2182264"/>
                    <a:pt x="1907005" y="2182264"/>
                  </a:cubicBezTo>
                  <a:cubicBezTo>
                    <a:pt x="853795" y="2182264"/>
                    <a:pt x="0" y="1328469"/>
                    <a:pt x="0" y="275259"/>
                  </a:cubicBezTo>
                  <a:cubicBezTo>
                    <a:pt x="0" y="209434"/>
                    <a:pt x="3335" y="144387"/>
                    <a:pt x="9846" y="80279"/>
                  </a:cubicBezTo>
                  <a:lnTo>
                    <a:pt x="2209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743724" y="4257183"/>
            <a:ext cx="82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</a:rPr>
              <a:t>05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56687" y="5214551"/>
            <a:ext cx="207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This line is your sub-title explanation and description and commentary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Freeform 5"/>
          <p:cNvSpPr>
            <a:spLocks noEditPoints="1"/>
          </p:cNvSpPr>
          <p:nvPr/>
        </p:nvSpPr>
        <p:spPr bwMode="auto">
          <a:xfrm>
            <a:off x="6139636" y="1311925"/>
            <a:ext cx="495941" cy="495941"/>
          </a:xfrm>
          <a:custGeom>
            <a:avLst/>
            <a:gdLst>
              <a:gd name="T0" fmla="*/ 212 w 240"/>
              <a:gd name="T1" fmla="*/ 40 h 240"/>
              <a:gd name="T2" fmla="*/ 193 w 240"/>
              <a:gd name="T3" fmla="*/ 26 h 240"/>
              <a:gd name="T4" fmla="*/ 160 w 240"/>
              <a:gd name="T5" fmla="*/ 26 h 240"/>
              <a:gd name="T6" fmla="*/ 160 w 240"/>
              <a:gd name="T7" fmla="*/ 0 h 240"/>
              <a:gd name="T8" fmla="*/ 80 w 240"/>
              <a:gd name="T9" fmla="*/ 0 h 240"/>
              <a:gd name="T10" fmla="*/ 80 w 240"/>
              <a:gd name="T11" fmla="*/ 26 h 240"/>
              <a:gd name="T12" fmla="*/ 46 w 240"/>
              <a:gd name="T13" fmla="*/ 26 h 240"/>
              <a:gd name="T14" fmla="*/ 27 w 240"/>
              <a:gd name="T15" fmla="*/ 40 h 240"/>
              <a:gd name="T16" fmla="*/ 0 w 240"/>
              <a:gd name="T17" fmla="*/ 120 h 240"/>
              <a:gd name="T18" fmla="*/ 0 w 240"/>
              <a:gd name="T19" fmla="*/ 226 h 240"/>
              <a:gd name="T20" fmla="*/ 13 w 240"/>
              <a:gd name="T21" fmla="*/ 240 h 240"/>
              <a:gd name="T22" fmla="*/ 26 w 240"/>
              <a:gd name="T23" fmla="*/ 240 h 240"/>
              <a:gd name="T24" fmla="*/ 40 w 240"/>
              <a:gd name="T25" fmla="*/ 226 h 240"/>
              <a:gd name="T26" fmla="*/ 40 w 240"/>
              <a:gd name="T27" fmla="*/ 213 h 240"/>
              <a:gd name="T28" fmla="*/ 200 w 240"/>
              <a:gd name="T29" fmla="*/ 213 h 240"/>
              <a:gd name="T30" fmla="*/ 200 w 240"/>
              <a:gd name="T31" fmla="*/ 226 h 240"/>
              <a:gd name="T32" fmla="*/ 213 w 240"/>
              <a:gd name="T33" fmla="*/ 240 h 240"/>
              <a:gd name="T34" fmla="*/ 226 w 240"/>
              <a:gd name="T35" fmla="*/ 240 h 240"/>
              <a:gd name="T36" fmla="*/ 240 w 240"/>
              <a:gd name="T37" fmla="*/ 226 h 240"/>
              <a:gd name="T38" fmla="*/ 240 w 240"/>
              <a:gd name="T39" fmla="*/ 120 h 240"/>
              <a:gd name="T40" fmla="*/ 212 w 240"/>
              <a:gd name="T41" fmla="*/ 40 h 240"/>
              <a:gd name="T42" fmla="*/ 212 w 240"/>
              <a:gd name="T43" fmla="*/ 40 h 240"/>
              <a:gd name="T44" fmla="*/ 46 w 240"/>
              <a:gd name="T45" fmla="*/ 173 h 240"/>
              <a:gd name="T46" fmla="*/ 26 w 240"/>
              <a:gd name="T47" fmla="*/ 153 h 240"/>
              <a:gd name="T48" fmla="*/ 46 w 240"/>
              <a:gd name="T49" fmla="*/ 133 h 240"/>
              <a:gd name="T50" fmla="*/ 66 w 240"/>
              <a:gd name="T51" fmla="*/ 153 h 240"/>
              <a:gd name="T52" fmla="*/ 46 w 240"/>
              <a:gd name="T53" fmla="*/ 173 h 240"/>
              <a:gd name="T54" fmla="*/ 46 w 240"/>
              <a:gd name="T55" fmla="*/ 173 h 240"/>
              <a:gd name="T56" fmla="*/ 193 w 240"/>
              <a:gd name="T57" fmla="*/ 173 h 240"/>
              <a:gd name="T58" fmla="*/ 173 w 240"/>
              <a:gd name="T59" fmla="*/ 153 h 240"/>
              <a:gd name="T60" fmla="*/ 193 w 240"/>
              <a:gd name="T61" fmla="*/ 133 h 240"/>
              <a:gd name="T62" fmla="*/ 213 w 240"/>
              <a:gd name="T63" fmla="*/ 153 h 240"/>
              <a:gd name="T64" fmla="*/ 193 w 240"/>
              <a:gd name="T65" fmla="*/ 173 h 240"/>
              <a:gd name="T66" fmla="*/ 193 w 240"/>
              <a:gd name="T67" fmla="*/ 173 h 240"/>
              <a:gd name="T68" fmla="*/ 26 w 240"/>
              <a:gd name="T69" fmla="*/ 106 h 240"/>
              <a:gd name="T70" fmla="*/ 46 w 240"/>
              <a:gd name="T71" fmla="*/ 46 h 240"/>
              <a:gd name="T72" fmla="*/ 193 w 240"/>
              <a:gd name="T73" fmla="*/ 46 h 240"/>
              <a:gd name="T74" fmla="*/ 213 w 240"/>
              <a:gd name="T75" fmla="*/ 106 h 240"/>
              <a:gd name="T76" fmla="*/ 26 w 240"/>
              <a:gd name="T77" fmla="*/ 106 h 240"/>
              <a:gd name="T78" fmla="*/ 26 w 240"/>
              <a:gd name="T79" fmla="*/ 10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40">
                <a:moveTo>
                  <a:pt x="212" y="40"/>
                </a:moveTo>
                <a:cubicBezTo>
                  <a:pt x="209" y="32"/>
                  <a:pt x="202" y="26"/>
                  <a:pt x="193" y="26"/>
                </a:cubicBezTo>
                <a:lnTo>
                  <a:pt x="160" y="26"/>
                </a:lnTo>
                <a:lnTo>
                  <a:pt x="160" y="0"/>
                </a:lnTo>
                <a:lnTo>
                  <a:pt x="80" y="0"/>
                </a:lnTo>
                <a:lnTo>
                  <a:pt x="80" y="26"/>
                </a:lnTo>
                <a:lnTo>
                  <a:pt x="46" y="26"/>
                </a:lnTo>
                <a:cubicBezTo>
                  <a:pt x="38" y="26"/>
                  <a:pt x="30" y="32"/>
                  <a:pt x="27" y="40"/>
                </a:cubicBezTo>
                <a:lnTo>
                  <a:pt x="0" y="120"/>
                </a:lnTo>
                <a:lnTo>
                  <a:pt x="0" y="226"/>
                </a:lnTo>
                <a:cubicBezTo>
                  <a:pt x="0" y="234"/>
                  <a:pt x="6" y="240"/>
                  <a:pt x="13" y="240"/>
                </a:cubicBezTo>
                <a:lnTo>
                  <a:pt x="26" y="240"/>
                </a:lnTo>
                <a:cubicBezTo>
                  <a:pt x="34" y="240"/>
                  <a:pt x="40" y="234"/>
                  <a:pt x="40" y="226"/>
                </a:cubicBezTo>
                <a:lnTo>
                  <a:pt x="40" y="213"/>
                </a:lnTo>
                <a:lnTo>
                  <a:pt x="200" y="213"/>
                </a:lnTo>
                <a:lnTo>
                  <a:pt x="200" y="226"/>
                </a:lnTo>
                <a:cubicBezTo>
                  <a:pt x="200" y="234"/>
                  <a:pt x="206" y="240"/>
                  <a:pt x="213" y="240"/>
                </a:cubicBezTo>
                <a:lnTo>
                  <a:pt x="226" y="240"/>
                </a:lnTo>
                <a:cubicBezTo>
                  <a:pt x="234" y="240"/>
                  <a:pt x="240" y="234"/>
                  <a:pt x="240" y="226"/>
                </a:cubicBezTo>
                <a:lnTo>
                  <a:pt x="240" y="120"/>
                </a:lnTo>
                <a:lnTo>
                  <a:pt x="212" y="40"/>
                </a:lnTo>
                <a:lnTo>
                  <a:pt x="212" y="40"/>
                </a:lnTo>
                <a:close/>
                <a:moveTo>
                  <a:pt x="46" y="173"/>
                </a:moveTo>
                <a:cubicBezTo>
                  <a:pt x="35" y="173"/>
                  <a:pt x="26" y="164"/>
                  <a:pt x="26" y="153"/>
                </a:cubicBezTo>
                <a:cubicBezTo>
                  <a:pt x="26" y="142"/>
                  <a:pt x="35" y="133"/>
                  <a:pt x="46" y="133"/>
                </a:cubicBezTo>
                <a:cubicBezTo>
                  <a:pt x="57" y="133"/>
                  <a:pt x="66" y="142"/>
                  <a:pt x="66" y="153"/>
                </a:cubicBezTo>
                <a:cubicBezTo>
                  <a:pt x="66" y="164"/>
                  <a:pt x="57" y="173"/>
                  <a:pt x="46" y="173"/>
                </a:cubicBezTo>
                <a:lnTo>
                  <a:pt x="46" y="173"/>
                </a:lnTo>
                <a:close/>
                <a:moveTo>
                  <a:pt x="193" y="173"/>
                </a:moveTo>
                <a:cubicBezTo>
                  <a:pt x="182" y="173"/>
                  <a:pt x="173" y="164"/>
                  <a:pt x="173" y="153"/>
                </a:cubicBezTo>
                <a:cubicBezTo>
                  <a:pt x="173" y="142"/>
                  <a:pt x="182" y="133"/>
                  <a:pt x="193" y="133"/>
                </a:cubicBezTo>
                <a:cubicBezTo>
                  <a:pt x="204" y="133"/>
                  <a:pt x="213" y="142"/>
                  <a:pt x="213" y="153"/>
                </a:cubicBezTo>
                <a:cubicBezTo>
                  <a:pt x="213" y="164"/>
                  <a:pt x="204" y="173"/>
                  <a:pt x="193" y="173"/>
                </a:cubicBezTo>
                <a:lnTo>
                  <a:pt x="193" y="173"/>
                </a:lnTo>
                <a:close/>
                <a:moveTo>
                  <a:pt x="26" y="106"/>
                </a:moveTo>
                <a:lnTo>
                  <a:pt x="46" y="46"/>
                </a:lnTo>
                <a:lnTo>
                  <a:pt x="193" y="46"/>
                </a:lnTo>
                <a:lnTo>
                  <a:pt x="213" y="106"/>
                </a:lnTo>
                <a:lnTo>
                  <a:pt x="26" y="106"/>
                </a:lnTo>
                <a:lnTo>
                  <a:pt x="2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" name="Freeform 1032"/>
          <p:cNvSpPr>
            <a:spLocks noEditPoints="1"/>
          </p:cNvSpPr>
          <p:nvPr/>
        </p:nvSpPr>
        <p:spPr bwMode="auto">
          <a:xfrm>
            <a:off x="9289419" y="1358958"/>
            <a:ext cx="585207" cy="526754"/>
          </a:xfrm>
          <a:custGeom>
            <a:avLst/>
            <a:gdLst>
              <a:gd name="T0" fmla="*/ 260 w 260"/>
              <a:gd name="T1" fmla="*/ 242 h 259"/>
              <a:gd name="T2" fmla="*/ 260 w 260"/>
              <a:gd name="T3" fmla="*/ 259 h 259"/>
              <a:gd name="T4" fmla="*/ 0 w 260"/>
              <a:gd name="T5" fmla="*/ 259 h 259"/>
              <a:gd name="T6" fmla="*/ 0 w 260"/>
              <a:gd name="T7" fmla="*/ 0 h 259"/>
              <a:gd name="T8" fmla="*/ 16 w 260"/>
              <a:gd name="T9" fmla="*/ 0 h 259"/>
              <a:gd name="T10" fmla="*/ 16 w 260"/>
              <a:gd name="T11" fmla="*/ 242 h 259"/>
              <a:gd name="T12" fmla="*/ 260 w 260"/>
              <a:gd name="T13" fmla="*/ 242 h 259"/>
              <a:gd name="T14" fmla="*/ 116 w 260"/>
              <a:gd name="T15" fmla="*/ 90 h 259"/>
              <a:gd name="T16" fmla="*/ 182 w 260"/>
              <a:gd name="T17" fmla="*/ 107 h 259"/>
              <a:gd name="T18" fmla="*/ 205 w 260"/>
              <a:gd name="T19" fmla="*/ 66 h 259"/>
              <a:gd name="T20" fmla="*/ 224 w 260"/>
              <a:gd name="T21" fmla="*/ 81 h 259"/>
              <a:gd name="T22" fmla="*/ 227 w 260"/>
              <a:gd name="T23" fmla="*/ 14 h 259"/>
              <a:gd name="T24" fmla="*/ 170 w 260"/>
              <a:gd name="T25" fmla="*/ 47 h 259"/>
              <a:gd name="T26" fmla="*/ 191 w 260"/>
              <a:gd name="T27" fmla="*/ 59 h 259"/>
              <a:gd name="T28" fmla="*/ 175 w 260"/>
              <a:gd name="T29" fmla="*/ 88 h 259"/>
              <a:gd name="T30" fmla="*/ 111 w 260"/>
              <a:gd name="T31" fmla="*/ 71 h 259"/>
              <a:gd name="T32" fmla="*/ 42 w 260"/>
              <a:gd name="T33" fmla="*/ 140 h 259"/>
              <a:gd name="T34" fmla="*/ 54 w 260"/>
              <a:gd name="T35" fmla="*/ 152 h 259"/>
              <a:gd name="T36" fmla="*/ 116 w 260"/>
              <a:gd name="T37" fmla="*/ 90 h 259"/>
              <a:gd name="T38" fmla="*/ 97 w 260"/>
              <a:gd name="T39" fmla="*/ 226 h 259"/>
              <a:gd name="T40" fmla="*/ 130 w 260"/>
              <a:gd name="T41" fmla="*/ 226 h 259"/>
              <a:gd name="T42" fmla="*/ 130 w 260"/>
              <a:gd name="T43" fmla="*/ 109 h 259"/>
              <a:gd name="T44" fmla="*/ 120 w 260"/>
              <a:gd name="T45" fmla="*/ 107 h 259"/>
              <a:gd name="T46" fmla="*/ 97 w 260"/>
              <a:gd name="T47" fmla="*/ 131 h 259"/>
              <a:gd name="T48" fmla="*/ 97 w 260"/>
              <a:gd name="T49" fmla="*/ 226 h 259"/>
              <a:gd name="T50" fmla="*/ 49 w 260"/>
              <a:gd name="T51" fmla="*/ 169 h 259"/>
              <a:gd name="T52" fmla="*/ 49 w 260"/>
              <a:gd name="T53" fmla="*/ 226 h 259"/>
              <a:gd name="T54" fmla="*/ 80 w 260"/>
              <a:gd name="T55" fmla="*/ 226 h 259"/>
              <a:gd name="T56" fmla="*/ 80 w 260"/>
              <a:gd name="T57" fmla="*/ 147 h 259"/>
              <a:gd name="T58" fmla="*/ 54 w 260"/>
              <a:gd name="T59" fmla="*/ 173 h 259"/>
              <a:gd name="T60" fmla="*/ 49 w 260"/>
              <a:gd name="T61" fmla="*/ 169 h 259"/>
              <a:gd name="T62" fmla="*/ 194 w 260"/>
              <a:gd name="T63" fmla="*/ 116 h 259"/>
              <a:gd name="T64" fmla="*/ 194 w 260"/>
              <a:gd name="T65" fmla="*/ 226 h 259"/>
              <a:gd name="T66" fmla="*/ 227 w 260"/>
              <a:gd name="T67" fmla="*/ 226 h 259"/>
              <a:gd name="T68" fmla="*/ 227 w 260"/>
              <a:gd name="T69" fmla="*/ 100 h 259"/>
              <a:gd name="T70" fmla="*/ 210 w 260"/>
              <a:gd name="T71" fmla="*/ 90 h 259"/>
              <a:gd name="T72" fmla="*/ 194 w 260"/>
              <a:gd name="T73" fmla="*/ 116 h 259"/>
              <a:gd name="T74" fmla="*/ 177 w 260"/>
              <a:gd name="T75" fmla="*/ 226 h 259"/>
              <a:gd name="T76" fmla="*/ 177 w 260"/>
              <a:gd name="T77" fmla="*/ 121 h 259"/>
              <a:gd name="T78" fmla="*/ 146 w 260"/>
              <a:gd name="T79" fmla="*/ 114 h 259"/>
              <a:gd name="T80" fmla="*/ 146 w 260"/>
              <a:gd name="T81" fmla="*/ 226 h 259"/>
              <a:gd name="T82" fmla="*/ 177 w 260"/>
              <a:gd name="T83" fmla="*/ 226 h 259"/>
              <a:gd name="T84" fmla="*/ 177 w 260"/>
              <a:gd name="T85" fmla="*/ 226 h 259"/>
              <a:gd name="T86" fmla="*/ 177 w 260"/>
              <a:gd name="T87" fmla="*/ 22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0" h="259">
                <a:moveTo>
                  <a:pt x="260" y="242"/>
                </a:moveTo>
                <a:lnTo>
                  <a:pt x="260" y="259"/>
                </a:lnTo>
                <a:lnTo>
                  <a:pt x="0" y="259"/>
                </a:lnTo>
                <a:lnTo>
                  <a:pt x="0" y="0"/>
                </a:lnTo>
                <a:lnTo>
                  <a:pt x="16" y="0"/>
                </a:lnTo>
                <a:lnTo>
                  <a:pt x="16" y="242"/>
                </a:lnTo>
                <a:lnTo>
                  <a:pt x="260" y="242"/>
                </a:lnTo>
                <a:close/>
                <a:moveTo>
                  <a:pt x="116" y="90"/>
                </a:moveTo>
                <a:lnTo>
                  <a:pt x="182" y="107"/>
                </a:lnTo>
                <a:lnTo>
                  <a:pt x="205" y="66"/>
                </a:lnTo>
                <a:lnTo>
                  <a:pt x="224" y="81"/>
                </a:lnTo>
                <a:lnTo>
                  <a:pt x="227" y="14"/>
                </a:lnTo>
                <a:lnTo>
                  <a:pt x="170" y="47"/>
                </a:lnTo>
                <a:lnTo>
                  <a:pt x="191" y="59"/>
                </a:lnTo>
                <a:lnTo>
                  <a:pt x="175" y="88"/>
                </a:lnTo>
                <a:lnTo>
                  <a:pt x="111" y="71"/>
                </a:lnTo>
                <a:lnTo>
                  <a:pt x="42" y="140"/>
                </a:lnTo>
                <a:lnTo>
                  <a:pt x="54" y="152"/>
                </a:lnTo>
                <a:lnTo>
                  <a:pt x="116" y="90"/>
                </a:lnTo>
                <a:close/>
                <a:moveTo>
                  <a:pt x="97" y="226"/>
                </a:moveTo>
                <a:lnTo>
                  <a:pt x="130" y="226"/>
                </a:lnTo>
                <a:lnTo>
                  <a:pt x="130" y="109"/>
                </a:lnTo>
                <a:lnTo>
                  <a:pt x="120" y="107"/>
                </a:lnTo>
                <a:lnTo>
                  <a:pt x="97" y="131"/>
                </a:lnTo>
                <a:lnTo>
                  <a:pt x="97" y="226"/>
                </a:lnTo>
                <a:close/>
                <a:moveTo>
                  <a:pt x="49" y="169"/>
                </a:moveTo>
                <a:lnTo>
                  <a:pt x="49" y="226"/>
                </a:lnTo>
                <a:lnTo>
                  <a:pt x="80" y="226"/>
                </a:lnTo>
                <a:lnTo>
                  <a:pt x="80" y="147"/>
                </a:lnTo>
                <a:lnTo>
                  <a:pt x="54" y="173"/>
                </a:lnTo>
                <a:lnTo>
                  <a:pt x="49" y="169"/>
                </a:lnTo>
                <a:close/>
                <a:moveTo>
                  <a:pt x="194" y="116"/>
                </a:moveTo>
                <a:lnTo>
                  <a:pt x="194" y="226"/>
                </a:lnTo>
                <a:lnTo>
                  <a:pt x="227" y="226"/>
                </a:lnTo>
                <a:lnTo>
                  <a:pt x="227" y="100"/>
                </a:lnTo>
                <a:lnTo>
                  <a:pt x="210" y="90"/>
                </a:lnTo>
                <a:lnTo>
                  <a:pt x="194" y="116"/>
                </a:lnTo>
                <a:close/>
                <a:moveTo>
                  <a:pt x="177" y="226"/>
                </a:moveTo>
                <a:lnTo>
                  <a:pt x="177" y="121"/>
                </a:lnTo>
                <a:lnTo>
                  <a:pt x="146" y="114"/>
                </a:lnTo>
                <a:lnTo>
                  <a:pt x="146" y="226"/>
                </a:lnTo>
                <a:lnTo>
                  <a:pt x="177" y="226"/>
                </a:lnTo>
                <a:close/>
                <a:moveTo>
                  <a:pt x="177" y="226"/>
                </a:moveTo>
                <a:lnTo>
                  <a:pt x="177" y="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282045" y="4123659"/>
            <a:ext cx="619217" cy="623538"/>
            <a:chOff x="7827445" y="4565424"/>
            <a:chExt cx="682625" cy="687388"/>
          </a:xfrm>
          <a:solidFill>
            <a:schemeClr val="bg1"/>
          </a:solidFill>
        </p:grpSpPr>
        <p:sp>
          <p:nvSpPr>
            <p:cNvPr id="69" name="Freeform 1035"/>
            <p:cNvSpPr>
              <a:spLocks noEditPoints="1"/>
            </p:cNvSpPr>
            <p:nvPr/>
          </p:nvSpPr>
          <p:spPr bwMode="auto">
            <a:xfrm>
              <a:off x="7827445" y="4957537"/>
              <a:ext cx="292100" cy="295275"/>
            </a:xfrm>
            <a:custGeom>
              <a:avLst/>
              <a:gdLst>
                <a:gd name="T0" fmla="*/ 74 w 78"/>
                <a:gd name="T1" fmla="*/ 44 h 78"/>
                <a:gd name="T2" fmla="*/ 70 w 78"/>
                <a:gd name="T3" fmla="*/ 43 h 78"/>
                <a:gd name="T4" fmla="*/ 70 w 78"/>
                <a:gd name="T5" fmla="*/ 34 h 78"/>
                <a:gd name="T6" fmla="*/ 74 w 78"/>
                <a:gd name="T7" fmla="*/ 32 h 78"/>
                <a:gd name="T8" fmla="*/ 76 w 78"/>
                <a:gd name="T9" fmla="*/ 25 h 78"/>
                <a:gd name="T10" fmla="*/ 74 w 78"/>
                <a:gd name="T11" fmla="*/ 20 h 78"/>
                <a:gd name="T12" fmla="*/ 67 w 78"/>
                <a:gd name="T13" fmla="*/ 18 h 78"/>
                <a:gd name="T14" fmla="*/ 63 w 78"/>
                <a:gd name="T15" fmla="*/ 19 h 78"/>
                <a:gd name="T16" fmla="*/ 57 w 78"/>
                <a:gd name="T17" fmla="*/ 13 h 78"/>
                <a:gd name="T18" fmla="*/ 58 w 78"/>
                <a:gd name="T19" fmla="*/ 9 h 78"/>
                <a:gd name="T20" fmla="*/ 55 w 78"/>
                <a:gd name="T21" fmla="*/ 3 h 78"/>
                <a:gd name="T22" fmla="*/ 50 w 78"/>
                <a:gd name="T23" fmla="*/ 1 h 78"/>
                <a:gd name="T24" fmla="*/ 44 w 78"/>
                <a:gd name="T25" fmla="*/ 4 h 78"/>
                <a:gd name="T26" fmla="*/ 42 w 78"/>
                <a:gd name="T27" fmla="*/ 8 h 78"/>
                <a:gd name="T28" fmla="*/ 33 w 78"/>
                <a:gd name="T29" fmla="*/ 8 h 78"/>
                <a:gd name="T30" fmla="*/ 31 w 78"/>
                <a:gd name="T31" fmla="*/ 4 h 78"/>
                <a:gd name="T32" fmla="*/ 24 w 78"/>
                <a:gd name="T33" fmla="*/ 2 h 78"/>
                <a:gd name="T34" fmla="*/ 19 w 78"/>
                <a:gd name="T35" fmla="*/ 4 h 78"/>
                <a:gd name="T36" fmla="*/ 17 w 78"/>
                <a:gd name="T37" fmla="*/ 11 h 78"/>
                <a:gd name="T38" fmla="*/ 19 w 78"/>
                <a:gd name="T39" fmla="*/ 15 h 78"/>
                <a:gd name="T40" fmla="*/ 13 w 78"/>
                <a:gd name="T41" fmla="*/ 21 h 78"/>
                <a:gd name="T42" fmla="*/ 8 w 78"/>
                <a:gd name="T43" fmla="*/ 20 h 78"/>
                <a:gd name="T44" fmla="*/ 2 w 78"/>
                <a:gd name="T45" fmla="*/ 23 h 78"/>
                <a:gd name="T46" fmla="*/ 0 w 78"/>
                <a:gd name="T47" fmla="*/ 28 h 78"/>
                <a:gd name="T48" fmla="*/ 0 w 78"/>
                <a:gd name="T49" fmla="*/ 32 h 78"/>
                <a:gd name="T50" fmla="*/ 3 w 78"/>
                <a:gd name="T51" fmla="*/ 34 h 78"/>
                <a:gd name="T52" fmla="*/ 7 w 78"/>
                <a:gd name="T53" fmla="*/ 36 h 78"/>
                <a:gd name="T54" fmla="*/ 7 w 78"/>
                <a:gd name="T55" fmla="*/ 45 h 78"/>
                <a:gd name="T56" fmla="*/ 3 w 78"/>
                <a:gd name="T57" fmla="*/ 47 h 78"/>
                <a:gd name="T58" fmla="*/ 1 w 78"/>
                <a:gd name="T59" fmla="*/ 54 h 78"/>
                <a:gd name="T60" fmla="*/ 3 w 78"/>
                <a:gd name="T61" fmla="*/ 59 h 78"/>
                <a:gd name="T62" fmla="*/ 10 w 78"/>
                <a:gd name="T63" fmla="*/ 61 h 78"/>
                <a:gd name="T64" fmla="*/ 14 w 78"/>
                <a:gd name="T65" fmla="*/ 59 h 78"/>
                <a:gd name="T66" fmla="*/ 21 w 78"/>
                <a:gd name="T67" fmla="*/ 66 h 78"/>
                <a:gd name="T68" fmla="*/ 19 w 78"/>
                <a:gd name="T69" fmla="*/ 70 h 78"/>
                <a:gd name="T70" fmla="*/ 19 w 78"/>
                <a:gd name="T71" fmla="*/ 73 h 78"/>
                <a:gd name="T72" fmla="*/ 22 w 78"/>
                <a:gd name="T73" fmla="*/ 76 h 78"/>
                <a:gd name="T74" fmla="*/ 27 w 78"/>
                <a:gd name="T75" fmla="*/ 78 h 78"/>
                <a:gd name="T76" fmla="*/ 31 w 78"/>
                <a:gd name="T77" fmla="*/ 78 h 78"/>
                <a:gd name="T78" fmla="*/ 34 w 78"/>
                <a:gd name="T79" fmla="*/ 75 h 78"/>
                <a:gd name="T80" fmla="*/ 35 w 78"/>
                <a:gd name="T81" fmla="*/ 71 h 78"/>
                <a:gd name="T82" fmla="*/ 44 w 78"/>
                <a:gd name="T83" fmla="*/ 71 h 78"/>
                <a:gd name="T84" fmla="*/ 46 w 78"/>
                <a:gd name="T85" fmla="*/ 75 h 78"/>
                <a:gd name="T86" fmla="*/ 53 w 78"/>
                <a:gd name="T87" fmla="*/ 77 h 78"/>
                <a:gd name="T88" fmla="*/ 58 w 78"/>
                <a:gd name="T89" fmla="*/ 75 h 78"/>
                <a:gd name="T90" fmla="*/ 60 w 78"/>
                <a:gd name="T91" fmla="*/ 68 h 78"/>
                <a:gd name="T92" fmla="*/ 59 w 78"/>
                <a:gd name="T93" fmla="*/ 64 h 78"/>
                <a:gd name="T94" fmla="*/ 65 w 78"/>
                <a:gd name="T95" fmla="*/ 57 h 78"/>
                <a:gd name="T96" fmla="*/ 69 w 78"/>
                <a:gd name="T97" fmla="*/ 59 h 78"/>
                <a:gd name="T98" fmla="*/ 73 w 78"/>
                <a:gd name="T99" fmla="*/ 59 h 78"/>
                <a:gd name="T100" fmla="*/ 75 w 78"/>
                <a:gd name="T101" fmla="*/ 56 h 78"/>
                <a:gd name="T102" fmla="*/ 77 w 78"/>
                <a:gd name="T103" fmla="*/ 51 h 78"/>
                <a:gd name="T104" fmla="*/ 74 w 78"/>
                <a:gd name="T105" fmla="*/ 44 h 78"/>
                <a:gd name="T106" fmla="*/ 47 w 78"/>
                <a:gd name="T107" fmla="*/ 57 h 78"/>
                <a:gd name="T108" fmla="*/ 39 w 78"/>
                <a:gd name="T109" fmla="*/ 59 h 78"/>
                <a:gd name="T110" fmla="*/ 21 w 78"/>
                <a:gd name="T111" fmla="*/ 48 h 78"/>
                <a:gd name="T112" fmla="*/ 30 w 78"/>
                <a:gd name="T113" fmla="*/ 21 h 78"/>
                <a:gd name="T114" fmla="*/ 39 w 78"/>
                <a:gd name="T115" fmla="*/ 20 h 78"/>
                <a:gd name="T116" fmla="*/ 57 w 78"/>
                <a:gd name="T117" fmla="*/ 31 h 78"/>
                <a:gd name="T118" fmla="*/ 47 w 78"/>
                <a:gd name="T119" fmla="*/ 57 h 78"/>
                <a:gd name="T120" fmla="*/ 47 w 78"/>
                <a:gd name="T121" fmla="*/ 57 h 78"/>
                <a:gd name="T122" fmla="*/ 47 w 78"/>
                <a:gd name="T123" fmla="*/ 5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78">
                  <a:moveTo>
                    <a:pt x="74" y="44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1" y="40"/>
                    <a:pt x="70" y="37"/>
                    <a:pt x="70" y="34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6" y="31"/>
                    <a:pt x="77" y="28"/>
                    <a:pt x="76" y="25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3" y="18"/>
                    <a:pt x="70" y="16"/>
                    <a:pt x="67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7"/>
                    <a:pt x="59" y="15"/>
                    <a:pt x="57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58" y="4"/>
                    <a:pt x="55" y="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4" y="1"/>
                    <a:pt x="44" y="4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9" y="8"/>
                    <a:pt x="36" y="8"/>
                    <a:pt x="33" y="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2"/>
                    <a:pt x="27" y="1"/>
                    <a:pt x="24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7" y="5"/>
                    <a:pt x="16" y="8"/>
                    <a:pt x="17" y="1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6" y="17"/>
                    <a:pt x="14" y="19"/>
                    <a:pt x="13" y="21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19"/>
                    <a:pt x="3" y="20"/>
                    <a:pt x="2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1"/>
                    <a:pt x="0" y="32"/>
                  </a:cubicBezTo>
                  <a:cubicBezTo>
                    <a:pt x="1" y="33"/>
                    <a:pt x="2" y="34"/>
                    <a:pt x="3" y="34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9"/>
                    <a:pt x="7" y="42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8"/>
                    <a:pt x="0" y="51"/>
                    <a:pt x="1" y="54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5" y="61"/>
                    <a:pt x="7" y="62"/>
                    <a:pt x="10" y="61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6" y="62"/>
                    <a:pt x="18" y="64"/>
                    <a:pt x="21" y="66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71"/>
                    <a:pt x="19" y="72"/>
                    <a:pt x="19" y="73"/>
                  </a:cubicBezTo>
                  <a:cubicBezTo>
                    <a:pt x="20" y="75"/>
                    <a:pt x="21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78"/>
                    <a:pt x="30" y="78"/>
                    <a:pt x="31" y="78"/>
                  </a:cubicBezTo>
                  <a:cubicBezTo>
                    <a:pt x="32" y="77"/>
                    <a:pt x="33" y="76"/>
                    <a:pt x="34" y="75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8" y="71"/>
                    <a:pt x="41" y="71"/>
                    <a:pt x="44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7"/>
                    <a:pt x="50" y="78"/>
                    <a:pt x="53" y="77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0" y="74"/>
                    <a:pt x="62" y="71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61" y="62"/>
                    <a:pt x="63" y="60"/>
                    <a:pt x="65" y="57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0" y="59"/>
                    <a:pt x="72" y="59"/>
                    <a:pt x="73" y="59"/>
                  </a:cubicBezTo>
                  <a:cubicBezTo>
                    <a:pt x="74" y="58"/>
                    <a:pt x="75" y="57"/>
                    <a:pt x="75" y="56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48"/>
                    <a:pt x="77" y="45"/>
                    <a:pt x="74" y="44"/>
                  </a:cubicBezTo>
                  <a:close/>
                  <a:moveTo>
                    <a:pt x="47" y="57"/>
                  </a:moveTo>
                  <a:cubicBezTo>
                    <a:pt x="44" y="58"/>
                    <a:pt x="42" y="59"/>
                    <a:pt x="39" y="59"/>
                  </a:cubicBezTo>
                  <a:cubicBezTo>
                    <a:pt x="31" y="59"/>
                    <a:pt x="24" y="55"/>
                    <a:pt x="21" y="48"/>
                  </a:cubicBezTo>
                  <a:cubicBezTo>
                    <a:pt x="16" y="38"/>
                    <a:pt x="21" y="26"/>
                    <a:pt x="30" y="21"/>
                  </a:cubicBezTo>
                  <a:cubicBezTo>
                    <a:pt x="33" y="20"/>
                    <a:pt x="36" y="20"/>
                    <a:pt x="39" y="20"/>
                  </a:cubicBezTo>
                  <a:cubicBezTo>
                    <a:pt x="46" y="20"/>
                    <a:pt x="53" y="24"/>
                    <a:pt x="57" y="31"/>
                  </a:cubicBezTo>
                  <a:cubicBezTo>
                    <a:pt x="61" y="41"/>
                    <a:pt x="57" y="53"/>
                    <a:pt x="47" y="57"/>
                  </a:cubicBezTo>
                  <a:close/>
                  <a:moveTo>
                    <a:pt x="47" y="57"/>
                  </a:moveTo>
                  <a:cubicBezTo>
                    <a:pt x="47" y="57"/>
                    <a:pt x="47" y="57"/>
                    <a:pt x="47" y="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036"/>
            <p:cNvSpPr>
              <a:spLocks noEditPoints="1"/>
            </p:cNvSpPr>
            <p:nvPr/>
          </p:nvSpPr>
          <p:spPr bwMode="auto">
            <a:xfrm>
              <a:off x="8014770" y="4565424"/>
              <a:ext cx="495300" cy="498475"/>
            </a:xfrm>
            <a:custGeom>
              <a:avLst/>
              <a:gdLst>
                <a:gd name="T0" fmla="*/ 126 w 132"/>
                <a:gd name="T1" fmla="*/ 75 h 132"/>
                <a:gd name="T2" fmla="*/ 119 w 132"/>
                <a:gd name="T3" fmla="*/ 72 h 132"/>
                <a:gd name="T4" fmla="*/ 118 w 132"/>
                <a:gd name="T5" fmla="*/ 57 h 132"/>
                <a:gd name="T6" fmla="*/ 125 w 132"/>
                <a:gd name="T7" fmla="*/ 54 h 132"/>
                <a:gd name="T8" fmla="*/ 129 w 132"/>
                <a:gd name="T9" fmla="*/ 43 h 132"/>
                <a:gd name="T10" fmla="*/ 125 w 132"/>
                <a:gd name="T11" fmla="*/ 34 h 132"/>
                <a:gd name="T12" fmla="*/ 114 w 132"/>
                <a:gd name="T13" fmla="*/ 30 h 132"/>
                <a:gd name="T14" fmla="*/ 107 w 132"/>
                <a:gd name="T15" fmla="*/ 33 h 132"/>
                <a:gd name="T16" fmla="*/ 96 w 132"/>
                <a:gd name="T17" fmla="*/ 23 h 132"/>
                <a:gd name="T18" fmla="*/ 99 w 132"/>
                <a:gd name="T19" fmla="*/ 16 h 132"/>
                <a:gd name="T20" fmla="*/ 94 w 132"/>
                <a:gd name="T21" fmla="*/ 5 h 132"/>
                <a:gd name="T22" fmla="*/ 85 w 132"/>
                <a:gd name="T23" fmla="*/ 2 h 132"/>
                <a:gd name="T24" fmla="*/ 74 w 132"/>
                <a:gd name="T25" fmla="*/ 7 h 132"/>
                <a:gd name="T26" fmla="*/ 72 w 132"/>
                <a:gd name="T27" fmla="*/ 14 h 132"/>
                <a:gd name="T28" fmla="*/ 56 w 132"/>
                <a:gd name="T29" fmla="*/ 14 h 132"/>
                <a:gd name="T30" fmla="*/ 53 w 132"/>
                <a:gd name="T31" fmla="*/ 7 h 132"/>
                <a:gd name="T32" fmla="*/ 42 w 132"/>
                <a:gd name="T33" fmla="*/ 3 h 132"/>
                <a:gd name="T34" fmla="*/ 33 w 132"/>
                <a:gd name="T35" fmla="*/ 7 h 132"/>
                <a:gd name="T36" fmla="*/ 29 w 132"/>
                <a:gd name="T37" fmla="*/ 18 h 132"/>
                <a:gd name="T38" fmla="*/ 32 w 132"/>
                <a:gd name="T39" fmla="*/ 25 h 132"/>
                <a:gd name="T40" fmla="*/ 22 w 132"/>
                <a:gd name="T41" fmla="*/ 36 h 132"/>
                <a:gd name="T42" fmla="*/ 15 w 132"/>
                <a:gd name="T43" fmla="*/ 34 h 132"/>
                <a:gd name="T44" fmla="*/ 4 w 132"/>
                <a:gd name="T45" fmla="*/ 39 h 132"/>
                <a:gd name="T46" fmla="*/ 1 w 132"/>
                <a:gd name="T47" fmla="*/ 48 h 132"/>
                <a:gd name="T48" fmla="*/ 1 w 132"/>
                <a:gd name="T49" fmla="*/ 54 h 132"/>
                <a:gd name="T50" fmla="*/ 6 w 132"/>
                <a:gd name="T51" fmla="*/ 58 h 132"/>
                <a:gd name="T52" fmla="*/ 13 w 132"/>
                <a:gd name="T53" fmla="*/ 61 h 132"/>
                <a:gd name="T54" fmla="*/ 14 w 132"/>
                <a:gd name="T55" fmla="*/ 76 h 132"/>
                <a:gd name="T56" fmla="*/ 7 w 132"/>
                <a:gd name="T57" fmla="*/ 79 h 132"/>
                <a:gd name="T58" fmla="*/ 3 w 132"/>
                <a:gd name="T59" fmla="*/ 91 h 132"/>
                <a:gd name="T60" fmla="*/ 7 w 132"/>
                <a:gd name="T61" fmla="*/ 99 h 132"/>
                <a:gd name="T62" fmla="*/ 18 w 132"/>
                <a:gd name="T63" fmla="*/ 103 h 132"/>
                <a:gd name="T64" fmla="*/ 24 w 132"/>
                <a:gd name="T65" fmla="*/ 100 h 132"/>
                <a:gd name="T66" fmla="*/ 36 w 132"/>
                <a:gd name="T67" fmla="*/ 111 h 132"/>
                <a:gd name="T68" fmla="*/ 33 w 132"/>
                <a:gd name="T69" fmla="*/ 117 h 132"/>
                <a:gd name="T70" fmla="*/ 33 w 132"/>
                <a:gd name="T71" fmla="*/ 124 h 132"/>
                <a:gd name="T72" fmla="*/ 38 w 132"/>
                <a:gd name="T73" fmla="*/ 128 h 132"/>
                <a:gd name="T74" fmla="*/ 47 w 132"/>
                <a:gd name="T75" fmla="*/ 132 h 132"/>
                <a:gd name="T76" fmla="*/ 53 w 132"/>
                <a:gd name="T77" fmla="*/ 131 h 132"/>
                <a:gd name="T78" fmla="*/ 58 w 132"/>
                <a:gd name="T79" fmla="*/ 127 h 132"/>
                <a:gd name="T80" fmla="*/ 60 w 132"/>
                <a:gd name="T81" fmla="*/ 120 h 132"/>
                <a:gd name="T82" fmla="*/ 76 w 132"/>
                <a:gd name="T83" fmla="*/ 119 h 132"/>
                <a:gd name="T84" fmla="*/ 79 w 132"/>
                <a:gd name="T85" fmla="*/ 126 h 132"/>
                <a:gd name="T86" fmla="*/ 90 w 132"/>
                <a:gd name="T87" fmla="*/ 130 h 132"/>
                <a:gd name="T88" fmla="*/ 98 w 132"/>
                <a:gd name="T89" fmla="*/ 126 h 132"/>
                <a:gd name="T90" fmla="*/ 103 w 132"/>
                <a:gd name="T91" fmla="*/ 115 h 132"/>
                <a:gd name="T92" fmla="*/ 99 w 132"/>
                <a:gd name="T93" fmla="*/ 108 h 132"/>
                <a:gd name="T94" fmla="*/ 110 w 132"/>
                <a:gd name="T95" fmla="*/ 97 h 132"/>
                <a:gd name="T96" fmla="*/ 117 w 132"/>
                <a:gd name="T97" fmla="*/ 99 h 132"/>
                <a:gd name="T98" fmla="*/ 123 w 132"/>
                <a:gd name="T99" fmla="*/ 99 h 132"/>
                <a:gd name="T100" fmla="*/ 128 w 132"/>
                <a:gd name="T101" fmla="*/ 94 h 132"/>
                <a:gd name="T102" fmla="*/ 131 w 132"/>
                <a:gd name="T103" fmla="*/ 86 h 132"/>
                <a:gd name="T104" fmla="*/ 126 w 132"/>
                <a:gd name="T105" fmla="*/ 75 h 132"/>
                <a:gd name="T106" fmla="*/ 80 w 132"/>
                <a:gd name="T107" fmla="*/ 97 h 132"/>
                <a:gd name="T108" fmla="*/ 66 w 132"/>
                <a:gd name="T109" fmla="*/ 100 h 132"/>
                <a:gd name="T110" fmla="*/ 36 w 132"/>
                <a:gd name="T111" fmla="*/ 80 h 132"/>
                <a:gd name="T112" fmla="*/ 52 w 132"/>
                <a:gd name="T113" fmla="*/ 36 h 132"/>
                <a:gd name="T114" fmla="*/ 66 w 132"/>
                <a:gd name="T115" fmla="*/ 33 h 132"/>
                <a:gd name="T116" fmla="*/ 96 w 132"/>
                <a:gd name="T117" fmla="*/ 53 h 132"/>
                <a:gd name="T118" fmla="*/ 80 w 132"/>
                <a:gd name="T119" fmla="*/ 97 h 132"/>
                <a:gd name="T120" fmla="*/ 80 w 132"/>
                <a:gd name="T121" fmla="*/ 97 h 132"/>
                <a:gd name="T122" fmla="*/ 80 w 132"/>
                <a:gd name="T123" fmla="*/ 9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2" h="132">
                  <a:moveTo>
                    <a:pt x="126" y="75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19" y="67"/>
                    <a:pt x="119" y="62"/>
                    <a:pt x="118" y="57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9" y="52"/>
                    <a:pt x="131" y="47"/>
                    <a:pt x="129" y="43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3" y="30"/>
                    <a:pt x="118" y="28"/>
                    <a:pt x="114" y="30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4" y="29"/>
                    <a:pt x="100" y="26"/>
                    <a:pt x="96" y="23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00" y="11"/>
                    <a:pt x="98" y="7"/>
                    <a:pt x="94" y="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1" y="0"/>
                    <a:pt x="76" y="2"/>
                    <a:pt x="74" y="7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66" y="13"/>
                    <a:pt x="61" y="13"/>
                    <a:pt x="56" y="1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3"/>
                    <a:pt x="46" y="1"/>
                    <a:pt x="42" y="3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9"/>
                    <a:pt x="27" y="14"/>
                    <a:pt x="29" y="18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28" y="28"/>
                    <a:pt x="25" y="32"/>
                    <a:pt x="22" y="3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1" y="32"/>
                    <a:pt x="6" y="35"/>
                    <a:pt x="4" y="39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50"/>
                    <a:pt x="0" y="52"/>
                    <a:pt x="1" y="54"/>
                  </a:cubicBezTo>
                  <a:cubicBezTo>
                    <a:pt x="2" y="56"/>
                    <a:pt x="4" y="58"/>
                    <a:pt x="6" y="58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6"/>
                    <a:pt x="13" y="71"/>
                    <a:pt x="14" y="76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3" y="81"/>
                    <a:pt x="1" y="86"/>
                    <a:pt x="3" y="91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9" y="103"/>
                    <a:pt x="14" y="105"/>
                    <a:pt x="18" y="103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8" y="104"/>
                    <a:pt x="32" y="108"/>
                    <a:pt x="36" y="111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2" y="120"/>
                    <a:pt x="33" y="122"/>
                    <a:pt x="33" y="124"/>
                  </a:cubicBezTo>
                  <a:cubicBezTo>
                    <a:pt x="34" y="126"/>
                    <a:pt x="36" y="127"/>
                    <a:pt x="38" y="128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9" y="132"/>
                    <a:pt x="51" y="132"/>
                    <a:pt x="53" y="131"/>
                  </a:cubicBezTo>
                  <a:cubicBezTo>
                    <a:pt x="55" y="130"/>
                    <a:pt x="57" y="129"/>
                    <a:pt x="58" y="127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5" y="120"/>
                    <a:pt x="71" y="120"/>
                    <a:pt x="76" y="11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81" y="130"/>
                    <a:pt x="86" y="132"/>
                    <a:pt x="90" y="130"/>
                  </a:cubicBezTo>
                  <a:cubicBezTo>
                    <a:pt x="98" y="126"/>
                    <a:pt x="98" y="126"/>
                    <a:pt x="98" y="126"/>
                  </a:cubicBezTo>
                  <a:cubicBezTo>
                    <a:pt x="103" y="124"/>
                    <a:pt x="104" y="119"/>
                    <a:pt x="103" y="115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103" y="105"/>
                    <a:pt x="107" y="101"/>
                    <a:pt x="110" y="97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9" y="100"/>
                    <a:pt x="121" y="100"/>
                    <a:pt x="123" y="99"/>
                  </a:cubicBezTo>
                  <a:cubicBezTo>
                    <a:pt x="125" y="98"/>
                    <a:pt x="127" y="96"/>
                    <a:pt x="128" y="94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2" y="81"/>
                    <a:pt x="130" y="76"/>
                    <a:pt x="126" y="75"/>
                  </a:cubicBezTo>
                  <a:close/>
                  <a:moveTo>
                    <a:pt x="80" y="97"/>
                  </a:moveTo>
                  <a:cubicBezTo>
                    <a:pt x="75" y="99"/>
                    <a:pt x="71" y="100"/>
                    <a:pt x="66" y="100"/>
                  </a:cubicBezTo>
                  <a:cubicBezTo>
                    <a:pt x="53" y="100"/>
                    <a:pt x="41" y="92"/>
                    <a:pt x="36" y="80"/>
                  </a:cubicBezTo>
                  <a:cubicBezTo>
                    <a:pt x="28" y="64"/>
                    <a:pt x="35" y="44"/>
                    <a:pt x="52" y="36"/>
                  </a:cubicBezTo>
                  <a:cubicBezTo>
                    <a:pt x="56" y="34"/>
                    <a:pt x="61" y="33"/>
                    <a:pt x="66" y="33"/>
                  </a:cubicBezTo>
                  <a:cubicBezTo>
                    <a:pt x="79" y="33"/>
                    <a:pt x="91" y="41"/>
                    <a:pt x="96" y="53"/>
                  </a:cubicBezTo>
                  <a:cubicBezTo>
                    <a:pt x="104" y="69"/>
                    <a:pt x="96" y="89"/>
                    <a:pt x="80" y="97"/>
                  </a:cubicBezTo>
                  <a:close/>
                  <a:moveTo>
                    <a:pt x="80" y="97"/>
                  </a:moveTo>
                  <a:cubicBezTo>
                    <a:pt x="80" y="97"/>
                    <a:pt x="80" y="97"/>
                    <a:pt x="80" y="9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1" name="Freeform 5"/>
          <p:cNvSpPr>
            <a:spLocks noEditPoints="1"/>
          </p:cNvSpPr>
          <p:nvPr/>
        </p:nvSpPr>
        <p:spPr bwMode="auto">
          <a:xfrm>
            <a:off x="7928722" y="4123659"/>
            <a:ext cx="676270" cy="677734"/>
          </a:xfrm>
          <a:custGeom>
            <a:avLst/>
            <a:gdLst>
              <a:gd name="T0" fmla="*/ 280 w 293"/>
              <a:gd name="T1" fmla="*/ 40 h 293"/>
              <a:gd name="T2" fmla="*/ 280 w 293"/>
              <a:gd name="T3" fmla="*/ 33 h 293"/>
              <a:gd name="T4" fmla="*/ 247 w 293"/>
              <a:gd name="T5" fmla="*/ 0 h 293"/>
              <a:gd name="T6" fmla="*/ 213 w 293"/>
              <a:gd name="T7" fmla="*/ 33 h 293"/>
              <a:gd name="T8" fmla="*/ 213 w 293"/>
              <a:gd name="T9" fmla="*/ 40 h 293"/>
              <a:gd name="T10" fmla="*/ 200 w 293"/>
              <a:gd name="T11" fmla="*/ 53 h 293"/>
              <a:gd name="T12" fmla="*/ 200 w 293"/>
              <a:gd name="T13" fmla="*/ 107 h 293"/>
              <a:gd name="T14" fmla="*/ 213 w 293"/>
              <a:gd name="T15" fmla="*/ 120 h 293"/>
              <a:gd name="T16" fmla="*/ 280 w 293"/>
              <a:gd name="T17" fmla="*/ 120 h 293"/>
              <a:gd name="T18" fmla="*/ 293 w 293"/>
              <a:gd name="T19" fmla="*/ 107 h 293"/>
              <a:gd name="T20" fmla="*/ 293 w 293"/>
              <a:gd name="T21" fmla="*/ 53 h 293"/>
              <a:gd name="T22" fmla="*/ 280 w 293"/>
              <a:gd name="T23" fmla="*/ 40 h 293"/>
              <a:gd name="T24" fmla="*/ 280 w 293"/>
              <a:gd name="T25" fmla="*/ 40 h 293"/>
              <a:gd name="T26" fmla="*/ 269 w 293"/>
              <a:gd name="T27" fmla="*/ 40 h 293"/>
              <a:gd name="T28" fmla="*/ 224 w 293"/>
              <a:gd name="T29" fmla="*/ 40 h 293"/>
              <a:gd name="T30" fmla="*/ 224 w 293"/>
              <a:gd name="T31" fmla="*/ 33 h 293"/>
              <a:gd name="T32" fmla="*/ 247 w 293"/>
              <a:gd name="T33" fmla="*/ 11 h 293"/>
              <a:gd name="T34" fmla="*/ 269 w 293"/>
              <a:gd name="T35" fmla="*/ 33 h 293"/>
              <a:gd name="T36" fmla="*/ 269 w 293"/>
              <a:gd name="T37" fmla="*/ 40 h 293"/>
              <a:gd name="T38" fmla="*/ 269 w 293"/>
              <a:gd name="T39" fmla="*/ 40 h 293"/>
              <a:gd name="T40" fmla="*/ 239 w 293"/>
              <a:gd name="T41" fmla="*/ 147 h 293"/>
              <a:gd name="T42" fmla="*/ 240 w 293"/>
              <a:gd name="T43" fmla="*/ 160 h 293"/>
              <a:gd name="T44" fmla="*/ 212 w 293"/>
              <a:gd name="T45" fmla="*/ 232 h 293"/>
              <a:gd name="T46" fmla="*/ 187 w 293"/>
              <a:gd name="T47" fmla="*/ 213 h 293"/>
              <a:gd name="T48" fmla="*/ 173 w 293"/>
              <a:gd name="T49" fmla="*/ 213 h 293"/>
              <a:gd name="T50" fmla="*/ 173 w 293"/>
              <a:gd name="T51" fmla="*/ 173 h 293"/>
              <a:gd name="T52" fmla="*/ 160 w 293"/>
              <a:gd name="T53" fmla="*/ 160 h 293"/>
              <a:gd name="T54" fmla="*/ 80 w 293"/>
              <a:gd name="T55" fmla="*/ 160 h 293"/>
              <a:gd name="T56" fmla="*/ 80 w 293"/>
              <a:gd name="T57" fmla="*/ 133 h 293"/>
              <a:gd name="T58" fmla="*/ 107 w 293"/>
              <a:gd name="T59" fmla="*/ 133 h 293"/>
              <a:gd name="T60" fmla="*/ 120 w 293"/>
              <a:gd name="T61" fmla="*/ 120 h 293"/>
              <a:gd name="T62" fmla="*/ 120 w 293"/>
              <a:gd name="T63" fmla="*/ 93 h 293"/>
              <a:gd name="T64" fmla="*/ 147 w 293"/>
              <a:gd name="T65" fmla="*/ 93 h 293"/>
              <a:gd name="T66" fmla="*/ 173 w 293"/>
              <a:gd name="T67" fmla="*/ 67 h 293"/>
              <a:gd name="T68" fmla="*/ 173 w 293"/>
              <a:gd name="T69" fmla="*/ 33 h 293"/>
              <a:gd name="T70" fmla="*/ 133 w 293"/>
              <a:gd name="T71" fmla="*/ 27 h 293"/>
              <a:gd name="T72" fmla="*/ 0 w 293"/>
              <a:gd name="T73" fmla="*/ 160 h 293"/>
              <a:gd name="T74" fmla="*/ 133 w 293"/>
              <a:gd name="T75" fmla="*/ 293 h 293"/>
              <a:gd name="T76" fmla="*/ 267 w 293"/>
              <a:gd name="T77" fmla="*/ 160 h 293"/>
              <a:gd name="T78" fmla="*/ 266 w 293"/>
              <a:gd name="T79" fmla="*/ 147 h 293"/>
              <a:gd name="T80" fmla="*/ 239 w 293"/>
              <a:gd name="T81" fmla="*/ 147 h 293"/>
              <a:gd name="T82" fmla="*/ 239 w 293"/>
              <a:gd name="T83" fmla="*/ 147 h 293"/>
              <a:gd name="T84" fmla="*/ 120 w 293"/>
              <a:gd name="T85" fmla="*/ 266 h 293"/>
              <a:gd name="T86" fmla="*/ 27 w 293"/>
              <a:gd name="T87" fmla="*/ 160 h 293"/>
              <a:gd name="T88" fmla="*/ 29 w 293"/>
              <a:gd name="T89" fmla="*/ 136 h 293"/>
              <a:gd name="T90" fmla="*/ 93 w 293"/>
              <a:gd name="T91" fmla="*/ 200 h 293"/>
              <a:gd name="T92" fmla="*/ 93 w 293"/>
              <a:gd name="T93" fmla="*/ 213 h 293"/>
              <a:gd name="T94" fmla="*/ 120 w 293"/>
              <a:gd name="T95" fmla="*/ 240 h 293"/>
              <a:gd name="T96" fmla="*/ 120 w 293"/>
              <a:gd name="T97" fmla="*/ 266 h 293"/>
              <a:gd name="T98" fmla="*/ 120 w 293"/>
              <a:gd name="T99" fmla="*/ 266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3" h="293">
                <a:moveTo>
                  <a:pt x="280" y="40"/>
                </a:moveTo>
                <a:lnTo>
                  <a:pt x="280" y="33"/>
                </a:lnTo>
                <a:cubicBezTo>
                  <a:pt x="280" y="15"/>
                  <a:pt x="265" y="0"/>
                  <a:pt x="247" y="0"/>
                </a:cubicBezTo>
                <a:cubicBezTo>
                  <a:pt x="228" y="0"/>
                  <a:pt x="213" y="15"/>
                  <a:pt x="213" y="33"/>
                </a:cubicBezTo>
                <a:lnTo>
                  <a:pt x="213" y="40"/>
                </a:lnTo>
                <a:cubicBezTo>
                  <a:pt x="206" y="40"/>
                  <a:pt x="200" y="46"/>
                  <a:pt x="200" y="53"/>
                </a:cubicBezTo>
                <a:lnTo>
                  <a:pt x="200" y="107"/>
                </a:lnTo>
                <a:cubicBezTo>
                  <a:pt x="200" y="114"/>
                  <a:pt x="206" y="120"/>
                  <a:pt x="213" y="120"/>
                </a:cubicBezTo>
                <a:lnTo>
                  <a:pt x="280" y="120"/>
                </a:lnTo>
                <a:cubicBezTo>
                  <a:pt x="287" y="120"/>
                  <a:pt x="293" y="114"/>
                  <a:pt x="293" y="107"/>
                </a:cubicBezTo>
                <a:lnTo>
                  <a:pt x="293" y="53"/>
                </a:lnTo>
                <a:cubicBezTo>
                  <a:pt x="293" y="46"/>
                  <a:pt x="287" y="40"/>
                  <a:pt x="280" y="40"/>
                </a:cubicBezTo>
                <a:lnTo>
                  <a:pt x="280" y="40"/>
                </a:lnTo>
                <a:close/>
                <a:moveTo>
                  <a:pt x="269" y="40"/>
                </a:moveTo>
                <a:lnTo>
                  <a:pt x="224" y="40"/>
                </a:lnTo>
                <a:lnTo>
                  <a:pt x="224" y="33"/>
                </a:lnTo>
                <a:cubicBezTo>
                  <a:pt x="224" y="21"/>
                  <a:pt x="234" y="11"/>
                  <a:pt x="247" y="11"/>
                </a:cubicBezTo>
                <a:cubicBezTo>
                  <a:pt x="259" y="11"/>
                  <a:pt x="269" y="21"/>
                  <a:pt x="269" y="33"/>
                </a:cubicBezTo>
                <a:lnTo>
                  <a:pt x="269" y="40"/>
                </a:lnTo>
                <a:lnTo>
                  <a:pt x="269" y="40"/>
                </a:lnTo>
                <a:close/>
                <a:moveTo>
                  <a:pt x="239" y="147"/>
                </a:moveTo>
                <a:cubicBezTo>
                  <a:pt x="239" y="151"/>
                  <a:pt x="240" y="155"/>
                  <a:pt x="240" y="160"/>
                </a:cubicBezTo>
                <a:cubicBezTo>
                  <a:pt x="240" y="188"/>
                  <a:pt x="229" y="213"/>
                  <a:pt x="212" y="232"/>
                </a:cubicBezTo>
                <a:cubicBezTo>
                  <a:pt x="209" y="221"/>
                  <a:pt x="199" y="213"/>
                  <a:pt x="187" y="213"/>
                </a:cubicBezTo>
                <a:lnTo>
                  <a:pt x="173" y="213"/>
                </a:lnTo>
                <a:lnTo>
                  <a:pt x="173" y="173"/>
                </a:lnTo>
                <a:cubicBezTo>
                  <a:pt x="173" y="166"/>
                  <a:pt x="167" y="160"/>
                  <a:pt x="160" y="160"/>
                </a:cubicBez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cubicBezTo>
                  <a:pt x="114" y="133"/>
                  <a:pt x="120" y="127"/>
                  <a:pt x="120" y="120"/>
                </a:cubicBezTo>
                <a:lnTo>
                  <a:pt x="120" y="93"/>
                </a:lnTo>
                <a:lnTo>
                  <a:pt x="147" y="93"/>
                </a:lnTo>
                <a:cubicBezTo>
                  <a:pt x="161" y="93"/>
                  <a:pt x="173" y="81"/>
                  <a:pt x="173" y="67"/>
                </a:cubicBezTo>
                <a:lnTo>
                  <a:pt x="173" y="33"/>
                </a:lnTo>
                <a:cubicBezTo>
                  <a:pt x="161" y="29"/>
                  <a:pt x="147" y="27"/>
                  <a:pt x="133" y="27"/>
                </a:cubicBezTo>
                <a:cubicBezTo>
                  <a:pt x="60" y="27"/>
                  <a:pt x="0" y="86"/>
                  <a:pt x="0" y="160"/>
                </a:cubicBezTo>
                <a:cubicBezTo>
                  <a:pt x="0" y="234"/>
                  <a:pt x="60" y="293"/>
                  <a:pt x="133" y="293"/>
                </a:cubicBezTo>
                <a:cubicBezTo>
                  <a:pt x="207" y="293"/>
                  <a:pt x="267" y="234"/>
                  <a:pt x="267" y="160"/>
                </a:cubicBezTo>
                <a:cubicBezTo>
                  <a:pt x="267" y="155"/>
                  <a:pt x="266" y="151"/>
                  <a:pt x="266" y="147"/>
                </a:cubicBezTo>
                <a:lnTo>
                  <a:pt x="239" y="147"/>
                </a:lnTo>
                <a:lnTo>
                  <a:pt x="239" y="147"/>
                </a:lnTo>
                <a:close/>
                <a:moveTo>
                  <a:pt x="120" y="266"/>
                </a:moveTo>
                <a:cubicBezTo>
                  <a:pt x="67" y="259"/>
                  <a:pt x="27" y="214"/>
                  <a:pt x="27" y="160"/>
                </a:cubicBezTo>
                <a:cubicBezTo>
                  <a:pt x="27" y="152"/>
                  <a:pt x="28" y="144"/>
                  <a:pt x="29" y="136"/>
                </a:cubicBezTo>
                <a:lnTo>
                  <a:pt x="93" y="200"/>
                </a:lnTo>
                <a:lnTo>
                  <a:pt x="93" y="213"/>
                </a:lnTo>
                <a:cubicBezTo>
                  <a:pt x="93" y="228"/>
                  <a:pt x="105" y="240"/>
                  <a:pt x="120" y="240"/>
                </a:cubicBezTo>
                <a:lnTo>
                  <a:pt x="120" y="266"/>
                </a:lnTo>
                <a:lnTo>
                  <a:pt x="120" y="2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79353" y="2098398"/>
            <a:ext cx="830970" cy="890778"/>
            <a:chOff x="4519441" y="565043"/>
            <a:chExt cx="830970" cy="890778"/>
          </a:xfrm>
          <a:solidFill>
            <a:srgbClr val="59B3A4"/>
          </a:solidFill>
        </p:grpSpPr>
        <p:sp>
          <p:nvSpPr>
            <p:cNvPr id="4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63868" y="2754573"/>
            <a:ext cx="830970" cy="890778"/>
            <a:chOff x="4519441" y="565043"/>
            <a:chExt cx="830970" cy="890778"/>
          </a:xfrm>
          <a:solidFill>
            <a:srgbClr val="FFC000"/>
          </a:solidFill>
        </p:grpSpPr>
        <p:sp>
          <p:nvSpPr>
            <p:cNvPr id="13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48383" y="3410748"/>
            <a:ext cx="830970" cy="890778"/>
            <a:chOff x="4519441" y="565043"/>
            <a:chExt cx="830970" cy="890778"/>
          </a:xfrm>
          <a:solidFill>
            <a:srgbClr val="59B3A4"/>
          </a:solidFill>
        </p:grpSpPr>
        <p:sp>
          <p:nvSpPr>
            <p:cNvPr id="17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80561" y="2794615"/>
            <a:ext cx="830970" cy="890778"/>
            <a:chOff x="4519441" y="565043"/>
            <a:chExt cx="830970" cy="890778"/>
          </a:xfrm>
          <a:solidFill>
            <a:srgbClr val="FFC000"/>
          </a:solidFill>
        </p:grpSpPr>
        <p:sp>
          <p:nvSpPr>
            <p:cNvPr id="21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647335" y="3438851"/>
            <a:ext cx="830970" cy="890778"/>
            <a:chOff x="4519441" y="565043"/>
            <a:chExt cx="830970" cy="890778"/>
          </a:xfrm>
          <a:solidFill>
            <a:srgbClr val="59B3A4"/>
          </a:solidFill>
        </p:grpSpPr>
        <p:sp>
          <p:nvSpPr>
            <p:cNvPr id="25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평행 사변형 25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464028" y="3473058"/>
            <a:ext cx="830970" cy="890778"/>
            <a:chOff x="4519441" y="565043"/>
            <a:chExt cx="830970" cy="890778"/>
          </a:xfrm>
          <a:solidFill>
            <a:srgbClr val="59B3A4"/>
          </a:solidFill>
        </p:grpSpPr>
        <p:sp>
          <p:nvSpPr>
            <p:cNvPr id="29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평행 사변형 29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9398029" y="2708031"/>
            <a:ext cx="830970" cy="890778"/>
            <a:chOff x="4519441" y="565043"/>
            <a:chExt cx="830970" cy="890778"/>
          </a:xfrm>
          <a:solidFill>
            <a:srgbClr val="FD625E"/>
          </a:solidFill>
        </p:grpSpPr>
        <p:sp>
          <p:nvSpPr>
            <p:cNvPr id="33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993802" y="3379611"/>
            <a:ext cx="830970" cy="890778"/>
            <a:chOff x="4519441" y="565043"/>
            <a:chExt cx="830970" cy="890778"/>
          </a:xfrm>
          <a:solidFill>
            <a:srgbClr val="7E4D76"/>
          </a:solidFill>
        </p:grpSpPr>
        <p:sp>
          <p:nvSpPr>
            <p:cNvPr id="41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9792754" y="3407714"/>
            <a:ext cx="830970" cy="890778"/>
            <a:chOff x="4519441" y="565043"/>
            <a:chExt cx="830970" cy="890778"/>
          </a:xfrm>
          <a:solidFill>
            <a:srgbClr val="7E4D76"/>
          </a:solidFill>
        </p:grpSpPr>
        <p:sp>
          <p:nvSpPr>
            <p:cNvPr id="49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평행 사변형 49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643858" y="1415801"/>
            <a:ext cx="830970" cy="890778"/>
            <a:chOff x="4519441" y="565043"/>
            <a:chExt cx="830970" cy="890778"/>
          </a:xfrm>
          <a:solidFill>
            <a:schemeClr val="accent6">
              <a:lumMod val="50000"/>
            </a:schemeClr>
          </a:solidFill>
        </p:grpSpPr>
        <p:sp>
          <p:nvSpPr>
            <p:cNvPr id="57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평행 사변형 57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228373" y="2071976"/>
            <a:ext cx="830970" cy="890778"/>
            <a:chOff x="4519441" y="565043"/>
            <a:chExt cx="830970" cy="890778"/>
          </a:xfrm>
          <a:solidFill>
            <a:srgbClr val="FFC000"/>
          </a:solidFill>
        </p:grpSpPr>
        <p:sp>
          <p:nvSpPr>
            <p:cNvPr id="61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평행 사변형 61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12888" y="2728151"/>
            <a:ext cx="830970" cy="890778"/>
            <a:chOff x="4519441" y="565043"/>
            <a:chExt cx="830970" cy="890778"/>
          </a:xfrm>
          <a:solidFill>
            <a:srgbClr val="FD625E"/>
          </a:solidFill>
        </p:grpSpPr>
        <p:sp>
          <p:nvSpPr>
            <p:cNvPr id="65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평행 사변형 65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45066" y="2112018"/>
            <a:ext cx="830970" cy="890778"/>
            <a:chOff x="4519441" y="565043"/>
            <a:chExt cx="830970" cy="890778"/>
          </a:xfrm>
          <a:solidFill>
            <a:srgbClr val="FFC000"/>
          </a:solidFill>
        </p:grpSpPr>
        <p:sp>
          <p:nvSpPr>
            <p:cNvPr id="69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평행 사변형 69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611840" y="2756254"/>
            <a:ext cx="830970" cy="890778"/>
            <a:chOff x="4519441" y="565043"/>
            <a:chExt cx="830970" cy="890778"/>
          </a:xfrm>
          <a:solidFill>
            <a:srgbClr val="FD625E"/>
          </a:solidFill>
        </p:grpSpPr>
        <p:sp>
          <p:nvSpPr>
            <p:cNvPr id="73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평행 사변형 73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428533" y="2790461"/>
            <a:ext cx="830970" cy="890778"/>
            <a:chOff x="4519441" y="565043"/>
            <a:chExt cx="830970" cy="890778"/>
          </a:xfrm>
          <a:solidFill>
            <a:srgbClr val="FD625E"/>
          </a:solidFill>
        </p:grpSpPr>
        <p:sp>
          <p:nvSpPr>
            <p:cNvPr id="77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평행 사변형 77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397403" y="3383553"/>
            <a:ext cx="830970" cy="890778"/>
            <a:chOff x="4519441" y="565043"/>
            <a:chExt cx="830970" cy="890778"/>
          </a:xfrm>
          <a:solidFill>
            <a:srgbClr val="59B3A4"/>
          </a:solidFill>
        </p:grpSpPr>
        <p:sp>
          <p:nvSpPr>
            <p:cNvPr id="81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평행 사변형 81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196355" y="3411656"/>
            <a:ext cx="830970" cy="890778"/>
            <a:chOff x="4519441" y="565043"/>
            <a:chExt cx="830970" cy="890778"/>
          </a:xfrm>
          <a:solidFill>
            <a:srgbClr val="59B3A4"/>
          </a:solidFill>
        </p:grpSpPr>
        <p:sp>
          <p:nvSpPr>
            <p:cNvPr id="85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평행 사변형 85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013048" y="3445863"/>
            <a:ext cx="830970" cy="890778"/>
            <a:chOff x="4519441" y="565043"/>
            <a:chExt cx="830970" cy="890778"/>
          </a:xfrm>
          <a:solidFill>
            <a:srgbClr val="59B3A4"/>
          </a:solidFill>
        </p:grpSpPr>
        <p:sp>
          <p:nvSpPr>
            <p:cNvPr id="89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평행 사변형 89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17113" y="3468904"/>
            <a:ext cx="830970" cy="890778"/>
            <a:chOff x="4519441" y="565043"/>
            <a:chExt cx="830970" cy="890778"/>
          </a:xfrm>
          <a:solidFill>
            <a:srgbClr val="59B3A4"/>
          </a:solidFill>
        </p:grpSpPr>
        <p:sp>
          <p:nvSpPr>
            <p:cNvPr id="93" name="순서도: 데이터 3"/>
            <p:cNvSpPr/>
            <p:nvPr/>
          </p:nvSpPr>
          <p:spPr>
            <a:xfrm rot="2974051">
              <a:off x="4643521" y="548079"/>
              <a:ext cx="518775" cy="55270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7155 w 10000"/>
                <a:gd name="connsiteY3" fmla="*/ 68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796 w 10000"/>
                <a:gd name="connsiteY1" fmla="*/ 3596 h 10000"/>
                <a:gd name="connsiteX2" fmla="*/ 10000 w 10000"/>
                <a:gd name="connsiteY2" fmla="*/ 0 h 10000"/>
                <a:gd name="connsiteX3" fmla="*/ 6533 w 10000"/>
                <a:gd name="connsiteY3" fmla="*/ 638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796" y="3596"/>
                  </a:lnTo>
                  <a:lnTo>
                    <a:pt x="10000" y="0"/>
                  </a:lnTo>
                  <a:lnTo>
                    <a:pt x="6533" y="638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평행 사변형 93"/>
            <p:cNvSpPr/>
            <p:nvPr/>
          </p:nvSpPr>
          <p:spPr>
            <a:xfrm rot="20828315">
              <a:off x="4859293" y="930811"/>
              <a:ext cx="491118" cy="47233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8"/>
            <p:cNvSpPr/>
            <p:nvPr/>
          </p:nvSpPr>
          <p:spPr>
            <a:xfrm>
              <a:off x="4519441" y="839688"/>
              <a:ext cx="359508" cy="616133"/>
            </a:xfrm>
            <a:custGeom>
              <a:avLst/>
              <a:gdLst>
                <a:gd name="connsiteX0" fmla="*/ 0 w 666169"/>
                <a:gd name="connsiteY0" fmla="*/ 0 h 1308398"/>
                <a:gd name="connsiteX1" fmla="*/ 666169 w 666169"/>
                <a:gd name="connsiteY1" fmla="*/ 0 h 1308398"/>
                <a:gd name="connsiteX2" fmla="*/ 666169 w 666169"/>
                <a:gd name="connsiteY2" fmla="*/ 1308398 h 1308398"/>
                <a:gd name="connsiteX3" fmla="*/ 0 w 666169"/>
                <a:gd name="connsiteY3" fmla="*/ 1308398 h 1308398"/>
                <a:gd name="connsiteX4" fmla="*/ 0 w 666169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0 w 678200"/>
                <a:gd name="connsiteY3" fmla="*/ 1308398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88758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36095 w 678200"/>
                <a:gd name="connsiteY3" fmla="*/ 1067766 h 1308398"/>
                <a:gd name="connsiteX4" fmla="*/ 0 w 678200"/>
                <a:gd name="connsiteY4" fmla="*/ 0 h 1308398"/>
                <a:gd name="connsiteX0" fmla="*/ 0 w 678200"/>
                <a:gd name="connsiteY0" fmla="*/ 0 h 1308398"/>
                <a:gd name="connsiteX1" fmla="*/ 678200 w 678200"/>
                <a:gd name="connsiteY1" fmla="*/ 252664 h 1308398"/>
                <a:gd name="connsiteX2" fmla="*/ 666169 w 678200"/>
                <a:gd name="connsiteY2" fmla="*/ 1308398 h 1308398"/>
                <a:gd name="connsiteX3" fmla="*/ 0 w 678200"/>
                <a:gd name="connsiteY3" fmla="*/ 1067766 h 1308398"/>
                <a:gd name="connsiteX4" fmla="*/ 0 w 678200"/>
                <a:gd name="connsiteY4" fmla="*/ 0 h 13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200" h="1308398">
                  <a:moveTo>
                    <a:pt x="0" y="0"/>
                  </a:moveTo>
                  <a:lnTo>
                    <a:pt x="678200" y="252664"/>
                  </a:lnTo>
                  <a:lnTo>
                    <a:pt x="666169" y="1308398"/>
                  </a:lnTo>
                  <a:lnTo>
                    <a:pt x="0" y="10677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155876" y="4502344"/>
            <a:ext cx="156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2">
                    <a:lumMod val="50000"/>
                  </a:schemeClr>
                </a:solidFill>
              </a:rPr>
              <a:t>‘2015 Semi-Cost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7310" y="4502344"/>
            <a:ext cx="156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2">
                    <a:lumMod val="50000"/>
                  </a:schemeClr>
                </a:solidFill>
              </a:rPr>
              <a:t>‘2014 Semi-Cost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007852" y="4502343"/>
            <a:ext cx="156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2">
                    <a:lumMod val="50000"/>
                  </a:schemeClr>
                </a:solidFill>
              </a:rPr>
              <a:t>‘2013 Semi-Cost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7924800" y="2895600"/>
            <a:ext cx="2819400" cy="2895600"/>
          </a:xfrm>
          <a:prstGeom prst="chevron">
            <a:avLst>
              <a:gd name="adj" fmla="val 16468"/>
            </a:avLst>
          </a:prstGeom>
          <a:gradFill rotWithShape="1">
            <a:gsLst>
              <a:gs pos="0">
                <a:srgbClr val="59B3A4"/>
              </a:gs>
              <a:gs pos="100000">
                <a:srgbClr val="26544C"/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5562600" y="2895600"/>
            <a:ext cx="2819400" cy="2895600"/>
          </a:xfrm>
          <a:prstGeom prst="chevron">
            <a:avLst>
              <a:gd name="adj" fmla="val 16468"/>
            </a:avLst>
          </a:prstGeom>
          <a:gradFill>
            <a:gsLst>
              <a:gs pos="0">
                <a:srgbClr val="B383AB"/>
              </a:gs>
              <a:gs pos="100000">
                <a:srgbClr val="5F3B59"/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ltGray">
          <a:xfrm>
            <a:off x="3200400" y="2895600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rgbClr val="FD625E"/>
              </a:gs>
              <a:gs pos="100000">
                <a:srgbClr val="980602"/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838200" y="2895600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rgbClr val="FFC000"/>
              </a:gs>
              <a:gs pos="100000">
                <a:srgbClr val="8E6C00"/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066800" y="2057400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EC000"/>
              </a:gs>
              <a:gs pos="100000">
                <a:srgbClr val="8F6D00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ko-KR" sz="2000" b="1">
                <a:solidFill>
                  <a:schemeClr val="bg1"/>
                </a:solidFill>
                <a:ea typeface="굴림" panose="020B0600000101010101" pitchFamily="50" charset="-127"/>
              </a:rPr>
              <a:t>Phase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3386138" y="2057400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D625E"/>
              </a:gs>
              <a:gs pos="100000">
                <a:srgbClr val="990B0B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ea typeface="굴림" panose="020B0600000101010101" pitchFamily="50" charset="-127"/>
              </a:rPr>
              <a:t>Phase 2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5715000" y="2057400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383AB"/>
              </a:gs>
              <a:gs pos="100000">
                <a:srgbClr val="603C5A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ea typeface="굴림" panose="020B0600000101010101" pitchFamily="50" charset="-127"/>
              </a:rPr>
              <a:t>Phase 3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gray">
          <a:xfrm>
            <a:off x="8128000" y="2057400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59B3A4"/>
              </a:gs>
              <a:gs pos="100000">
                <a:srgbClr val="27554D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ea typeface="굴림" panose="020B0600000101010101" pitchFamily="50" charset="-127"/>
              </a:rPr>
              <a:t>Phase </a:t>
            </a:r>
            <a:r>
              <a:rPr lang="en-US" altLang="ko-KR" sz="2000" b="1" smtClean="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  <a:endParaRPr lang="en-US" altLang="ko-KR" sz="2000" b="1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1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232"/>
          <p:cNvGrpSpPr/>
          <p:nvPr/>
        </p:nvGrpSpPr>
        <p:grpSpPr>
          <a:xfrm>
            <a:off x="2654242" y="687477"/>
            <a:ext cx="6690479" cy="6021651"/>
            <a:chOff x="507" y="1181"/>
            <a:chExt cx="3001" cy="2700"/>
          </a:xfrm>
        </p:grpSpPr>
        <p:sp>
          <p:nvSpPr>
            <p:cNvPr id="12" name="Shape 233"/>
            <p:cNvSpPr/>
            <p:nvPr/>
          </p:nvSpPr>
          <p:spPr>
            <a:xfrm>
              <a:off x="507" y="1182"/>
              <a:ext cx="3000" cy="2699"/>
            </a:xfrm>
            <a:prstGeom prst="rect">
              <a:avLst/>
            </a:prstGeom>
            <a:noFill/>
            <a:ln>
              <a:noFill/>
            </a:ln>
          </p:spPr>
          <p:txBody>
            <a:bodyPr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234"/>
            <p:cNvSpPr/>
            <p:nvPr/>
          </p:nvSpPr>
          <p:spPr>
            <a:xfrm>
              <a:off x="1700" y="3288"/>
              <a:ext cx="599" cy="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9286" y="0"/>
                  </a:lnTo>
                  <a:lnTo>
                    <a:pt x="111441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</p:spPr>
          <p:txBody>
            <a:bodyPr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235"/>
            <p:cNvSpPr/>
            <p:nvPr/>
          </p:nvSpPr>
          <p:spPr>
            <a:xfrm>
              <a:off x="1652" y="3645"/>
              <a:ext cx="9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823" y="120000"/>
                  </a:moveTo>
                  <a:cubicBezTo>
                    <a:pt x="1865" y="120000"/>
                    <a:pt x="1865" y="120000"/>
                    <a:pt x="1865" y="120000"/>
                  </a:cubicBezTo>
                  <a:cubicBezTo>
                    <a:pt x="777" y="120000"/>
                    <a:pt x="0" y="113750"/>
                    <a:pt x="0" y="105000"/>
                  </a:cubicBezTo>
                  <a:cubicBezTo>
                    <a:pt x="0" y="102500"/>
                    <a:pt x="0" y="100000"/>
                    <a:pt x="310" y="97500"/>
                  </a:cubicBezTo>
                  <a:cubicBezTo>
                    <a:pt x="7461" y="6250"/>
                    <a:pt x="7461" y="6250"/>
                    <a:pt x="7461" y="6250"/>
                  </a:cubicBezTo>
                  <a:cubicBezTo>
                    <a:pt x="7772" y="2500"/>
                    <a:pt x="8393" y="0"/>
                    <a:pt x="9015" y="0"/>
                  </a:cubicBezTo>
                  <a:cubicBezTo>
                    <a:pt x="111139" y="0"/>
                    <a:pt x="111139" y="0"/>
                    <a:pt x="111139" y="0"/>
                  </a:cubicBezTo>
                  <a:cubicBezTo>
                    <a:pt x="111761" y="0"/>
                    <a:pt x="112383" y="2500"/>
                    <a:pt x="112694" y="7500"/>
                  </a:cubicBezTo>
                  <a:cubicBezTo>
                    <a:pt x="119378" y="97500"/>
                    <a:pt x="119378" y="97500"/>
                    <a:pt x="119378" y="97500"/>
                  </a:cubicBezTo>
                  <a:cubicBezTo>
                    <a:pt x="120000" y="105000"/>
                    <a:pt x="119689" y="113750"/>
                    <a:pt x="118756" y="118750"/>
                  </a:cubicBezTo>
                  <a:cubicBezTo>
                    <a:pt x="118445" y="120000"/>
                    <a:pt x="118134" y="120000"/>
                    <a:pt x="117823" y="120000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</p:spPr>
          <p:txBody>
            <a:bodyPr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236"/>
            <p:cNvSpPr/>
            <p:nvPr/>
          </p:nvSpPr>
          <p:spPr>
            <a:xfrm>
              <a:off x="507" y="1181"/>
              <a:ext cx="3000" cy="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64" y="0"/>
                  </a:moveTo>
                  <a:cubicBezTo>
                    <a:pt x="2157" y="0"/>
                    <a:pt x="2157" y="0"/>
                    <a:pt x="2157" y="0"/>
                  </a:cubicBezTo>
                  <a:cubicBezTo>
                    <a:pt x="963" y="0"/>
                    <a:pt x="0" y="1618"/>
                    <a:pt x="0" y="3485"/>
                  </a:cubicBezTo>
                  <a:cubicBezTo>
                    <a:pt x="0" y="3485"/>
                    <a:pt x="0" y="118879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8008"/>
                    <a:pt x="119922" y="3485"/>
                    <a:pt x="119922" y="3485"/>
                  </a:cubicBezTo>
                  <a:cubicBezTo>
                    <a:pt x="119922" y="1618"/>
                    <a:pt x="118959" y="0"/>
                    <a:pt x="117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237"/>
            <p:cNvSpPr/>
            <p:nvPr/>
          </p:nvSpPr>
          <p:spPr>
            <a:xfrm>
              <a:off x="507" y="3067"/>
              <a:ext cx="3000" cy="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957" y="120000"/>
                  </a:moveTo>
                  <a:cubicBezTo>
                    <a:pt x="2157" y="120000"/>
                    <a:pt x="2157" y="120000"/>
                    <a:pt x="2157" y="120000"/>
                  </a:cubicBezTo>
                  <a:cubicBezTo>
                    <a:pt x="963" y="120000"/>
                    <a:pt x="0" y="107804"/>
                    <a:pt x="0" y="92682"/>
                  </a:cubicBezTo>
                  <a:cubicBezTo>
                    <a:pt x="0" y="92682"/>
                    <a:pt x="0" y="2926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463"/>
                    <a:pt x="120000" y="92682"/>
                    <a:pt x="120000" y="92682"/>
                  </a:cubicBezTo>
                  <a:cubicBezTo>
                    <a:pt x="120000" y="107804"/>
                    <a:pt x="119152" y="120000"/>
                    <a:pt x="117957" y="120000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</p:spPr>
          <p:txBody>
            <a:bodyPr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238"/>
            <p:cNvSpPr/>
            <p:nvPr/>
          </p:nvSpPr>
          <p:spPr>
            <a:xfrm>
              <a:off x="1982" y="3139"/>
              <a:ext cx="0" cy="0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</p:spPr>
          <p:txBody>
            <a:bodyPr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239"/>
            <p:cNvSpPr/>
            <p:nvPr/>
          </p:nvSpPr>
          <p:spPr>
            <a:xfrm>
              <a:off x="2011" y="1243"/>
              <a:ext cx="0" cy="0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</p:spPr>
          <p:txBody>
            <a:bodyPr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950227" y="1706903"/>
            <a:ext cx="6062837" cy="2126326"/>
            <a:chOff x="1235379" y="1678190"/>
            <a:chExt cx="9447442" cy="3313357"/>
          </a:xfrm>
        </p:grpSpPr>
        <p:sp>
          <p:nvSpPr>
            <p:cNvPr id="19" name="막힌 원호 18"/>
            <p:cNvSpPr/>
            <p:nvPr/>
          </p:nvSpPr>
          <p:spPr>
            <a:xfrm>
              <a:off x="1235379" y="1678190"/>
              <a:ext cx="3313355" cy="3313355"/>
            </a:xfrm>
            <a:prstGeom prst="blockArc">
              <a:avLst>
                <a:gd name="adj1" fmla="val 316373"/>
                <a:gd name="adj2" fmla="val 280644"/>
                <a:gd name="adj3" fmla="val 14166"/>
              </a:avLst>
            </a:prstGeom>
            <a:pattFill prst="wdUpDiag">
              <a:fgClr>
                <a:srgbClr val="EBE8DD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막힌 원호 19"/>
            <p:cNvSpPr/>
            <p:nvPr/>
          </p:nvSpPr>
          <p:spPr>
            <a:xfrm>
              <a:off x="1235379" y="1678191"/>
              <a:ext cx="3313355" cy="3313355"/>
            </a:xfrm>
            <a:prstGeom prst="blockArc">
              <a:avLst>
                <a:gd name="adj1" fmla="val 99716"/>
                <a:gd name="adj2" fmla="val 16293768"/>
                <a:gd name="adj3" fmla="val 14273"/>
              </a:avLst>
            </a:prstGeom>
            <a:solidFill>
              <a:srgbClr val="59B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막힌 원호 20"/>
            <p:cNvSpPr/>
            <p:nvPr/>
          </p:nvSpPr>
          <p:spPr>
            <a:xfrm>
              <a:off x="4845684" y="2538801"/>
              <a:ext cx="2452743" cy="2452743"/>
            </a:xfrm>
            <a:prstGeom prst="blockArc">
              <a:avLst>
                <a:gd name="adj1" fmla="val 3872052"/>
                <a:gd name="adj2" fmla="val 3249443"/>
                <a:gd name="adj3" fmla="val 24212"/>
              </a:avLst>
            </a:prstGeom>
            <a:pattFill prst="wdUpDiag">
              <a:fgClr>
                <a:srgbClr val="EBE8DD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막힌 원호 21"/>
            <p:cNvSpPr/>
            <p:nvPr/>
          </p:nvSpPr>
          <p:spPr>
            <a:xfrm>
              <a:off x="4845684" y="2538802"/>
              <a:ext cx="2452743" cy="2452743"/>
            </a:xfrm>
            <a:prstGeom prst="blockArc">
              <a:avLst>
                <a:gd name="adj1" fmla="val 2500959"/>
                <a:gd name="adj2" fmla="val 16109057"/>
                <a:gd name="adj3" fmla="val 2396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막힌 원호 22"/>
            <p:cNvSpPr/>
            <p:nvPr/>
          </p:nvSpPr>
          <p:spPr>
            <a:xfrm>
              <a:off x="7595378" y="1904103"/>
              <a:ext cx="3087443" cy="3087443"/>
            </a:xfrm>
            <a:prstGeom prst="blockArc">
              <a:avLst>
                <a:gd name="adj1" fmla="val 17916515"/>
                <a:gd name="adj2" fmla="val 17439153"/>
                <a:gd name="adj3" fmla="val 21844"/>
              </a:avLst>
            </a:prstGeom>
            <a:pattFill prst="wdUpDiag">
              <a:fgClr>
                <a:srgbClr val="EBE8DD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막힌 원호 23"/>
            <p:cNvSpPr/>
            <p:nvPr/>
          </p:nvSpPr>
          <p:spPr>
            <a:xfrm>
              <a:off x="7595378" y="1904104"/>
              <a:ext cx="3087443" cy="3087443"/>
            </a:xfrm>
            <a:prstGeom prst="blockArc">
              <a:avLst>
                <a:gd name="adj1" fmla="val 8889281"/>
                <a:gd name="adj2" fmla="val 20563734"/>
                <a:gd name="adj3" fmla="val 21834"/>
              </a:avLst>
            </a:pr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3593" y="2586916"/>
              <a:ext cx="1296926" cy="67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smtClean="0">
                  <a:solidFill>
                    <a:schemeClr val="bg2">
                      <a:lumMod val="90000"/>
                    </a:schemeClr>
                  </a:solidFill>
                  <a:latin typeface="a특고딕" panose="02020600000000000000" pitchFamily="18" charset="-127"/>
                  <a:ea typeface="a특고딕" panose="02020600000000000000" pitchFamily="18" charset="-127"/>
                </a:rPr>
                <a:t>75%</a:t>
              </a:r>
              <a:endParaRPr lang="ko-KR" altLang="en-US" sz="2200" b="1">
                <a:solidFill>
                  <a:schemeClr val="bg2">
                    <a:lumMod val="90000"/>
                  </a:schemeClr>
                </a:solidFill>
                <a:latin typeface="a특고딕" panose="02020600000000000000" pitchFamily="18" charset="-127"/>
                <a:ea typeface="a특고딕" panose="02020600000000000000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76436" y="3242003"/>
              <a:ext cx="2054713" cy="91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solidFill>
                    <a:schemeClr val="bg2">
                      <a:lumMod val="90000"/>
                    </a:schemeClr>
                  </a:solidFill>
                </a:rPr>
                <a:t>Your Data Section</a:t>
              </a:r>
              <a:endParaRPr lang="ko-KR" altLang="en-US" sz="16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54122" y="2922098"/>
              <a:ext cx="1269402" cy="67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smtClean="0">
                  <a:solidFill>
                    <a:schemeClr val="bg2">
                      <a:lumMod val="90000"/>
                    </a:schemeClr>
                  </a:solidFill>
                  <a:latin typeface="a특고딕" panose="02020600000000000000" pitchFamily="18" charset="-127"/>
                  <a:ea typeface="a특고딕" panose="02020600000000000000" pitchFamily="18" charset="-127"/>
                </a:rPr>
                <a:t>52%</a:t>
              </a:r>
              <a:endParaRPr lang="ko-KR" altLang="en-US" sz="2200" b="1">
                <a:solidFill>
                  <a:schemeClr val="bg2">
                    <a:lumMod val="90000"/>
                  </a:schemeClr>
                </a:solidFill>
                <a:latin typeface="a특고딕" panose="02020600000000000000" pitchFamily="18" charset="-127"/>
                <a:ea typeface="a특고딕" panose="02020600000000000000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54122" y="3409327"/>
              <a:ext cx="1740946" cy="719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2">
                      <a:lumMod val="90000"/>
                    </a:schemeClr>
                  </a:solidFill>
                </a:rPr>
                <a:t>Your Data Section</a:t>
              </a:r>
              <a:endParaRPr lang="ko-KR" altLang="en-US" sz="12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84371" y="3401647"/>
              <a:ext cx="1269402" cy="67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smtClean="0">
                  <a:solidFill>
                    <a:schemeClr val="bg2">
                      <a:lumMod val="90000"/>
                    </a:schemeClr>
                  </a:solidFill>
                  <a:latin typeface="a특고딕" panose="02020600000000000000" pitchFamily="18" charset="-127"/>
                  <a:ea typeface="a특고딕" panose="02020600000000000000" pitchFamily="18" charset="-127"/>
                </a:rPr>
                <a:t>63%</a:t>
              </a:r>
              <a:endParaRPr lang="ko-KR" altLang="en-US" sz="2200" b="1">
                <a:solidFill>
                  <a:schemeClr val="bg2">
                    <a:lumMod val="90000"/>
                  </a:schemeClr>
                </a:solidFill>
                <a:latin typeface="a특고딕" panose="02020600000000000000" pitchFamily="18" charset="-127"/>
                <a:ea typeface="a특고딕" panose="0202060000000000000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2" y="5884964"/>
            <a:ext cx="1688738" cy="104860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34518" y="1998134"/>
            <a:ext cx="3242330" cy="3607904"/>
            <a:chOff x="4106332" y="1371600"/>
            <a:chExt cx="3513668" cy="3909835"/>
          </a:xfrm>
        </p:grpSpPr>
        <p:sp>
          <p:nvSpPr>
            <p:cNvPr id="5" name="타원 4"/>
            <p:cNvSpPr/>
            <p:nvPr/>
          </p:nvSpPr>
          <p:spPr>
            <a:xfrm>
              <a:off x="4106333" y="1371600"/>
              <a:ext cx="3513667" cy="3513667"/>
            </a:xfrm>
            <a:prstGeom prst="ellipse">
              <a:avLst/>
            </a:prstGeom>
            <a:solidFill>
              <a:srgbClr val="7CC2B6"/>
            </a:solidFill>
            <a:ln>
              <a:solidFill>
                <a:srgbClr val="7CC2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432852" y="4691386"/>
              <a:ext cx="2971800" cy="5900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현 6"/>
            <p:cNvSpPr/>
            <p:nvPr/>
          </p:nvSpPr>
          <p:spPr>
            <a:xfrm>
              <a:off x="4106400" y="1371600"/>
              <a:ext cx="3513600" cy="3513600"/>
            </a:xfrm>
            <a:prstGeom prst="chord">
              <a:avLst>
                <a:gd name="adj1" fmla="val 21581622"/>
                <a:gd name="adj2" fmla="val 10840378"/>
              </a:avLst>
            </a:prstGeom>
            <a:gradFill flip="none" rotWithShape="1">
              <a:gsLst>
                <a:gs pos="0">
                  <a:srgbClr val="59B3A4"/>
                </a:gs>
                <a:gs pos="13000">
                  <a:srgbClr val="4BA394"/>
                </a:gs>
                <a:gs pos="100000">
                  <a:srgbClr val="28564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06332" y="3015313"/>
              <a:ext cx="3513667" cy="264600"/>
            </a:xfrm>
            <a:prstGeom prst="ellipse">
              <a:avLst/>
            </a:prstGeom>
            <a:solidFill>
              <a:srgbClr val="28564E"/>
            </a:solidFill>
            <a:ln>
              <a:solidFill>
                <a:srgbClr val="285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809156" y="1489948"/>
              <a:ext cx="2108018" cy="2108018"/>
            </a:xfrm>
            <a:prstGeom prst="ellipse">
              <a:avLst/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rgbClr val="3079BC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8348" y="3756991"/>
              <a:ext cx="150080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50%</a:t>
              </a:r>
              <a:endParaRPr lang="ko-KR" altLang="en-US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26616" y="1998134"/>
            <a:ext cx="3242329" cy="3607904"/>
            <a:chOff x="4106333" y="1371600"/>
            <a:chExt cx="3513667" cy="3909835"/>
          </a:xfrm>
        </p:grpSpPr>
        <p:sp>
          <p:nvSpPr>
            <p:cNvPr id="12" name="타원 11"/>
            <p:cNvSpPr/>
            <p:nvPr/>
          </p:nvSpPr>
          <p:spPr>
            <a:xfrm>
              <a:off x="4106333" y="1371600"/>
              <a:ext cx="3513667" cy="3513667"/>
            </a:xfrm>
            <a:prstGeom prst="ellipse">
              <a:avLst/>
            </a:prstGeom>
            <a:solidFill>
              <a:srgbClr val="FDC756">
                <a:alpha val="70000"/>
              </a:srgbClr>
            </a:solidFill>
            <a:ln>
              <a:solidFill>
                <a:srgbClr val="FED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432852" y="4691386"/>
              <a:ext cx="2971800" cy="5900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4106400" y="1371600"/>
              <a:ext cx="3513600" cy="3513600"/>
            </a:xfrm>
            <a:prstGeom prst="chord">
              <a:avLst>
                <a:gd name="adj1" fmla="val 1159635"/>
                <a:gd name="adj2" fmla="val 9633338"/>
              </a:avLst>
            </a:prstGeom>
            <a:gradFill flip="none" rotWithShape="1">
              <a:gsLst>
                <a:gs pos="0">
                  <a:srgbClr val="FDC756"/>
                </a:gs>
                <a:gs pos="35000">
                  <a:srgbClr val="CE8A02"/>
                </a:gs>
                <a:gs pos="100000">
                  <a:srgbClr val="47300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204251" y="3565056"/>
              <a:ext cx="3329609" cy="264600"/>
            </a:xfrm>
            <a:prstGeom prst="ellipse">
              <a:avLst/>
            </a:prstGeom>
            <a:solidFill>
              <a:srgbClr val="674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09157" y="1493251"/>
              <a:ext cx="2108018" cy="2108018"/>
            </a:xfrm>
            <a:prstGeom prst="ellipse">
              <a:avLst/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rgbClr val="FDC75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68347" y="3925815"/>
              <a:ext cx="150080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r>
                <a:rPr lang="en-US" altLang="ko-KR" sz="360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0%</a:t>
              </a:r>
              <a:endParaRPr lang="ko-KR" altLang="en-US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88612" y="1998134"/>
            <a:ext cx="3242329" cy="3607904"/>
            <a:chOff x="4106333" y="1371600"/>
            <a:chExt cx="3513667" cy="3909835"/>
          </a:xfrm>
        </p:grpSpPr>
        <p:sp>
          <p:nvSpPr>
            <p:cNvPr id="19" name="타원 18"/>
            <p:cNvSpPr/>
            <p:nvPr/>
          </p:nvSpPr>
          <p:spPr>
            <a:xfrm>
              <a:off x="4106333" y="1371600"/>
              <a:ext cx="3513667" cy="3513667"/>
            </a:xfrm>
            <a:prstGeom prst="ellipse">
              <a:avLst/>
            </a:prstGeom>
            <a:solidFill>
              <a:srgbClr val="E7271C">
                <a:alpha val="70000"/>
              </a:srgbClr>
            </a:solidFill>
            <a:ln>
              <a:solidFill>
                <a:srgbClr val="EE6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432852" y="4691386"/>
              <a:ext cx="2971800" cy="5900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현 20"/>
            <p:cNvSpPr/>
            <p:nvPr/>
          </p:nvSpPr>
          <p:spPr>
            <a:xfrm>
              <a:off x="4106400" y="1371600"/>
              <a:ext cx="3513600" cy="3513600"/>
            </a:xfrm>
            <a:prstGeom prst="chord">
              <a:avLst>
                <a:gd name="adj1" fmla="val 20473180"/>
                <a:gd name="adj2" fmla="val 11941103"/>
              </a:avLst>
            </a:prstGeom>
            <a:gradFill flip="none" rotWithShape="1">
              <a:gsLst>
                <a:gs pos="0">
                  <a:srgbClr val="E7271C"/>
                </a:gs>
                <a:gs pos="35000">
                  <a:srgbClr val="981610"/>
                </a:gs>
                <a:gs pos="100000">
                  <a:srgbClr val="450A0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210593" y="2419452"/>
              <a:ext cx="3329609" cy="264600"/>
            </a:xfrm>
            <a:prstGeom prst="ellipse">
              <a:avLst/>
            </a:prstGeom>
            <a:solidFill>
              <a:srgbClr val="6B1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809157" y="1493251"/>
              <a:ext cx="2108018" cy="2108018"/>
            </a:xfrm>
            <a:prstGeom prst="ellipse">
              <a:avLst/>
            </a:prstGeom>
            <a:gradFill>
              <a:gsLst>
                <a:gs pos="0">
                  <a:schemeClr val="bg1">
                    <a:alpha val="64000"/>
                  </a:schemeClr>
                </a:gs>
                <a:gs pos="58000">
                  <a:srgbClr val="E7271C">
                    <a:alpha val="8000"/>
                  </a:srgbClr>
                </a:gs>
                <a:gs pos="100000">
                  <a:srgbClr val="E7271C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8347" y="3915737"/>
              <a:ext cx="1500809" cy="7004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75%</a:t>
              </a:r>
              <a:endParaRPr lang="ko-KR" altLang="en-US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5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7389813" y="2017713"/>
            <a:ext cx="4311650" cy="3322637"/>
            <a:chOff x="7288213" y="2017713"/>
            <a:chExt cx="4311650" cy="3322637"/>
          </a:xfrm>
        </p:grpSpPr>
        <p:sp>
          <p:nvSpPr>
            <p:cNvPr id="5" name="Rectangle 1"/>
            <p:cNvSpPr/>
            <p:nvPr/>
          </p:nvSpPr>
          <p:spPr>
            <a:xfrm>
              <a:off x="7416800" y="2133600"/>
              <a:ext cx="4025900" cy="233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36"/>
            <p:cNvGrpSpPr>
              <a:grpSpLocks noChangeAspect="1"/>
            </p:cNvGrpSpPr>
            <p:nvPr/>
          </p:nvGrpSpPr>
          <p:grpSpPr bwMode="auto">
            <a:xfrm>
              <a:off x="7288213" y="2017713"/>
              <a:ext cx="4311650" cy="3322637"/>
              <a:chOff x="255" y="1263"/>
              <a:chExt cx="2716" cy="2093"/>
            </a:xfrm>
          </p:grpSpPr>
          <p:sp>
            <p:nvSpPr>
              <p:cNvPr id="7" name="Freeform 37"/>
              <p:cNvSpPr>
                <a:spLocks/>
              </p:cNvSpPr>
              <p:nvPr/>
            </p:nvSpPr>
            <p:spPr bwMode="auto">
              <a:xfrm>
                <a:off x="1162" y="2963"/>
                <a:ext cx="908" cy="393"/>
              </a:xfrm>
              <a:custGeom>
                <a:avLst/>
                <a:gdLst>
                  <a:gd name="T0" fmla="*/ 432 w 453"/>
                  <a:gd name="T1" fmla="*/ 171 h 196"/>
                  <a:gd name="T2" fmla="*/ 396 w 453"/>
                  <a:gd name="T3" fmla="*/ 138 h 196"/>
                  <a:gd name="T4" fmla="*/ 379 w 453"/>
                  <a:gd name="T5" fmla="*/ 110 h 196"/>
                  <a:gd name="T6" fmla="*/ 369 w 453"/>
                  <a:gd name="T7" fmla="*/ 0 h 196"/>
                  <a:gd name="T8" fmla="*/ 84 w 453"/>
                  <a:gd name="T9" fmla="*/ 0 h 196"/>
                  <a:gd name="T10" fmla="*/ 74 w 453"/>
                  <a:gd name="T11" fmla="*/ 110 h 196"/>
                  <a:gd name="T12" fmla="*/ 58 w 453"/>
                  <a:gd name="T13" fmla="*/ 139 h 196"/>
                  <a:gd name="T14" fmla="*/ 21 w 453"/>
                  <a:gd name="T15" fmla="*/ 172 h 196"/>
                  <a:gd name="T16" fmla="*/ 32 w 453"/>
                  <a:gd name="T17" fmla="*/ 191 h 196"/>
                  <a:gd name="T18" fmla="*/ 196 w 453"/>
                  <a:gd name="T19" fmla="*/ 196 h 196"/>
                  <a:gd name="T20" fmla="*/ 257 w 453"/>
                  <a:gd name="T21" fmla="*/ 196 h 196"/>
                  <a:gd name="T22" fmla="*/ 422 w 453"/>
                  <a:gd name="T23" fmla="*/ 191 h 196"/>
                  <a:gd name="T24" fmla="*/ 432 w 453"/>
                  <a:gd name="T25" fmla="*/ 17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3" h="196">
                    <a:moveTo>
                      <a:pt x="432" y="171"/>
                    </a:moveTo>
                    <a:cubicBezTo>
                      <a:pt x="432" y="171"/>
                      <a:pt x="409" y="151"/>
                      <a:pt x="396" y="138"/>
                    </a:cubicBezTo>
                    <a:cubicBezTo>
                      <a:pt x="383" y="125"/>
                      <a:pt x="379" y="110"/>
                      <a:pt x="379" y="11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4" y="110"/>
                      <a:pt x="74" y="110"/>
                      <a:pt x="74" y="110"/>
                    </a:cubicBezTo>
                    <a:cubicBezTo>
                      <a:pt x="74" y="110"/>
                      <a:pt x="70" y="126"/>
                      <a:pt x="58" y="139"/>
                    </a:cubicBezTo>
                    <a:cubicBezTo>
                      <a:pt x="45" y="152"/>
                      <a:pt x="21" y="172"/>
                      <a:pt x="21" y="172"/>
                    </a:cubicBezTo>
                    <a:cubicBezTo>
                      <a:pt x="21" y="172"/>
                      <a:pt x="0" y="187"/>
                      <a:pt x="32" y="191"/>
                    </a:cubicBezTo>
                    <a:cubicBezTo>
                      <a:pt x="50" y="194"/>
                      <a:pt x="131" y="196"/>
                      <a:pt x="196" y="196"/>
                    </a:cubicBezTo>
                    <a:cubicBezTo>
                      <a:pt x="257" y="196"/>
                      <a:pt x="257" y="196"/>
                      <a:pt x="257" y="196"/>
                    </a:cubicBezTo>
                    <a:cubicBezTo>
                      <a:pt x="324" y="196"/>
                      <a:pt x="403" y="194"/>
                      <a:pt x="422" y="191"/>
                    </a:cubicBezTo>
                    <a:cubicBezTo>
                      <a:pt x="453" y="186"/>
                      <a:pt x="432" y="171"/>
                      <a:pt x="432" y="17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38"/>
              <p:cNvSpPr>
                <a:spLocks noEditPoints="1"/>
              </p:cNvSpPr>
              <p:nvPr/>
            </p:nvSpPr>
            <p:spPr bwMode="auto">
              <a:xfrm>
                <a:off x="255" y="1263"/>
                <a:ext cx="2716" cy="1660"/>
              </a:xfrm>
              <a:custGeom>
                <a:avLst/>
                <a:gdLst>
                  <a:gd name="T0" fmla="*/ 1323 w 1356"/>
                  <a:gd name="T1" fmla="*/ 0 h 828"/>
                  <a:gd name="T2" fmla="*/ 35 w 1356"/>
                  <a:gd name="T3" fmla="*/ 0 h 828"/>
                  <a:gd name="T4" fmla="*/ 0 w 1356"/>
                  <a:gd name="T5" fmla="*/ 36 h 828"/>
                  <a:gd name="T6" fmla="*/ 0 w 1356"/>
                  <a:gd name="T7" fmla="*/ 792 h 828"/>
                  <a:gd name="T8" fmla="*/ 35 w 1356"/>
                  <a:gd name="T9" fmla="*/ 828 h 828"/>
                  <a:gd name="T10" fmla="*/ 512 w 1356"/>
                  <a:gd name="T11" fmla="*/ 828 h 828"/>
                  <a:gd name="T12" fmla="*/ 539 w 1356"/>
                  <a:gd name="T13" fmla="*/ 828 h 828"/>
                  <a:gd name="T14" fmla="*/ 820 w 1356"/>
                  <a:gd name="T15" fmla="*/ 828 h 828"/>
                  <a:gd name="T16" fmla="*/ 849 w 1356"/>
                  <a:gd name="T17" fmla="*/ 828 h 828"/>
                  <a:gd name="T18" fmla="*/ 1323 w 1356"/>
                  <a:gd name="T19" fmla="*/ 828 h 828"/>
                  <a:gd name="T20" fmla="*/ 1356 w 1356"/>
                  <a:gd name="T21" fmla="*/ 792 h 828"/>
                  <a:gd name="T22" fmla="*/ 1356 w 1356"/>
                  <a:gd name="T23" fmla="*/ 36 h 828"/>
                  <a:gd name="T24" fmla="*/ 1323 w 1356"/>
                  <a:gd name="T25" fmla="*/ 0 h 828"/>
                  <a:gd name="T26" fmla="*/ 1300 w 1356"/>
                  <a:gd name="T27" fmla="*/ 768 h 828"/>
                  <a:gd name="T28" fmla="*/ 52 w 1356"/>
                  <a:gd name="T29" fmla="*/ 768 h 828"/>
                  <a:gd name="T30" fmla="*/ 52 w 1356"/>
                  <a:gd name="T31" fmla="*/ 60 h 828"/>
                  <a:gd name="T32" fmla="*/ 1300 w 1356"/>
                  <a:gd name="T33" fmla="*/ 60 h 828"/>
                  <a:gd name="T34" fmla="*/ 1300 w 1356"/>
                  <a:gd name="T35" fmla="*/ 768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56" h="828">
                    <a:moveTo>
                      <a:pt x="1323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7"/>
                      <a:pt x="0" y="36"/>
                    </a:cubicBezTo>
                    <a:cubicBezTo>
                      <a:pt x="0" y="792"/>
                      <a:pt x="0" y="792"/>
                      <a:pt x="0" y="792"/>
                    </a:cubicBezTo>
                    <a:cubicBezTo>
                      <a:pt x="0" y="811"/>
                      <a:pt x="16" y="828"/>
                      <a:pt x="35" y="828"/>
                    </a:cubicBezTo>
                    <a:cubicBezTo>
                      <a:pt x="512" y="828"/>
                      <a:pt x="512" y="828"/>
                      <a:pt x="512" y="828"/>
                    </a:cubicBezTo>
                    <a:cubicBezTo>
                      <a:pt x="539" y="828"/>
                      <a:pt x="539" y="828"/>
                      <a:pt x="539" y="828"/>
                    </a:cubicBezTo>
                    <a:cubicBezTo>
                      <a:pt x="820" y="828"/>
                      <a:pt x="820" y="828"/>
                      <a:pt x="820" y="828"/>
                    </a:cubicBezTo>
                    <a:cubicBezTo>
                      <a:pt x="849" y="828"/>
                      <a:pt x="849" y="828"/>
                      <a:pt x="849" y="828"/>
                    </a:cubicBezTo>
                    <a:cubicBezTo>
                      <a:pt x="1323" y="828"/>
                      <a:pt x="1323" y="828"/>
                      <a:pt x="1323" y="828"/>
                    </a:cubicBezTo>
                    <a:cubicBezTo>
                      <a:pt x="1342" y="828"/>
                      <a:pt x="1356" y="811"/>
                      <a:pt x="1356" y="792"/>
                    </a:cubicBezTo>
                    <a:cubicBezTo>
                      <a:pt x="1356" y="36"/>
                      <a:pt x="1356" y="36"/>
                      <a:pt x="1356" y="36"/>
                    </a:cubicBezTo>
                    <a:cubicBezTo>
                      <a:pt x="1356" y="17"/>
                      <a:pt x="1342" y="0"/>
                      <a:pt x="1323" y="0"/>
                    </a:cubicBezTo>
                    <a:close/>
                    <a:moveTo>
                      <a:pt x="1300" y="768"/>
                    </a:moveTo>
                    <a:cubicBezTo>
                      <a:pt x="52" y="768"/>
                      <a:pt x="52" y="768"/>
                      <a:pt x="52" y="768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1300" y="60"/>
                      <a:pt x="1300" y="60"/>
                      <a:pt x="1300" y="60"/>
                    </a:cubicBezTo>
                    <a:lnTo>
                      <a:pt x="1300" y="768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solidFill>
            <a:srgbClr val="B38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This </a:t>
            </a:r>
            <a:r>
              <a:rPr lang="en-US" sz="14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is </a:t>
            </a:r>
            <a:r>
              <a:rPr lang="en-US" sz="140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contents area.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Enter your text here. 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3791456" y="2813050"/>
            <a:ext cx="3015744" cy="1172779"/>
          </a:xfrm>
          <a:prstGeom prst="rect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altLang="ko-KR" sz="1400">
                <a:solidFill>
                  <a:schemeClr val="bg1"/>
                </a:solidFill>
                <a:cs typeface="Arial" panose="020B0604020202020204" pitchFamily="34" charset="0"/>
              </a:rPr>
              <a:t>This is contents area. Enter your text here. </a:t>
            </a:r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635000" y="4167571"/>
            <a:ext cx="3015744" cy="1172779"/>
          </a:xfrm>
          <a:prstGeom prst="rect">
            <a:avLst/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altLang="ko-KR" sz="1400">
                <a:solidFill>
                  <a:schemeClr val="bg1"/>
                </a:solidFill>
                <a:cs typeface="Arial" panose="020B0604020202020204" pitchFamily="34" charset="0"/>
              </a:rPr>
              <a:t>This is contents area. Enter your text here.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3791456" y="4167571"/>
            <a:ext cx="3015744" cy="11727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altLang="ko-KR" sz="1400">
                <a:solidFill>
                  <a:schemeClr val="bg1"/>
                </a:solidFill>
                <a:cs typeface="Arial" panose="020B0604020202020204" pitchFamily="34" charset="0"/>
              </a:rPr>
              <a:t>This is contents area. Enter your text here.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000" y="1551414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-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is Your-title</a:t>
            </a:r>
            <a:endParaRPr lang="en-US" sz="60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rgbClr val="7E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-300" dirty="0" smtClean="0">
                <a:latin typeface="+mj-lt"/>
                <a:cs typeface="Arial" panose="020B0604020202020204" pitchFamily="34" charset="0"/>
              </a:rPr>
              <a:t>01</a:t>
            </a:r>
            <a:endParaRPr lang="en-US" sz="3200" b="1" spc="-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3791456" y="2813050"/>
            <a:ext cx="1059944" cy="1172779"/>
          </a:xfrm>
          <a:prstGeom prst="rect">
            <a:avLst/>
          </a:prstGeom>
          <a:solidFill>
            <a:srgbClr val="CD0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-300" dirty="0" smtClean="0">
                <a:latin typeface="+mj-lt"/>
                <a:cs typeface="Arial" panose="020B0604020202020204" pitchFamily="34" charset="0"/>
              </a:rPr>
              <a:t>02</a:t>
            </a:r>
            <a:endParaRPr lang="en-US" sz="3200" b="1" spc="-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ectangle 14"/>
          <p:cNvSpPr/>
          <p:nvPr/>
        </p:nvSpPr>
        <p:spPr>
          <a:xfrm>
            <a:off x="635000" y="4167571"/>
            <a:ext cx="1059944" cy="1172779"/>
          </a:xfrm>
          <a:prstGeom prst="rect">
            <a:avLst/>
          </a:prstGeom>
          <a:solidFill>
            <a:srgbClr val="3D8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-300" dirty="0" smtClean="0">
                <a:latin typeface="+mj-lt"/>
                <a:cs typeface="Arial" panose="020B0604020202020204" pitchFamily="34" charset="0"/>
              </a:rPr>
              <a:t>03</a:t>
            </a:r>
            <a:endParaRPr lang="en-US" sz="3200" b="1" spc="-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ectangle 15"/>
          <p:cNvSpPr/>
          <p:nvPr/>
        </p:nvSpPr>
        <p:spPr>
          <a:xfrm>
            <a:off x="3791456" y="4167571"/>
            <a:ext cx="1059944" cy="1172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-300" dirty="0" smtClean="0">
                <a:latin typeface="+mj-lt"/>
                <a:cs typeface="Arial" panose="020B0604020202020204" pitchFamily="34" charset="0"/>
              </a:rPr>
              <a:t>04</a:t>
            </a:r>
            <a:endParaRPr lang="en-US" sz="3200" b="1" spc="-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Freeform 1032"/>
          <p:cNvSpPr>
            <a:spLocks noEditPoints="1"/>
          </p:cNvSpPr>
          <p:nvPr/>
        </p:nvSpPr>
        <p:spPr bwMode="auto">
          <a:xfrm>
            <a:off x="8246630" y="2745319"/>
            <a:ext cx="1166091" cy="1049617"/>
          </a:xfrm>
          <a:custGeom>
            <a:avLst/>
            <a:gdLst>
              <a:gd name="T0" fmla="*/ 260 w 260"/>
              <a:gd name="T1" fmla="*/ 242 h 259"/>
              <a:gd name="T2" fmla="*/ 260 w 260"/>
              <a:gd name="T3" fmla="*/ 259 h 259"/>
              <a:gd name="T4" fmla="*/ 0 w 260"/>
              <a:gd name="T5" fmla="*/ 259 h 259"/>
              <a:gd name="T6" fmla="*/ 0 w 260"/>
              <a:gd name="T7" fmla="*/ 0 h 259"/>
              <a:gd name="T8" fmla="*/ 16 w 260"/>
              <a:gd name="T9" fmla="*/ 0 h 259"/>
              <a:gd name="T10" fmla="*/ 16 w 260"/>
              <a:gd name="T11" fmla="*/ 242 h 259"/>
              <a:gd name="T12" fmla="*/ 260 w 260"/>
              <a:gd name="T13" fmla="*/ 242 h 259"/>
              <a:gd name="T14" fmla="*/ 116 w 260"/>
              <a:gd name="T15" fmla="*/ 90 h 259"/>
              <a:gd name="T16" fmla="*/ 182 w 260"/>
              <a:gd name="T17" fmla="*/ 107 h 259"/>
              <a:gd name="T18" fmla="*/ 205 w 260"/>
              <a:gd name="T19" fmla="*/ 66 h 259"/>
              <a:gd name="T20" fmla="*/ 224 w 260"/>
              <a:gd name="T21" fmla="*/ 81 h 259"/>
              <a:gd name="T22" fmla="*/ 227 w 260"/>
              <a:gd name="T23" fmla="*/ 14 h 259"/>
              <a:gd name="T24" fmla="*/ 170 w 260"/>
              <a:gd name="T25" fmla="*/ 47 h 259"/>
              <a:gd name="T26" fmla="*/ 191 w 260"/>
              <a:gd name="T27" fmla="*/ 59 h 259"/>
              <a:gd name="T28" fmla="*/ 175 w 260"/>
              <a:gd name="T29" fmla="*/ 88 h 259"/>
              <a:gd name="T30" fmla="*/ 111 w 260"/>
              <a:gd name="T31" fmla="*/ 71 h 259"/>
              <a:gd name="T32" fmla="*/ 42 w 260"/>
              <a:gd name="T33" fmla="*/ 140 h 259"/>
              <a:gd name="T34" fmla="*/ 54 w 260"/>
              <a:gd name="T35" fmla="*/ 152 h 259"/>
              <a:gd name="T36" fmla="*/ 116 w 260"/>
              <a:gd name="T37" fmla="*/ 90 h 259"/>
              <a:gd name="T38" fmla="*/ 97 w 260"/>
              <a:gd name="T39" fmla="*/ 226 h 259"/>
              <a:gd name="T40" fmla="*/ 130 w 260"/>
              <a:gd name="T41" fmla="*/ 226 h 259"/>
              <a:gd name="T42" fmla="*/ 130 w 260"/>
              <a:gd name="T43" fmla="*/ 109 h 259"/>
              <a:gd name="T44" fmla="*/ 120 w 260"/>
              <a:gd name="T45" fmla="*/ 107 h 259"/>
              <a:gd name="T46" fmla="*/ 97 w 260"/>
              <a:gd name="T47" fmla="*/ 131 h 259"/>
              <a:gd name="T48" fmla="*/ 97 w 260"/>
              <a:gd name="T49" fmla="*/ 226 h 259"/>
              <a:gd name="T50" fmla="*/ 49 w 260"/>
              <a:gd name="T51" fmla="*/ 169 h 259"/>
              <a:gd name="T52" fmla="*/ 49 w 260"/>
              <a:gd name="T53" fmla="*/ 226 h 259"/>
              <a:gd name="T54" fmla="*/ 80 w 260"/>
              <a:gd name="T55" fmla="*/ 226 h 259"/>
              <a:gd name="T56" fmla="*/ 80 w 260"/>
              <a:gd name="T57" fmla="*/ 147 h 259"/>
              <a:gd name="T58" fmla="*/ 54 w 260"/>
              <a:gd name="T59" fmla="*/ 173 h 259"/>
              <a:gd name="T60" fmla="*/ 49 w 260"/>
              <a:gd name="T61" fmla="*/ 169 h 259"/>
              <a:gd name="T62" fmla="*/ 194 w 260"/>
              <a:gd name="T63" fmla="*/ 116 h 259"/>
              <a:gd name="T64" fmla="*/ 194 w 260"/>
              <a:gd name="T65" fmla="*/ 226 h 259"/>
              <a:gd name="T66" fmla="*/ 227 w 260"/>
              <a:gd name="T67" fmla="*/ 226 h 259"/>
              <a:gd name="T68" fmla="*/ 227 w 260"/>
              <a:gd name="T69" fmla="*/ 100 h 259"/>
              <a:gd name="T70" fmla="*/ 210 w 260"/>
              <a:gd name="T71" fmla="*/ 90 h 259"/>
              <a:gd name="T72" fmla="*/ 194 w 260"/>
              <a:gd name="T73" fmla="*/ 116 h 259"/>
              <a:gd name="T74" fmla="*/ 177 w 260"/>
              <a:gd name="T75" fmla="*/ 226 h 259"/>
              <a:gd name="T76" fmla="*/ 177 w 260"/>
              <a:gd name="T77" fmla="*/ 121 h 259"/>
              <a:gd name="T78" fmla="*/ 146 w 260"/>
              <a:gd name="T79" fmla="*/ 114 h 259"/>
              <a:gd name="T80" fmla="*/ 146 w 260"/>
              <a:gd name="T81" fmla="*/ 226 h 259"/>
              <a:gd name="T82" fmla="*/ 177 w 260"/>
              <a:gd name="T83" fmla="*/ 226 h 259"/>
              <a:gd name="T84" fmla="*/ 177 w 260"/>
              <a:gd name="T85" fmla="*/ 226 h 259"/>
              <a:gd name="T86" fmla="*/ 177 w 260"/>
              <a:gd name="T87" fmla="*/ 22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0" h="259">
                <a:moveTo>
                  <a:pt x="260" y="242"/>
                </a:moveTo>
                <a:lnTo>
                  <a:pt x="260" y="259"/>
                </a:lnTo>
                <a:lnTo>
                  <a:pt x="0" y="259"/>
                </a:lnTo>
                <a:lnTo>
                  <a:pt x="0" y="0"/>
                </a:lnTo>
                <a:lnTo>
                  <a:pt x="16" y="0"/>
                </a:lnTo>
                <a:lnTo>
                  <a:pt x="16" y="242"/>
                </a:lnTo>
                <a:lnTo>
                  <a:pt x="260" y="242"/>
                </a:lnTo>
                <a:close/>
                <a:moveTo>
                  <a:pt x="116" y="90"/>
                </a:moveTo>
                <a:lnTo>
                  <a:pt x="182" y="107"/>
                </a:lnTo>
                <a:lnTo>
                  <a:pt x="205" y="66"/>
                </a:lnTo>
                <a:lnTo>
                  <a:pt x="224" y="81"/>
                </a:lnTo>
                <a:lnTo>
                  <a:pt x="227" y="14"/>
                </a:lnTo>
                <a:lnTo>
                  <a:pt x="170" y="47"/>
                </a:lnTo>
                <a:lnTo>
                  <a:pt x="191" y="59"/>
                </a:lnTo>
                <a:lnTo>
                  <a:pt x="175" y="88"/>
                </a:lnTo>
                <a:lnTo>
                  <a:pt x="111" y="71"/>
                </a:lnTo>
                <a:lnTo>
                  <a:pt x="42" y="140"/>
                </a:lnTo>
                <a:lnTo>
                  <a:pt x="54" y="152"/>
                </a:lnTo>
                <a:lnTo>
                  <a:pt x="116" y="90"/>
                </a:lnTo>
                <a:close/>
                <a:moveTo>
                  <a:pt x="97" y="226"/>
                </a:moveTo>
                <a:lnTo>
                  <a:pt x="130" y="226"/>
                </a:lnTo>
                <a:lnTo>
                  <a:pt x="130" y="109"/>
                </a:lnTo>
                <a:lnTo>
                  <a:pt x="120" y="107"/>
                </a:lnTo>
                <a:lnTo>
                  <a:pt x="97" y="131"/>
                </a:lnTo>
                <a:lnTo>
                  <a:pt x="97" y="226"/>
                </a:lnTo>
                <a:close/>
                <a:moveTo>
                  <a:pt x="49" y="169"/>
                </a:moveTo>
                <a:lnTo>
                  <a:pt x="49" y="226"/>
                </a:lnTo>
                <a:lnTo>
                  <a:pt x="80" y="226"/>
                </a:lnTo>
                <a:lnTo>
                  <a:pt x="80" y="147"/>
                </a:lnTo>
                <a:lnTo>
                  <a:pt x="54" y="173"/>
                </a:lnTo>
                <a:lnTo>
                  <a:pt x="49" y="169"/>
                </a:lnTo>
                <a:close/>
                <a:moveTo>
                  <a:pt x="194" y="116"/>
                </a:moveTo>
                <a:lnTo>
                  <a:pt x="194" y="226"/>
                </a:lnTo>
                <a:lnTo>
                  <a:pt x="227" y="226"/>
                </a:lnTo>
                <a:lnTo>
                  <a:pt x="227" y="100"/>
                </a:lnTo>
                <a:lnTo>
                  <a:pt x="210" y="90"/>
                </a:lnTo>
                <a:lnTo>
                  <a:pt x="194" y="116"/>
                </a:lnTo>
                <a:close/>
                <a:moveTo>
                  <a:pt x="177" y="226"/>
                </a:moveTo>
                <a:lnTo>
                  <a:pt x="177" y="121"/>
                </a:lnTo>
                <a:lnTo>
                  <a:pt x="146" y="114"/>
                </a:lnTo>
                <a:lnTo>
                  <a:pt x="146" y="226"/>
                </a:lnTo>
                <a:lnTo>
                  <a:pt x="177" y="226"/>
                </a:lnTo>
                <a:close/>
                <a:moveTo>
                  <a:pt x="177" y="226"/>
                </a:moveTo>
                <a:lnTo>
                  <a:pt x="177" y="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541308" y="2966006"/>
            <a:ext cx="1570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</a:rPr>
              <a:t>This is your contents area. Enter your text.</a:t>
            </a:r>
            <a:endParaRPr lang="ko-KR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3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2525392" y="1406806"/>
            <a:ext cx="7034064" cy="4414569"/>
            <a:chOff x="2703811" y="1562923"/>
            <a:chExt cx="7034064" cy="4414569"/>
          </a:xfrm>
        </p:grpSpPr>
        <p:sp>
          <p:nvSpPr>
            <p:cNvPr id="11" name="Shape 49"/>
            <p:cNvSpPr/>
            <p:nvPr/>
          </p:nvSpPr>
          <p:spPr>
            <a:xfrm>
              <a:off x="2703811" y="2543929"/>
              <a:ext cx="3415199" cy="9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423" y="27280"/>
                  </a:moveTo>
                  <a:cubicBezTo>
                    <a:pt x="0" y="111880"/>
                    <a:pt x="0" y="111880"/>
                    <a:pt x="0" y="111880"/>
                  </a:cubicBezTo>
                  <a:cubicBezTo>
                    <a:pt x="42" y="120000"/>
                    <a:pt x="42" y="120000"/>
                    <a:pt x="42" y="120000"/>
                  </a:cubicBezTo>
                  <a:cubicBezTo>
                    <a:pt x="814" y="120000"/>
                    <a:pt x="20793" y="115453"/>
                    <a:pt x="43472" y="106359"/>
                  </a:cubicBezTo>
                  <a:cubicBezTo>
                    <a:pt x="62893" y="98728"/>
                    <a:pt x="89131" y="84276"/>
                    <a:pt x="94748" y="79891"/>
                  </a:cubicBezTo>
                  <a:cubicBezTo>
                    <a:pt x="111082" y="66901"/>
                    <a:pt x="120000" y="40108"/>
                    <a:pt x="120000" y="40108"/>
                  </a:cubicBezTo>
                  <a:cubicBezTo>
                    <a:pt x="93033" y="0"/>
                    <a:pt x="93033" y="0"/>
                    <a:pt x="93033" y="0"/>
                  </a:cubicBezTo>
                  <a:lnTo>
                    <a:pt x="65423" y="27280"/>
                  </a:lnTo>
                  <a:close/>
                </a:path>
              </a:pathLst>
            </a:custGeom>
            <a:solidFill>
              <a:srgbClr val="6B416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50"/>
            <p:cNvSpPr/>
            <p:nvPr/>
          </p:nvSpPr>
          <p:spPr>
            <a:xfrm>
              <a:off x="4836261" y="1562923"/>
              <a:ext cx="1282799" cy="1282799"/>
            </a:xfrm>
            <a:prstGeom prst="rect">
              <a:avLst/>
            </a:prstGeom>
            <a:solidFill>
              <a:srgbClr val="B383AB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51"/>
            <p:cNvSpPr/>
            <p:nvPr/>
          </p:nvSpPr>
          <p:spPr>
            <a:xfrm>
              <a:off x="2703811" y="1564224"/>
              <a:ext cx="2133900" cy="18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7243"/>
                  </a:moveTo>
                  <a:cubicBezTo>
                    <a:pt x="0" y="118334"/>
                    <a:pt x="0" y="118334"/>
                    <a:pt x="0" y="118334"/>
                  </a:cubicBezTo>
                  <a:cubicBezTo>
                    <a:pt x="0" y="118334"/>
                    <a:pt x="78216" y="120000"/>
                    <a:pt x="119999" y="83278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01063" y="82009"/>
                    <a:pt x="0" y="87243"/>
                    <a:pt x="0" y="87243"/>
                  </a:cubicBezTo>
                </a:path>
              </a:pathLst>
            </a:custGeom>
            <a:solidFill>
              <a:srgbClr val="91598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52"/>
            <p:cNvSpPr/>
            <p:nvPr/>
          </p:nvSpPr>
          <p:spPr>
            <a:xfrm>
              <a:off x="2703811" y="4094800"/>
              <a:ext cx="3415199" cy="9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119"/>
                  </a:moveTo>
                  <a:cubicBezTo>
                    <a:pt x="65423" y="92882"/>
                    <a:pt x="65423" y="92882"/>
                    <a:pt x="65423" y="92882"/>
                  </a:cubicBezTo>
                  <a:cubicBezTo>
                    <a:pt x="93033" y="120000"/>
                    <a:pt x="93033" y="120000"/>
                    <a:pt x="93033" y="120000"/>
                  </a:cubicBezTo>
                  <a:cubicBezTo>
                    <a:pt x="120000" y="80054"/>
                    <a:pt x="120000" y="80054"/>
                    <a:pt x="120000" y="80054"/>
                  </a:cubicBezTo>
                  <a:cubicBezTo>
                    <a:pt x="120000" y="80054"/>
                    <a:pt x="111082" y="53098"/>
                    <a:pt x="94748" y="40270"/>
                  </a:cubicBezTo>
                  <a:cubicBezTo>
                    <a:pt x="89131" y="35723"/>
                    <a:pt x="62893" y="21434"/>
                    <a:pt x="43472" y="13640"/>
                  </a:cubicBezTo>
                  <a:cubicBezTo>
                    <a:pt x="20793" y="4546"/>
                    <a:pt x="814" y="0"/>
                    <a:pt x="42" y="0"/>
                  </a:cubicBezTo>
                  <a:lnTo>
                    <a:pt x="0" y="8119"/>
                  </a:lnTo>
                  <a:close/>
                </a:path>
              </a:pathLst>
            </a:custGeom>
            <a:solidFill>
              <a:srgbClr val="AB050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53"/>
            <p:cNvSpPr/>
            <p:nvPr/>
          </p:nvSpPr>
          <p:spPr>
            <a:xfrm>
              <a:off x="4836261" y="4695893"/>
              <a:ext cx="1282799" cy="1281599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54"/>
            <p:cNvSpPr/>
            <p:nvPr/>
          </p:nvSpPr>
          <p:spPr>
            <a:xfrm>
              <a:off x="2703811" y="4154650"/>
              <a:ext cx="2133900" cy="1822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31587"/>
                    <a:pt x="0" y="31587"/>
                    <a:pt x="0" y="31587"/>
                  </a:cubicBezTo>
                  <a:cubicBezTo>
                    <a:pt x="0" y="31587"/>
                    <a:pt x="101063" y="36811"/>
                    <a:pt x="119999" y="120000"/>
                  </a:cubicBezTo>
                  <a:cubicBezTo>
                    <a:pt x="119999" y="35606"/>
                    <a:pt x="119999" y="35606"/>
                    <a:pt x="119999" y="35606"/>
                  </a:cubicBezTo>
                  <a:cubicBezTo>
                    <a:pt x="81715" y="1366"/>
                    <a:pt x="12624" y="0"/>
                    <a:pt x="1509" y="0"/>
                  </a:cubicBezTo>
                  <a:cubicBezTo>
                    <a:pt x="548" y="0"/>
                    <a:pt x="0" y="0"/>
                    <a:pt x="0" y="0"/>
                  </a:cubicBezTo>
                </a:path>
              </a:pathLst>
            </a:custGeom>
            <a:solidFill>
              <a:srgbClr val="E00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55"/>
            <p:cNvSpPr/>
            <p:nvPr/>
          </p:nvSpPr>
          <p:spPr>
            <a:xfrm>
              <a:off x="2706415" y="3129408"/>
              <a:ext cx="2132399" cy="1282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478" y="19505"/>
                  </a:moveTo>
                  <a:cubicBezTo>
                    <a:pt x="63226" y="26235"/>
                    <a:pt x="22105" y="35133"/>
                    <a:pt x="0" y="35817"/>
                  </a:cubicBezTo>
                  <a:cubicBezTo>
                    <a:pt x="0" y="79619"/>
                    <a:pt x="0" y="79619"/>
                    <a:pt x="0" y="79619"/>
                  </a:cubicBezTo>
                  <a:cubicBezTo>
                    <a:pt x="22173" y="81102"/>
                    <a:pt x="64393" y="93422"/>
                    <a:pt x="83546" y="99695"/>
                  </a:cubicBezTo>
                  <a:cubicBezTo>
                    <a:pt x="104141" y="106425"/>
                    <a:pt x="107780" y="111901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7780" y="8669"/>
                    <a:pt x="103455" y="12889"/>
                    <a:pt x="83478" y="19505"/>
                  </a:cubicBezTo>
                </a:path>
              </a:pathLst>
            </a:custGeom>
            <a:solidFill>
              <a:srgbClr val="0E7E6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56"/>
            <p:cNvSpPr/>
            <p:nvPr/>
          </p:nvSpPr>
          <p:spPr>
            <a:xfrm>
              <a:off x="4831056" y="3129408"/>
              <a:ext cx="1281599" cy="1281599"/>
            </a:xfrm>
            <a:prstGeom prst="rect">
              <a:avLst/>
            </a:prstGeom>
            <a:solidFill>
              <a:srgbClr val="13A59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62"/>
            <p:cNvSpPr/>
            <p:nvPr/>
          </p:nvSpPr>
          <p:spPr>
            <a:xfrm>
              <a:off x="6322424" y="2543929"/>
              <a:ext cx="3415199" cy="9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108"/>
                  </a:moveTo>
                  <a:cubicBezTo>
                    <a:pt x="0" y="40108"/>
                    <a:pt x="8917" y="66901"/>
                    <a:pt x="25251" y="79891"/>
                  </a:cubicBezTo>
                  <a:cubicBezTo>
                    <a:pt x="30868" y="84276"/>
                    <a:pt x="57106" y="98728"/>
                    <a:pt x="76484" y="106359"/>
                  </a:cubicBezTo>
                  <a:cubicBezTo>
                    <a:pt x="99206" y="115453"/>
                    <a:pt x="119185" y="120000"/>
                    <a:pt x="119914" y="120000"/>
                  </a:cubicBezTo>
                  <a:cubicBezTo>
                    <a:pt x="120000" y="111880"/>
                    <a:pt x="120000" y="111880"/>
                    <a:pt x="120000" y="111880"/>
                  </a:cubicBezTo>
                  <a:cubicBezTo>
                    <a:pt x="54576" y="27280"/>
                    <a:pt x="54576" y="27280"/>
                    <a:pt x="54576" y="27280"/>
                  </a:cubicBezTo>
                  <a:cubicBezTo>
                    <a:pt x="26966" y="0"/>
                    <a:pt x="26966" y="0"/>
                    <a:pt x="26966" y="0"/>
                  </a:cubicBezTo>
                  <a:lnTo>
                    <a:pt x="0" y="40108"/>
                  </a:lnTo>
                  <a:close/>
                </a:path>
              </a:pathLst>
            </a:custGeom>
            <a:solidFill>
              <a:srgbClr val="63711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63"/>
            <p:cNvSpPr/>
            <p:nvPr/>
          </p:nvSpPr>
          <p:spPr>
            <a:xfrm>
              <a:off x="6322424" y="1562923"/>
              <a:ext cx="1281599" cy="1282799"/>
            </a:xfrm>
            <a:prstGeom prst="rect">
              <a:avLst/>
            </a:prstGeom>
            <a:solidFill>
              <a:srgbClr val="B3CA2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64"/>
            <p:cNvSpPr/>
            <p:nvPr/>
          </p:nvSpPr>
          <p:spPr>
            <a:xfrm>
              <a:off x="7603975" y="1564224"/>
              <a:ext cx="2133900" cy="18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3278"/>
                  </a:moveTo>
                  <a:cubicBezTo>
                    <a:pt x="41715" y="120000"/>
                    <a:pt x="119999" y="118334"/>
                    <a:pt x="119999" y="118334"/>
                  </a:cubicBezTo>
                  <a:cubicBezTo>
                    <a:pt x="119999" y="87243"/>
                    <a:pt x="119999" y="87243"/>
                    <a:pt x="119999" y="87243"/>
                  </a:cubicBezTo>
                  <a:cubicBezTo>
                    <a:pt x="119999" y="87243"/>
                    <a:pt x="18867" y="82009"/>
                    <a:pt x="0" y="0"/>
                  </a:cubicBezTo>
                  <a:lnTo>
                    <a:pt x="0" y="83278"/>
                  </a:lnTo>
                  <a:close/>
                </a:path>
              </a:pathLst>
            </a:custGeom>
            <a:solidFill>
              <a:srgbClr val="95AA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5"/>
            <p:cNvSpPr/>
            <p:nvPr/>
          </p:nvSpPr>
          <p:spPr>
            <a:xfrm>
              <a:off x="6322424" y="4094800"/>
              <a:ext cx="3415199" cy="9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84" y="13640"/>
                  </a:moveTo>
                  <a:cubicBezTo>
                    <a:pt x="57106" y="21434"/>
                    <a:pt x="30868" y="35723"/>
                    <a:pt x="25251" y="40270"/>
                  </a:cubicBezTo>
                  <a:cubicBezTo>
                    <a:pt x="8917" y="53098"/>
                    <a:pt x="0" y="80054"/>
                    <a:pt x="0" y="80054"/>
                  </a:cubicBezTo>
                  <a:cubicBezTo>
                    <a:pt x="26966" y="120000"/>
                    <a:pt x="26966" y="120000"/>
                    <a:pt x="26966" y="120000"/>
                  </a:cubicBezTo>
                  <a:cubicBezTo>
                    <a:pt x="54576" y="92882"/>
                    <a:pt x="54576" y="92882"/>
                    <a:pt x="54576" y="92882"/>
                  </a:cubicBezTo>
                  <a:cubicBezTo>
                    <a:pt x="120000" y="8119"/>
                    <a:pt x="120000" y="8119"/>
                    <a:pt x="120000" y="8119"/>
                  </a:cubicBezTo>
                  <a:cubicBezTo>
                    <a:pt x="119914" y="0"/>
                    <a:pt x="119914" y="0"/>
                    <a:pt x="119914" y="0"/>
                  </a:cubicBezTo>
                  <a:cubicBezTo>
                    <a:pt x="119185" y="0"/>
                    <a:pt x="99206" y="4546"/>
                    <a:pt x="76484" y="13640"/>
                  </a:cubicBezTo>
                </a:path>
              </a:pathLst>
            </a:custGeom>
            <a:solidFill>
              <a:srgbClr val="7E4D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66"/>
            <p:cNvSpPr/>
            <p:nvPr/>
          </p:nvSpPr>
          <p:spPr>
            <a:xfrm>
              <a:off x="6322424" y="4695893"/>
              <a:ext cx="1281599" cy="1281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7"/>
            <p:cNvSpPr/>
            <p:nvPr/>
          </p:nvSpPr>
          <p:spPr>
            <a:xfrm>
              <a:off x="7603975" y="4154650"/>
              <a:ext cx="2133900" cy="1822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606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8867" y="36811"/>
                    <a:pt x="119999" y="31587"/>
                    <a:pt x="119999" y="31587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451" y="0"/>
                    <a:pt x="118490" y="0"/>
                  </a:cubicBezTo>
                  <a:cubicBezTo>
                    <a:pt x="107375" y="0"/>
                    <a:pt x="38284" y="1366"/>
                    <a:pt x="0" y="35606"/>
                  </a:cubicBezTo>
                </a:path>
              </a:pathLst>
            </a:custGeom>
            <a:solidFill>
              <a:srgbClr val="BD74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68"/>
            <p:cNvSpPr/>
            <p:nvPr/>
          </p:nvSpPr>
          <p:spPr>
            <a:xfrm>
              <a:off x="6325025" y="3129408"/>
              <a:ext cx="1282799" cy="128159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69"/>
            <p:cNvSpPr/>
            <p:nvPr/>
          </p:nvSpPr>
          <p:spPr>
            <a:xfrm>
              <a:off x="7602673" y="3129408"/>
              <a:ext cx="2131199" cy="1282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12157" y="111901"/>
                    <a:pt x="15867" y="106425"/>
                    <a:pt x="36405" y="99695"/>
                  </a:cubicBezTo>
                  <a:cubicBezTo>
                    <a:pt x="55638" y="93422"/>
                    <a:pt x="97813" y="81102"/>
                    <a:pt x="120000" y="79619"/>
                  </a:cubicBezTo>
                  <a:cubicBezTo>
                    <a:pt x="120000" y="35817"/>
                    <a:pt x="120000" y="35817"/>
                    <a:pt x="120000" y="35817"/>
                  </a:cubicBezTo>
                  <a:cubicBezTo>
                    <a:pt x="97950" y="35133"/>
                    <a:pt x="56805" y="26235"/>
                    <a:pt x="36473" y="19505"/>
                  </a:cubicBezTo>
                  <a:cubicBezTo>
                    <a:pt x="16554" y="12889"/>
                    <a:pt x="12226" y="8669"/>
                    <a:pt x="0" y="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Freeform 5"/>
            <p:cNvSpPr>
              <a:spLocks noEditPoints="1"/>
            </p:cNvSpPr>
            <p:nvPr/>
          </p:nvSpPr>
          <p:spPr bwMode="auto">
            <a:xfrm>
              <a:off x="6641879" y="1988594"/>
              <a:ext cx="554566" cy="550141"/>
            </a:xfrm>
            <a:custGeom>
              <a:avLst/>
              <a:gdLst>
                <a:gd name="T0" fmla="*/ 1804 w 6795"/>
                <a:gd name="T1" fmla="*/ 0 h 6745"/>
                <a:gd name="T2" fmla="*/ 1697 w 6795"/>
                <a:gd name="T3" fmla="*/ 534 h 6745"/>
                <a:gd name="T4" fmla="*/ 825 w 6795"/>
                <a:gd name="T5" fmla="*/ 570 h 6745"/>
                <a:gd name="T6" fmla="*/ 841 w 6795"/>
                <a:gd name="T7" fmla="*/ 961 h 6745"/>
                <a:gd name="T8" fmla="*/ 26 w 6795"/>
                <a:gd name="T9" fmla="*/ 1004 h 6745"/>
                <a:gd name="T10" fmla="*/ 1634 w 6795"/>
                <a:gd name="T11" fmla="*/ 6668 h 6745"/>
                <a:gd name="T12" fmla="*/ 6688 w 6795"/>
                <a:gd name="T13" fmla="*/ 6745 h 6745"/>
                <a:gd name="T14" fmla="*/ 6795 w 6795"/>
                <a:gd name="T15" fmla="*/ 107 h 6745"/>
                <a:gd name="T16" fmla="*/ 1697 w 6795"/>
                <a:gd name="T17" fmla="*/ 747 h 6745"/>
                <a:gd name="T18" fmla="*/ 1027 w 6795"/>
                <a:gd name="T19" fmla="*/ 747 h 6745"/>
                <a:gd name="T20" fmla="*/ 870 w 6795"/>
                <a:gd name="T21" fmla="*/ 1175 h 6745"/>
                <a:gd name="T22" fmla="*/ 254 w 6795"/>
                <a:gd name="T23" fmla="*/ 1175 h 6745"/>
                <a:gd name="T24" fmla="*/ 6581 w 6795"/>
                <a:gd name="T25" fmla="*/ 6532 h 6745"/>
                <a:gd name="T26" fmla="*/ 1911 w 6795"/>
                <a:gd name="T27" fmla="*/ 214 h 6745"/>
                <a:gd name="T28" fmla="*/ 6581 w 6795"/>
                <a:gd name="T29" fmla="*/ 6532 h 6745"/>
                <a:gd name="T30" fmla="*/ 2081 w 6795"/>
                <a:gd name="T31" fmla="*/ 1057 h 6745"/>
                <a:gd name="T32" fmla="*/ 3779 w 6795"/>
                <a:gd name="T33" fmla="*/ 577 h 6745"/>
                <a:gd name="T34" fmla="*/ 6422 w 6795"/>
                <a:gd name="T35" fmla="*/ 1057 h 6745"/>
                <a:gd name="T36" fmla="*/ 4724 w 6795"/>
                <a:gd name="T37" fmla="*/ 577 h 6745"/>
                <a:gd name="T38" fmla="*/ 6422 w 6795"/>
                <a:gd name="T39" fmla="*/ 1057 h 6745"/>
                <a:gd name="T40" fmla="*/ 4246 w 6795"/>
                <a:gd name="T41" fmla="*/ 459 h 6745"/>
                <a:gd name="T42" fmla="*/ 4246 w 6795"/>
                <a:gd name="T43" fmla="*/ 1175 h 6745"/>
                <a:gd name="T44" fmla="*/ 6170 w 6795"/>
                <a:gd name="T45" fmla="*/ 3421 h 6745"/>
                <a:gd name="T46" fmla="*/ 4724 w 6795"/>
                <a:gd name="T47" fmla="*/ 1798 h 6745"/>
                <a:gd name="T48" fmla="*/ 6170 w 6795"/>
                <a:gd name="T49" fmla="*/ 3421 h 6745"/>
                <a:gd name="T50" fmla="*/ 2255 w 6795"/>
                <a:gd name="T51" fmla="*/ 2036 h 6745"/>
                <a:gd name="T52" fmla="*/ 4032 w 6795"/>
                <a:gd name="T53" fmla="*/ 1858 h 6745"/>
                <a:gd name="T54" fmla="*/ 2255 w 6795"/>
                <a:gd name="T55" fmla="*/ 2542 h 6745"/>
                <a:gd name="T56" fmla="*/ 4032 w 6795"/>
                <a:gd name="T57" fmla="*/ 2720 h 6745"/>
                <a:gd name="T58" fmla="*/ 2255 w 6795"/>
                <a:gd name="T59" fmla="*/ 2542 h 6745"/>
                <a:gd name="T60" fmla="*/ 4052 w 6795"/>
                <a:gd name="T61" fmla="*/ 3241 h 6745"/>
                <a:gd name="T62" fmla="*/ 2275 w 6795"/>
                <a:gd name="T63" fmla="*/ 3419 h 6745"/>
                <a:gd name="T64" fmla="*/ 2255 w 6795"/>
                <a:gd name="T65" fmla="*/ 3945 h 6745"/>
                <a:gd name="T66" fmla="*/ 6170 w 6795"/>
                <a:gd name="T67" fmla="*/ 4123 h 6745"/>
                <a:gd name="T68" fmla="*/ 2255 w 6795"/>
                <a:gd name="T69" fmla="*/ 3945 h 6745"/>
                <a:gd name="T70" fmla="*/ 6170 w 6795"/>
                <a:gd name="T71" fmla="*/ 4647 h 6745"/>
                <a:gd name="T72" fmla="*/ 2255 w 6795"/>
                <a:gd name="T73" fmla="*/ 4825 h 6745"/>
                <a:gd name="T74" fmla="*/ 2255 w 6795"/>
                <a:gd name="T75" fmla="*/ 5341 h 6745"/>
                <a:gd name="T76" fmla="*/ 6170 w 6795"/>
                <a:gd name="T77" fmla="*/ 5520 h 6745"/>
                <a:gd name="T78" fmla="*/ 2255 w 6795"/>
                <a:gd name="T79" fmla="*/ 5341 h 6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95" h="6745">
                  <a:moveTo>
                    <a:pt x="6688" y="0"/>
                  </a:moveTo>
                  <a:lnTo>
                    <a:pt x="1804" y="0"/>
                  </a:lnTo>
                  <a:cubicBezTo>
                    <a:pt x="1745" y="0"/>
                    <a:pt x="1697" y="48"/>
                    <a:pt x="1697" y="107"/>
                  </a:cubicBezTo>
                  <a:lnTo>
                    <a:pt x="1697" y="534"/>
                  </a:lnTo>
                  <a:lnTo>
                    <a:pt x="905" y="534"/>
                  </a:lnTo>
                  <a:cubicBezTo>
                    <a:pt x="874" y="534"/>
                    <a:pt x="845" y="547"/>
                    <a:pt x="825" y="570"/>
                  </a:cubicBezTo>
                  <a:cubicBezTo>
                    <a:pt x="804" y="594"/>
                    <a:pt x="795" y="624"/>
                    <a:pt x="799" y="655"/>
                  </a:cubicBezTo>
                  <a:lnTo>
                    <a:pt x="841" y="961"/>
                  </a:lnTo>
                  <a:lnTo>
                    <a:pt x="112" y="961"/>
                  </a:lnTo>
                  <a:cubicBezTo>
                    <a:pt x="78" y="961"/>
                    <a:pt x="47" y="977"/>
                    <a:pt x="26" y="1004"/>
                  </a:cubicBezTo>
                  <a:cubicBezTo>
                    <a:pt x="6" y="1031"/>
                    <a:pt x="0" y="1066"/>
                    <a:pt x="9" y="1098"/>
                  </a:cubicBezTo>
                  <a:lnTo>
                    <a:pt x="1634" y="6668"/>
                  </a:lnTo>
                  <a:cubicBezTo>
                    <a:pt x="1648" y="6715"/>
                    <a:pt x="1690" y="6745"/>
                    <a:pt x="1737" y="6745"/>
                  </a:cubicBezTo>
                  <a:lnTo>
                    <a:pt x="6688" y="6745"/>
                  </a:lnTo>
                  <a:cubicBezTo>
                    <a:pt x="6747" y="6745"/>
                    <a:pt x="6795" y="6698"/>
                    <a:pt x="6795" y="6639"/>
                  </a:cubicBezTo>
                  <a:lnTo>
                    <a:pt x="6795" y="107"/>
                  </a:lnTo>
                  <a:cubicBezTo>
                    <a:pt x="6795" y="48"/>
                    <a:pt x="6747" y="0"/>
                    <a:pt x="6688" y="0"/>
                  </a:cubicBezTo>
                  <a:close/>
                  <a:moveTo>
                    <a:pt x="1697" y="747"/>
                  </a:moveTo>
                  <a:lnTo>
                    <a:pt x="1697" y="5695"/>
                  </a:lnTo>
                  <a:lnTo>
                    <a:pt x="1027" y="747"/>
                  </a:lnTo>
                  <a:lnTo>
                    <a:pt x="1697" y="747"/>
                  </a:lnTo>
                  <a:close/>
                  <a:moveTo>
                    <a:pt x="870" y="1175"/>
                  </a:moveTo>
                  <a:lnTo>
                    <a:pt x="1403" y="5112"/>
                  </a:lnTo>
                  <a:lnTo>
                    <a:pt x="254" y="1175"/>
                  </a:lnTo>
                  <a:lnTo>
                    <a:pt x="870" y="1175"/>
                  </a:lnTo>
                  <a:close/>
                  <a:moveTo>
                    <a:pt x="6581" y="6532"/>
                  </a:moveTo>
                  <a:lnTo>
                    <a:pt x="1911" y="6532"/>
                  </a:lnTo>
                  <a:lnTo>
                    <a:pt x="1911" y="214"/>
                  </a:lnTo>
                  <a:lnTo>
                    <a:pt x="6581" y="214"/>
                  </a:lnTo>
                  <a:lnTo>
                    <a:pt x="6581" y="6532"/>
                  </a:lnTo>
                  <a:close/>
                  <a:moveTo>
                    <a:pt x="3779" y="1057"/>
                  </a:moveTo>
                  <a:lnTo>
                    <a:pt x="2081" y="1057"/>
                  </a:lnTo>
                  <a:lnTo>
                    <a:pt x="2081" y="577"/>
                  </a:lnTo>
                  <a:lnTo>
                    <a:pt x="3779" y="577"/>
                  </a:lnTo>
                  <a:lnTo>
                    <a:pt x="3779" y="1057"/>
                  </a:lnTo>
                  <a:close/>
                  <a:moveTo>
                    <a:pt x="6422" y="1057"/>
                  </a:moveTo>
                  <a:lnTo>
                    <a:pt x="4724" y="1057"/>
                  </a:lnTo>
                  <a:lnTo>
                    <a:pt x="4724" y="577"/>
                  </a:lnTo>
                  <a:lnTo>
                    <a:pt x="6421" y="577"/>
                  </a:lnTo>
                  <a:lnTo>
                    <a:pt x="6422" y="1057"/>
                  </a:lnTo>
                  <a:close/>
                  <a:moveTo>
                    <a:pt x="3888" y="817"/>
                  </a:moveTo>
                  <a:cubicBezTo>
                    <a:pt x="3888" y="620"/>
                    <a:pt x="4048" y="459"/>
                    <a:pt x="4246" y="459"/>
                  </a:cubicBezTo>
                  <a:cubicBezTo>
                    <a:pt x="4443" y="459"/>
                    <a:pt x="4604" y="620"/>
                    <a:pt x="4604" y="817"/>
                  </a:cubicBezTo>
                  <a:cubicBezTo>
                    <a:pt x="4604" y="1015"/>
                    <a:pt x="4443" y="1175"/>
                    <a:pt x="4246" y="1175"/>
                  </a:cubicBezTo>
                  <a:cubicBezTo>
                    <a:pt x="4048" y="1175"/>
                    <a:pt x="3888" y="1015"/>
                    <a:pt x="3888" y="817"/>
                  </a:cubicBezTo>
                  <a:close/>
                  <a:moveTo>
                    <a:pt x="6170" y="3421"/>
                  </a:moveTo>
                  <a:lnTo>
                    <a:pt x="4724" y="3421"/>
                  </a:lnTo>
                  <a:lnTo>
                    <a:pt x="4724" y="1798"/>
                  </a:lnTo>
                  <a:lnTo>
                    <a:pt x="6170" y="1798"/>
                  </a:lnTo>
                  <a:lnTo>
                    <a:pt x="6170" y="3421"/>
                  </a:lnTo>
                  <a:close/>
                  <a:moveTo>
                    <a:pt x="4032" y="2036"/>
                  </a:moveTo>
                  <a:lnTo>
                    <a:pt x="2255" y="2036"/>
                  </a:lnTo>
                  <a:lnTo>
                    <a:pt x="2255" y="1858"/>
                  </a:lnTo>
                  <a:lnTo>
                    <a:pt x="4032" y="1858"/>
                  </a:lnTo>
                  <a:lnTo>
                    <a:pt x="4032" y="2036"/>
                  </a:lnTo>
                  <a:close/>
                  <a:moveTo>
                    <a:pt x="2255" y="2542"/>
                  </a:moveTo>
                  <a:lnTo>
                    <a:pt x="4032" y="2542"/>
                  </a:lnTo>
                  <a:lnTo>
                    <a:pt x="4032" y="2720"/>
                  </a:lnTo>
                  <a:lnTo>
                    <a:pt x="2255" y="2720"/>
                  </a:lnTo>
                  <a:lnTo>
                    <a:pt x="2255" y="2542"/>
                  </a:lnTo>
                  <a:close/>
                  <a:moveTo>
                    <a:pt x="2275" y="3241"/>
                  </a:moveTo>
                  <a:lnTo>
                    <a:pt x="4052" y="3241"/>
                  </a:lnTo>
                  <a:lnTo>
                    <a:pt x="4052" y="3419"/>
                  </a:lnTo>
                  <a:lnTo>
                    <a:pt x="2275" y="3419"/>
                  </a:lnTo>
                  <a:lnTo>
                    <a:pt x="2275" y="3241"/>
                  </a:lnTo>
                  <a:close/>
                  <a:moveTo>
                    <a:pt x="2255" y="3945"/>
                  </a:moveTo>
                  <a:lnTo>
                    <a:pt x="6170" y="3945"/>
                  </a:lnTo>
                  <a:lnTo>
                    <a:pt x="6170" y="4123"/>
                  </a:lnTo>
                  <a:lnTo>
                    <a:pt x="2255" y="4123"/>
                  </a:lnTo>
                  <a:lnTo>
                    <a:pt x="2255" y="3945"/>
                  </a:lnTo>
                  <a:close/>
                  <a:moveTo>
                    <a:pt x="2255" y="4647"/>
                  </a:moveTo>
                  <a:lnTo>
                    <a:pt x="6170" y="4647"/>
                  </a:lnTo>
                  <a:lnTo>
                    <a:pt x="6170" y="4825"/>
                  </a:lnTo>
                  <a:lnTo>
                    <a:pt x="2255" y="4825"/>
                  </a:lnTo>
                  <a:lnTo>
                    <a:pt x="2255" y="4647"/>
                  </a:lnTo>
                  <a:close/>
                  <a:moveTo>
                    <a:pt x="2255" y="5341"/>
                  </a:moveTo>
                  <a:lnTo>
                    <a:pt x="6170" y="5341"/>
                  </a:lnTo>
                  <a:lnTo>
                    <a:pt x="6170" y="5520"/>
                  </a:lnTo>
                  <a:lnTo>
                    <a:pt x="2255" y="5520"/>
                  </a:lnTo>
                  <a:lnTo>
                    <a:pt x="2255" y="534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6640545" y="3525511"/>
              <a:ext cx="557235" cy="542214"/>
              <a:chOff x="3165475" y="1045839"/>
              <a:chExt cx="1272887" cy="1238574"/>
            </a:xfrm>
            <a:solidFill>
              <a:schemeClr val="bg1"/>
            </a:solidFill>
          </p:grpSpPr>
          <p:sp>
            <p:nvSpPr>
              <p:cNvPr id="73" name="Freeform 9"/>
              <p:cNvSpPr>
                <a:spLocks noEditPoints="1"/>
              </p:cNvSpPr>
              <p:nvPr/>
            </p:nvSpPr>
            <p:spPr bwMode="auto">
              <a:xfrm>
                <a:off x="3165475" y="1214438"/>
                <a:ext cx="411163" cy="1069975"/>
              </a:xfrm>
              <a:custGeom>
                <a:avLst/>
                <a:gdLst>
                  <a:gd name="T0" fmla="*/ 1516 w 1895"/>
                  <a:gd name="T1" fmla="*/ 0 h 4928"/>
                  <a:gd name="T2" fmla="*/ 379 w 1895"/>
                  <a:gd name="T3" fmla="*/ 0 h 4928"/>
                  <a:gd name="T4" fmla="*/ 0 w 1895"/>
                  <a:gd name="T5" fmla="*/ 379 h 4928"/>
                  <a:gd name="T6" fmla="*/ 0 w 1895"/>
                  <a:gd name="T7" fmla="*/ 4549 h 4928"/>
                  <a:gd name="T8" fmla="*/ 379 w 1895"/>
                  <a:gd name="T9" fmla="*/ 4928 h 4928"/>
                  <a:gd name="T10" fmla="*/ 1516 w 1895"/>
                  <a:gd name="T11" fmla="*/ 4928 h 4928"/>
                  <a:gd name="T12" fmla="*/ 1895 w 1895"/>
                  <a:gd name="T13" fmla="*/ 4549 h 4928"/>
                  <a:gd name="T14" fmla="*/ 1895 w 1895"/>
                  <a:gd name="T15" fmla="*/ 379 h 4928"/>
                  <a:gd name="T16" fmla="*/ 1516 w 1895"/>
                  <a:gd name="T17" fmla="*/ 0 h 4928"/>
                  <a:gd name="T18" fmla="*/ 569 w 1895"/>
                  <a:gd name="T19" fmla="*/ 3790 h 4928"/>
                  <a:gd name="T20" fmla="*/ 379 w 1895"/>
                  <a:gd name="T21" fmla="*/ 3601 h 4928"/>
                  <a:gd name="T22" fmla="*/ 569 w 1895"/>
                  <a:gd name="T23" fmla="*/ 3411 h 4928"/>
                  <a:gd name="T24" fmla="*/ 758 w 1895"/>
                  <a:gd name="T25" fmla="*/ 3601 h 4928"/>
                  <a:gd name="T26" fmla="*/ 569 w 1895"/>
                  <a:gd name="T27" fmla="*/ 3790 h 4928"/>
                  <a:gd name="T28" fmla="*/ 1516 w 1895"/>
                  <a:gd name="T29" fmla="*/ 1516 h 4928"/>
                  <a:gd name="T30" fmla="*/ 379 w 1895"/>
                  <a:gd name="T31" fmla="*/ 1516 h 4928"/>
                  <a:gd name="T32" fmla="*/ 379 w 1895"/>
                  <a:gd name="T33" fmla="*/ 1137 h 4928"/>
                  <a:gd name="T34" fmla="*/ 1516 w 1895"/>
                  <a:gd name="T35" fmla="*/ 1137 h 4928"/>
                  <a:gd name="T36" fmla="*/ 1516 w 1895"/>
                  <a:gd name="T37" fmla="*/ 1516 h 4928"/>
                  <a:gd name="T38" fmla="*/ 1516 w 1895"/>
                  <a:gd name="T39" fmla="*/ 758 h 4928"/>
                  <a:gd name="T40" fmla="*/ 379 w 1895"/>
                  <a:gd name="T41" fmla="*/ 758 h 4928"/>
                  <a:gd name="T42" fmla="*/ 379 w 1895"/>
                  <a:gd name="T43" fmla="*/ 379 h 4928"/>
                  <a:gd name="T44" fmla="*/ 1516 w 1895"/>
                  <a:gd name="T45" fmla="*/ 379 h 4928"/>
                  <a:gd name="T46" fmla="*/ 1516 w 1895"/>
                  <a:gd name="T47" fmla="*/ 758 h 4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5" h="4928">
                    <a:moveTo>
                      <a:pt x="1516" y="0"/>
                    </a:moveTo>
                    <a:lnTo>
                      <a:pt x="379" y="0"/>
                    </a:lnTo>
                    <a:cubicBezTo>
                      <a:pt x="170" y="0"/>
                      <a:pt x="0" y="170"/>
                      <a:pt x="0" y="379"/>
                    </a:cubicBezTo>
                    <a:lnTo>
                      <a:pt x="0" y="4549"/>
                    </a:lnTo>
                    <a:cubicBezTo>
                      <a:pt x="0" y="4758"/>
                      <a:pt x="170" y="4928"/>
                      <a:pt x="379" y="4928"/>
                    </a:cubicBezTo>
                    <a:lnTo>
                      <a:pt x="1516" y="4928"/>
                    </a:lnTo>
                    <a:cubicBezTo>
                      <a:pt x="1726" y="4928"/>
                      <a:pt x="1895" y="4758"/>
                      <a:pt x="1895" y="4549"/>
                    </a:cubicBezTo>
                    <a:lnTo>
                      <a:pt x="1895" y="379"/>
                    </a:lnTo>
                    <a:cubicBezTo>
                      <a:pt x="1895" y="170"/>
                      <a:pt x="1726" y="0"/>
                      <a:pt x="1516" y="0"/>
                    </a:cubicBezTo>
                    <a:close/>
                    <a:moveTo>
                      <a:pt x="569" y="3790"/>
                    </a:moveTo>
                    <a:cubicBezTo>
                      <a:pt x="464" y="3790"/>
                      <a:pt x="379" y="3706"/>
                      <a:pt x="379" y="3601"/>
                    </a:cubicBezTo>
                    <a:cubicBezTo>
                      <a:pt x="379" y="3496"/>
                      <a:pt x="464" y="3411"/>
                      <a:pt x="569" y="3411"/>
                    </a:cubicBezTo>
                    <a:cubicBezTo>
                      <a:pt x="673" y="3411"/>
                      <a:pt x="758" y="3496"/>
                      <a:pt x="758" y="3601"/>
                    </a:cubicBezTo>
                    <a:cubicBezTo>
                      <a:pt x="758" y="3706"/>
                      <a:pt x="673" y="3790"/>
                      <a:pt x="569" y="3790"/>
                    </a:cubicBezTo>
                    <a:close/>
                    <a:moveTo>
                      <a:pt x="1516" y="1516"/>
                    </a:moveTo>
                    <a:lnTo>
                      <a:pt x="379" y="1516"/>
                    </a:lnTo>
                    <a:lnTo>
                      <a:pt x="379" y="1137"/>
                    </a:lnTo>
                    <a:lnTo>
                      <a:pt x="1516" y="1137"/>
                    </a:lnTo>
                    <a:lnTo>
                      <a:pt x="1516" y="1516"/>
                    </a:lnTo>
                    <a:close/>
                    <a:moveTo>
                      <a:pt x="1516" y="758"/>
                    </a:moveTo>
                    <a:lnTo>
                      <a:pt x="379" y="758"/>
                    </a:lnTo>
                    <a:lnTo>
                      <a:pt x="379" y="379"/>
                    </a:lnTo>
                    <a:lnTo>
                      <a:pt x="1516" y="379"/>
                    </a:lnTo>
                    <a:lnTo>
                      <a:pt x="1516" y="75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700463" y="2036763"/>
                <a:ext cx="411163" cy="165100"/>
              </a:xfrm>
              <a:custGeom>
                <a:avLst/>
                <a:gdLst>
                  <a:gd name="T0" fmla="*/ 1516 w 1895"/>
                  <a:gd name="T1" fmla="*/ 379 h 759"/>
                  <a:gd name="T2" fmla="*/ 1516 w 1895"/>
                  <a:gd name="T3" fmla="*/ 0 h 759"/>
                  <a:gd name="T4" fmla="*/ 379 w 1895"/>
                  <a:gd name="T5" fmla="*/ 0 h 759"/>
                  <a:gd name="T6" fmla="*/ 379 w 1895"/>
                  <a:gd name="T7" fmla="*/ 379 h 759"/>
                  <a:gd name="T8" fmla="*/ 0 w 1895"/>
                  <a:gd name="T9" fmla="*/ 759 h 759"/>
                  <a:gd name="T10" fmla="*/ 1895 w 1895"/>
                  <a:gd name="T11" fmla="*/ 759 h 759"/>
                  <a:gd name="T12" fmla="*/ 1516 w 1895"/>
                  <a:gd name="T13" fmla="*/ 37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5" h="759">
                    <a:moveTo>
                      <a:pt x="1516" y="379"/>
                    </a:moveTo>
                    <a:lnTo>
                      <a:pt x="1516" y="0"/>
                    </a:lnTo>
                    <a:lnTo>
                      <a:pt x="379" y="0"/>
                    </a:lnTo>
                    <a:lnTo>
                      <a:pt x="379" y="379"/>
                    </a:lnTo>
                    <a:cubicBezTo>
                      <a:pt x="170" y="379"/>
                      <a:pt x="0" y="549"/>
                      <a:pt x="0" y="759"/>
                    </a:cubicBezTo>
                    <a:lnTo>
                      <a:pt x="1895" y="759"/>
                    </a:lnTo>
                    <a:cubicBezTo>
                      <a:pt x="1895" y="549"/>
                      <a:pt x="1726" y="379"/>
                      <a:pt x="1516" y="37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11"/>
              <p:cNvSpPr>
                <a:spLocks noEditPoints="1"/>
              </p:cNvSpPr>
              <p:nvPr/>
            </p:nvSpPr>
            <p:spPr bwMode="auto">
              <a:xfrm>
                <a:off x="3287425" y="1045839"/>
                <a:ext cx="1150937" cy="906463"/>
              </a:xfrm>
              <a:custGeom>
                <a:avLst/>
                <a:gdLst>
                  <a:gd name="T0" fmla="*/ 4928 w 5307"/>
                  <a:gd name="T1" fmla="*/ 0 h 4169"/>
                  <a:gd name="T2" fmla="*/ 379 w 5307"/>
                  <a:gd name="T3" fmla="*/ 0 h 4169"/>
                  <a:gd name="T4" fmla="*/ 0 w 5307"/>
                  <a:gd name="T5" fmla="*/ 379 h 4169"/>
                  <a:gd name="T6" fmla="*/ 379 w 5307"/>
                  <a:gd name="T7" fmla="*/ 379 h 4169"/>
                  <a:gd name="T8" fmla="*/ 1516 w 5307"/>
                  <a:gd name="T9" fmla="*/ 379 h 4169"/>
                  <a:gd name="T10" fmla="*/ 4928 w 5307"/>
                  <a:gd name="T11" fmla="*/ 379 h 4169"/>
                  <a:gd name="T12" fmla="*/ 4928 w 5307"/>
                  <a:gd name="T13" fmla="*/ 3411 h 4169"/>
                  <a:gd name="T14" fmla="*/ 1516 w 5307"/>
                  <a:gd name="T15" fmla="*/ 3411 h 4169"/>
                  <a:gd name="T16" fmla="*/ 1516 w 5307"/>
                  <a:gd name="T17" fmla="*/ 4169 h 4169"/>
                  <a:gd name="T18" fmla="*/ 4928 w 5307"/>
                  <a:gd name="T19" fmla="*/ 4169 h 4169"/>
                  <a:gd name="T20" fmla="*/ 5307 w 5307"/>
                  <a:gd name="T21" fmla="*/ 3790 h 4169"/>
                  <a:gd name="T22" fmla="*/ 5307 w 5307"/>
                  <a:gd name="T23" fmla="*/ 379 h 4169"/>
                  <a:gd name="T24" fmla="*/ 4928 w 5307"/>
                  <a:gd name="T25" fmla="*/ 0 h 4169"/>
                  <a:gd name="T26" fmla="*/ 2654 w 5307"/>
                  <a:gd name="T27" fmla="*/ 3980 h 4169"/>
                  <a:gd name="T28" fmla="*/ 2464 w 5307"/>
                  <a:gd name="T29" fmla="*/ 3790 h 4169"/>
                  <a:gd name="T30" fmla="*/ 2654 w 5307"/>
                  <a:gd name="T31" fmla="*/ 3601 h 4169"/>
                  <a:gd name="T32" fmla="*/ 2843 w 5307"/>
                  <a:gd name="T33" fmla="*/ 3790 h 4169"/>
                  <a:gd name="T34" fmla="*/ 2654 w 5307"/>
                  <a:gd name="T35" fmla="*/ 3980 h 4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07" h="4169">
                    <a:moveTo>
                      <a:pt x="4928" y="0"/>
                    </a:moveTo>
                    <a:lnTo>
                      <a:pt x="379" y="0"/>
                    </a:lnTo>
                    <a:cubicBezTo>
                      <a:pt x="170" y="0"/>
                      <a:pt x="0" y="169"/>
                      <a:pt x="0" y="379"/>
                    </a:cubicBezTo>
                    <a:lnTo>
                      <a:pt x="379" y="379"/>
                    </a:lnTo>
                    <a:lnTo>
                      <a:pt x="1516" y="379"/>
                    </a:lnTo>
                    <a:lnTo>
                      <a:pt x="4928" y="379"/>
                    </a:lnTo>
                    <a:lnTo>
                      <a:pt x="4928" y="3411"/>
                    </a:lnTo>
                    <a:lnTo>
                      <a:pt x="1516" y="3411"/>
                    </a:lnTo>
                    <a:lnTo>
                      <a:pt x="1516" y="4169"/>
                    </a:lnTo>
                    <a:lnTo>
                      <a:pt x="4928" y="4169"/>
                    </a:lnTo>
                    <a:cubicBezTo>
                      <a:pt x="5138" y="4169"/>
                      <a:pt x="5307" y="4000"/>
                      <a:pt x="5307" y="3790"/>
                    </a:cubicBezTo>
                    <a:lnTo>
                      <a:pt x="5307" y="379"/>
                    </a:lnTo>
                    <a:cubicBezTo>
                      <a:pt x="5307" y="169"/>
                      <a:pt x="5138" y="0"/>
                      <a:pt x="4928" y="0"/>
                    </a:cubicBezTo>
                    <a:close/>
                    <a:moveTo>
                      <a:pt x="2654" y="3980"/>
                    </a:moveTo>
                    <a:cubicBezTo>
                      <a:pt x="2549" y="3980"/>
                      <a:pt x="2464" y="3895"/>
                      <a:pt x="2464" y="3790"/>
                    </a:cubicBezTo>
                    <a:cubicBezTo>
                      <a:pt x="2464" y="3685"/>
                      <a:pt x="2549" y="3601"/>
                      <a:pt x="2654" y="3601"/>
                    </a:cubicBezTo>
                    <a:cubicBezTo>
                      <a:pt x="2758" y="3601"/>
                      <a:pt x="2843" y="3685"/>
                      <a:pt x="2843" y="3790"/>
                    </a:cubicBezTo>
                    <a:cubicBezTo>
                      <a:pt x="2843" y="3895"/>
                      <a:pt x="2758" y="3980"/>
                      <a:pt x="2654" y="39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6612335" y="5067825"/>
              <a:ext cx="613655" cy="562922"/>
              <a:chOff x="1527175" y="2832100"/>
              <a:chExt cx="1401763" cy="1285875"/>
            </a:xfrm>
            <a:solidFill>
              <a:schemeClr val="bg1"/>
            </a:solidFill>
          </p:grpSpPr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1527175" y="3006725"/>
                <a:ext cx="935038" cy="935037"/>
              </a:xfrm>
              <a:custGeom>
                <a:avLst/>
                <a:gdLst>
                  <a:gd name="T0" fmla="*/ 4140 w 4568"/>
                  <a:gd name="T1" fmla="*/ 3494 h 4568"/>
                  <a:gd name="T2" fmla="*/ 3933 w 4568"/>
                  <a:gd name="T3" fmla="*/ 2813 h 4568"/>
                  <a:gd name="T4" fmla="*/ 4543 w 4568"/>
                  <a:gd name="T5" fmla="*/ 2689 h 4568"/>
                  <a:gd name="T6" fmla="*/ 4568 w 4568"/>
                  <a:gd name="T7" fmla="*/ 1960 h 4568"/>
                  <a:gd name="T8" fmla="*/ 4482 w 4568"/>
                  <a:gd name="T9" fmla="*/ 1853 h 4568"/>
                  <a:gd name="T10" fmla="*/ 3819 w 4568"/>
                  <a:gd name="T11" fmla="*/ 1478 h 4568"/>
                  <a:gd name="T12" fmla="*/ 4129 w 4568"/>
                  <a:gd name="T13" fmla="*/ 1071 h 4568"/>
                  <a:gd name="T14" fmla="*/ 3640 w 4568"/>
                  <a:gd name="T15" fmla="*/ 432 h 4568"/>
                  <a:gd name="T16" fmla="*/ 3494 w 4568"/>
                  <a:gd name="T17" fmla="*/ 429 h 4568"/>
                  <a:gd name="T18" fmla="*/ 2805 w 4568"/>
                  <a:gd name="T19" fmla="*/ 636 h 4568"/>
                  <a:gd name="T20" fmla="*/ 2687 w 4568"/>
                  <a:gd name="T21" fmla="*/ 27 h 4568"/>
                  <a:gd name="T22" fmla="*/ 1952 w 4568"/>
                  <a:gd name="T23" fmla="*/ 0 h 4568"/>
                  <a:gd name="T24" fmla="*/ 1763 w 4568"/>
                  <a:gd name="T25" fmla="*/ 636 h 4568"/>
                  <a:gd name="T26" fmla="*/ 1078 w 4568"/>
                  <a:gd name="T27" fmla="*/ 429 h 4568"/>
                  <a:gd name="T28" fmla="*/ 721 w 4568"/>
                  <a:gd name="T29" fmla="*/ 614 h 4568"/>
                  <a:gd name="T30" fmla="*/ 403 w 4568"/>
                  <a:gd name="T31" fmla="*/ 1003 h 4568"/>
                  <a:gd name="T32" fmla="*/ 749 w 4568"/>
                  <a:gd name="T33" fmla="*/ 1485 h 4568"/>
                  <a:gd name="T34" fmla="*/ 82 w 4568"/>
                  <a:gd name="T35" fmla="*/ 1842 h 4568"/>
                  <a:gd name="T36" fmla="*/ 0 w 4568"/>
                  <a:gd name="T37" fmla="*/ 1949 h 4568"/>
                  <a:gd name="T38" fmla="*/ 25 w 4568"/>
                  <a:gd name="T39" fmla="*/ 2679 h 4568"/>
                  <a:gd name="T40" fmla="*/ 628 w 4568"/>
                  <a:gd name="T41" fmla="*/ 2798 h 4568"/>
                  <a:gd name="T42" fmla="*/ 585 w 4568"/>
                  <a:gd name="T43" fmla="*/ 3309 h 4568"/>
                  <a:gd name="T44" fmla="*/ 414 w 4568"/>
                  <a:gd name="T45" fmla="*/ 3565 h 4568"/>
                  <a:gd name="T46" fmla="*/ 1003 w 4568"/>
                  <a:gd name="T47" fmla="*/ 4165 h 4568"/>
                  <a:gd name="T48" fmla="*/ 1495 w 4568"/>
                  <a:gd name="T49" fmla="*/ 3822 h 4568"/>
                  <a:gd name="T50" fmla="*/ 1845 w 4568"/>
                  <a:gd name="T51" fmla="*/ 4479 h 4568"/>
                  <a:gd name="T52" fmla="*/ 1952 w 4568"/>
                  <a:gd name="T53" fmla="*/ 4568 h 4568"/>
                  <a:gd name="T54" fmla="*/ 2723 w 4568"/>
                  <a:gd name="T55" fmla="*/ 4483 h 4568"/>
                  <a:gd name="T56" fmla="*/ 3080 w 4568"/>
                  <a:gd name="T57" fmla="*/ 3819 h 4568"/>
                  <a:gd name="T58" fmla="*/ 3565 w 4568"/>
                  <a:gd name="T59" fmla="*/ 4165 h 4568"/>
                  <a:gd name="T60" fmla="*/ 4140 w 4568"/>
                  <a:gd name="T61" fmla="*/ 3633 h 4568"/>
                  <a:gd name="T62" fmla="*/ 2930 w 4568"/>
                  <a:gd name="T63" fmla="*/ 2930 h 4568"/>
                  <a:gd name="T64" fmla="*/ 1638 w 4568"/>
                  <a:gd name="T65" fmla="*/ 2930 h 4568"/>
                  <a:gd name="T66" fmla="*/ 1638 w 4568"/>
                  <a:gd name="T67" fmla="*/ 1638 h 4568"/>
                  <a:gd name="T68" fmla="*/ 2930 w 4568"/>
                  <a:gd name="T69" fmla="*/ 1638 h 4568"/>
                  <a:gd name="T70" fmla="*/ 2930 w 4568"/>
                  <a:gd name="T71" fmla="*/ 2930 h 4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68" h="4568">
                    <a:moveTo>
                      <a:pt x="4165" y="3565"/>
                    </a:moveTo>
                    <a:cubicBezTo>
                      <a:pt x="4165" y="3542"/>
                      <a:pt x="4156" y="3518"/>
                      <a:pt x="4140" y="3494"/>
                    </a:cubicBezTo>
                    <a:cubicBezTo>
                      <a:pt x="4007" y="3335"/>
                      <a:pt x="3900" y="3198"/>
                      <a:pt x="3819" y="3084"/>
                    </a:cubicBezTo>
                    <a:cubicBezTo>
                      <a:pt x="3869" y="2986"/>
                      <a:pt x="3907" y="2896"/>
                      <a:pt x="3933" y="2813"/>
                    </a:cubicBezTo>
                    <a:lnTo>
                      <a:pt x="4486" y="2727"/>
                    </a:lnTo>
                    <a:cubicBezTo>
                      <a:pt x="4507" y="2724"/>
                      <a:pt x="4526" y="2712"/>
                      <a:pt x="4543" y="2689"/>
                    </a:cubicBezTo>
                    <a:cubicBezTo>
                      <a:pt x="4560" y="2667"/>
                      <a:pt x="4568" y="2644"/>
                      <a:pt x="4568" y="2620"/>
                    </a:cubicBezTo>
                    <a:lnTo>
                      <a:pt x="4568" y="1960"/>
                    </a:lnTo>
                    <a:cubicBezTo>
                      <a:pt x="4568" y="1933"/>
                      <a:pt x="4560" y="1910"/>
                      <a:pt x="4543" y="1890"/>
                    </a:cubicBezTo>
                    <a:cubicBezTo>
                      <a:pt x="4526" y="1870"/>
                      <a:pt x="4506" y="1857"/>
                      <a:pt x="4482" y="1853"/>
                    </a:cubicBezTo>
                    <a:lnTo>
                      <a:pt x="3940" y="1771"/>
                    </a:lnTo>
                    <a:cubicBezTo>
                      <a:pt x="3914" y="1690"/>
                      <a:pt x="3873" y="1592"/>
                      <a:pt x="3819" y="1478"/>
                    </a:cubicBezTo>
                    <a:cubicBezTo>
                      <a:pt x="3854" y="1425"/>
                      <a:pt x="3908" y="1354"/>
                      <a:pt x="3979" y="1264"/>
                    </a:cubicBezTo>
                    <a:cubicBezTo>
                      <a:pt x="4051" y="1173"/>
                      <a:pt x="4101" y="1109"/>
                      <a:pt x="4129" y="1071"/>
                    </a:cubicBezTo>
                    <a:cubicBezTo>
                      <a:pt x="4146" y="1047"/>
                      <a:pt x="4154" y="1025"/>
                      <a:pt x="4154" y="1003"/>
                    </a:cubicBezTo>
                    <a:cubicBezTo>
                      <a:pt x="4154" y="939"/>
                      <a:pt x="3983" y="749"/>
                      <a:pt x="3640" y="432"/>
                    </a:cubicBezTo>
                    <a:cubicBezTo>
                      <a:pt x="3616" y="413"/>
                      <a:pt x="3591" y="404"/>
                      <a:pt x="3565" y="404"/>
                    </a:cubicBezTo>
                    <a:cubicBezTo>
                      <a:pt x="3537" y="404"/>
                      <a:pt x="3513" y="412"/>
                      <a:pt x="3494" y="429"/>
                    </a:cubicBezTo>
                    <a:lnTo>
                      <a:pt x="3073" y="746"/>
                    </a:lnTo>
                    <a:cubicBezTo>
                      <a:pt x="2975" y="696"/>
                      <a:pt x="2886" y="659"/>
                      <a:pt x="2805" y="636"/>
                    </a:cubicBezTo>
                    <a:lnTo>
                      <a:pt x="2723" y="90"/>
                    </a:lnTo>
                    <a:cubicBezTo>
                      <a:pt x="2721" y="66"/>
                      <a:pt x="2709" y="45"/>
                      <a:pt x="2687" y="27"/>
                    </a:cubicBezTo>
                    <a:cubicBezTo>
                      <a:pt x="2666" y="9"/>
                      <a:pt x="2642" y="0"/>
                      <a:pt x="2616" y="0"/>
                    </a:cubicBezTo>
                    <a:lnTo>
                      <a:pt x="1952" y="0"/>
                    </a:lnTo>
                    <a:cubicBezTo>
                      <a:pt x="1897" y="0"/>
                      <a:pt x="1862" y="29"/>
                      <a:pt x="1845" y="86"/>
                    </a:cubicBezTo>
                    <a:cubicBezTo>
                      <a:pt x="1817" y="195"/>
                      <a:pt x="1789" y="379"/>
                      <a:pt x="1763" y="636"/>
                    </a:cubicBezTo>
                    <a:cubicBezTo>
                      <a:pt x="1661" y="669"/>
                      <a:pt x="1569" y="707"/>
                      <a:pt x="1488" y="750"/>
                    </a:cubicBezTo>
                    <a:lnTo>
                      <a:pt x="1078" y="429"/>
                    </a:lnTo>
                    <a:cubicBezTo>
                      <a:pt x="1054" y="412"/>
                      <a:pt x="1029" y="404"/>
                      <a:pt x="1003" y="404"/>
                    </a:cubicBezTo>
                    <a:cubicBezTo>
                      <a:pt x="958" y="404"/>
                      <a:pt x="864" y="474"/>
                      <a:pt x="721" y="614"/>
                    </a:cubicBezTo>
                    <a:cubicBezTo>
                      <a:pt x="578" y="755"/>
                      <a:pt x="481" y="860"/>
                      <a:pt x="428" y="932"/>
                    </a:cubicBezTo>
                    <a:cubicBezTo>
                      <a:pt x="412" y="951"/>
                      <a:pt x="403" y="975"/>
                      <a:pt x="403" y="1003"/>
                    </a:cubicBezTo>
                    <a:cubicBezTo>
                      <a:pt x="403" y="1025"/>
                      <a:pt x="412" y="1048"/>
                      <a:pt x="428" y="1075"/>
                    </a:cubicBezTo>
                    <a:cubicBezTo>
                      <a:pt x="561" y="1234"/>
                      <a:pt x="669" y="1371"/>
                      <a:pt x="749" y="1485"/>
                    </a:cubicBezTo>
                    <a:cubicBezTo>
                      <a:pt x="699" y="1583"/>
                      <a:pt x="661" y="1673"/>
                      <a:pt x="635" y="1756"/>
                    </a:cubicBezTo>
                    <a:lnTo>
                      <a:pt x="82" y="1842"/>
                    </a:lnTo>
                    <a:cubicBezTo>
                      <a:pt x="61" y="1844"/>
                      <a:pt x="42" y="1857"/>
                      <a:pt x="25" y="1879"/>
                    </a:cubicBezTo>
                    <a:cubicBezTo>
                      <a:pt x="8" y="1902"/>
                      <a:pt x="0" y="1925"/>
                      <a:pt x="0" y="1949"/>
                    </a:cubicBezTo>
                    <a:lnTo>
                      <a:pt x="0" y="2609"/>
                    </a:lnTo>
                    <a:cubicBezTo>
                      <a:pt x="0" y="2635"/>
                      <a:pt x="8" y="2658"/>
                      <a:pt x="25" y="2679"/>
                    </a:cubicBezTo>
                    <a:cubicBezTo>
                      <a:pt x="42" y="2699"/>
                      <a:pt x="62" y="2710"/>
                      <a:pt x="86" y="2713"/>
                    </a:cubicBezTo>
                    <a:lnTo>
                      <a:pt x="628" y="2798"/>
                    </a:lnTo>
                    <a:cubicBezTo>
                      <a:pt x="657" y="2889"/>
                      <a:pt x="698" y="2986"/>
                      <a:pt x="753" y="3091"/>
                    </a:cubicBezTo>
                    <a:cubicBezTo>
                      <a:pt x="715" y="3143"/>
                      <a:pt x="659" y="3216"/>
                      <a:pt x="585" y="3309"/>
                    </a:cubicBezTo>
                    <a:cubicBezTo>
                      <a:pt x="512" y="3401"/>
                      <a:pt x="463" y="3464"/>
                      <a:pt x="439" y="3498"/>
                    </a:cubicBezTo>
                    <a:cubicBezTo>
                      <a:pt x="422" y="3521"/>
                      <a:pt x="414" y="3544"/>
                      <a:pt x="414" y="3565"/>
                    </a:cubicBezTo>
                    <a:cubicBezTo>
                      <a:pt x="414" y="3630"/>
                      <a:pt x="585" y="3820"/>
                      <a:pt x="928" y="4137"/>
                    </a:cubicBezTo>
                    <a:cubicBezTo>
                      <a:pt x="952" y="4156"/>
                      <a:pt x="977" y="4165"/>
                      <a:pt x="1003" y="4165"/>
                    </a:cubicBezTo>
                    <a:cubicBezTo>
                      <a:pt x="1034" y="4165"/>
                      <a:pt x="1058" y="4157"/>
                      <a:pt x="1074" y="4140"/>
                    </a:cubicBezTo>
                    <a:lnTo>
                      <a:pt x="1495" y="3822"/>
                    </a:lnTo>
                    <a:cubicBezTo>
                      <a:pt x="1593" y="3872"/>
                      <a:pt x="1682" y="3909"/>
                      <a:pt x="1763" y="3933"/>
                    </a:cubicBezTo>
                    <a:lnTo>
                      <a:pt x="1845" y="4479"/>
                    </a:lnTo>
                    <a:cubicBezTo>
                      <a:pt x="1847" y="4503"/>
                      <a:pt x="1859" y="4524"/>
                      <a:pt x="1881" y="4542"/>
                    </a:cubicBezTo>
                    <a:cubicBezTo>
                      <a:pt x="1902" y="4559"/>
                      <a:pt x="1926" y="4568"/>
                      <a:pt x="1952" y="4568"/>
                    </a:cubicBezTo>
                    <a:lnTo>
                      <a:pt x="2616" y="4568"/>
                    </a:lnTo>
                    <a:cubicBezTo>
                      <a:pt x="2671" y="4568"/>
                      <a:pt x="2706" y="4540"/>
                      <a:pt x="2723" y="4483"/>
                    </a:cubicBezTo>
                    <a:cubicBezTo>
                      <a:pt x="2752" y="4371"/>
                      <a:pt x="2779" y="4186"/>
                      <a:pt x="2805" y="3929"/>
                    </a:cubicBezTo>
                    <a:cubicBezTo>
                      <a:pt x="2900" y="3901"/>
                      <a:pt x="2992" y="3864"/>
                      <a:pt x="3080" y="3819"/>
                    </a:cubicBezTo>
                    <a:lnTo>
                      <a:pt x="3490" y="4140"/>
                    </a:lnTo>
                    <a:cubicBezTo>
                      <a:pt x="3514" y="4157"/>
                      <a:pt x="3539" y="4165"/>
                      <a:pt x="3565" y="4165"/>
                    </a:cubicBezTo>
                    <a:cubicBezTo>
                      <a:pt x="3610" y="4165"/>
                      <a:pt x="3704" y="4094"/>
                      <a:pt x="3845" y="3953"/>
                    </a:cubicBezTo>
                    <a:cubicBezTo>
                      <a:pt x="3987" y="3811"/>
                      <a:pt x="4085" y="3705"/>
                      <a:pt x="4140" y="3633"/>
                    </a:cubicBezTo>
                    <a:cubicBezTo>
                      <a:pt x="4156" y="3617"/>
                      <a:pt x="4165" y="3594"/>
                      <a:pt x="4165" y="3565"/>
                    </a:cubicBezTo>
                    <a:close/>
                    <a:moveTo>
                      <a:pt x="2930" y="2930"/>
                    </a:moveTo>
                    <a:cubicBezTo>
                      <a:pt x="2752" y="3109"/>
                      <a:pt x="2536" y="3198"/>
                      <a:pt x="2284" y="3198"/>
                    </a:cubicBezTo>
                    <a:cubicBezTo>
                      <a:pt x="2032" y="3198"/>
                      <a:pt x="1816" y="3109"/>
                      <a:pt x="1638" y="2930"/>
                    </a:cubicBezTo>
                    <a:cubicBezTo>
                      <a:pt x="1460" y="2752"/>
                      <a:pt x="1370" y="2537"/>
                      <a:pt x="1370" y="2284"/>
                    </a:cubicBezTo>
                    <a:cubicBezTo>
                      <a:pt x="1370" y="2032"/>
                      <a:pt x="1460" y="1817"/>
                      <a:pt x="1638" y="1638"/>
                    </a:cubicBezTo>
                    <a:cubicBezTo>
                      <a:pt x="1816" y="1460"/>
                      <a:pt x="2032" y="1371"/>
                      <a:pt x="2284" y="1371"/>
                    </a:cubicBezTo>
                    <a:cubicBezTo>
                      <a:pt x="2536" y="1371"/>
                      <a:pt x="2752" y="1460"/>
                      <a:pt x="2930" y="1638"/>
                    </a:cubicBezTo>
                    <a:cubicBezTo>
                      <a:pt x="3108" y="1817"/>
                      <a:pt x="3198" y="2032"/>
                      <a:pt x="3198" y="2284"/>
                    </a:cubicBezTo>
                    <a:cubicBezTo>
                      <a:pt x="3198" y="2537"/>
                      <a:pt x="3108" y="2752"/>
                      <a:pt x="2930" y="29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2368550" y="3579813"/>
                <a:ext cx="560388" cy="538162"/>
              </a:xfrm>
              <a:custGeom>
                <a:avLst/>
                <a:gdLst>
                  <a:gd name="T0" fmla="*/ 2209 w 2741"/>
                  <a:gd name="T1" fmla="*/ 953 h 2630"/>
                  <a:gd name="T2" fmla="*/ 2102 w 2741"/>
                  <a:gd name="T3" fmla="*/ 768 h 2630"/>
                  <a:gd name="T4" fmla="*/ 2284 w 2741"/>
                  <a:gd name="T5" fmla="*/ 275 h 2630"/>
                  <a:gd name="T6" fmla="*/ 2270 w 2741"/>
                  <a:gd name="T7" fmla="*/ 250 h 2630"/>
                  <a:gd name="T8" fmla="*/ 1827 w 2741"/>
                  <a:gd name="T9" fmla="*/ 0 h 2630"/>
                  <a:gd name="T10" fmla="*/ 1806 w 2741"/>
                  <a:gd name="T11" fmla="*/ 7 h 2630"/>
                  <a:gd name="T12" fmla="*/ 1478 w 2741"/>
                  <a:gd name="T13" fmla="*/ 407 h 2630"/>
                  <a:gd name="T14" fmla="*/ 1371 w 2741"/>
                  <a:gd name="T15" fmla="*/ 400 h 2630"/>
                  <a:gd name="T16" fmla="*/ 1264 w 2741"/>
                  <a:gd name="T17" fmla="*/ 407 h 2630"/>
                  <a:gd name="T18" fmla="*/ 1078 w 2741"/>
                  <a:gd name="T19" fmla="*/ 166 h 2630"/>
                  <a:gd name="T20" fmla="*/ 914 w 2741"/>
                  <a:gd name="T21" fmla="*/ 0 h 2630"/>
                  <a:gd name="T22" fmla="*/ 807 w 2741"/>
                  <a:gd name="T23" fmla="*/ 57 h 2630"/>
                  <a:gd name="T24" fmla="*/ 596 w 2741"/>
                  <a:gd name="T25" fmla="*/ 179 h 2630"/>
                  <a:gd name="T26" fmla="*/ 471 w 2741"/>
                  <a:gd name="T27" fmla="*/ 250 h 2630"/>
                  <a:gd name="T28" fmla="*/ 457 w 2741"/>
                  <a:gd name="T29" fmla="*/ 275 h 2630"/>
                  <a:gd name="T30" fmla="*/ 639 w 2741"/>
                  <a:gd name="T31" fmla="*/ 768 h 2630"/>
                  <a:gd name="T32" fmla="*/ 532 w 2741"/>
                  <a:gd name="T33" fmla="*/ 953 h 2630"/>
                  <a:gd name="T34" fmla="*/ 0 w 2741"/>
                  <a:gd name="T35" fmla="*/ 1064 h 2630"/>
                  <a:gd name="T36" fmla="*/ 0 w 2741"/>
                  <a:gd name="T37" fmla="*/ 1563 h 2630"/>
                  <a:gd name="T38" fmla="*/ 532 w 2741"/>
                  <a:gd name="T39" fmla="*/ 1674 h 2630"/>
                  <a:gd name="T40" fmla="*/ 639 w 2741"/>
                  <a:gd name="T41" fmla="*/ 1860 h 2630"/>
                  <a:gd name="T42" fmla="*/ 457 w 2741"/>
                  <a:gd name="T43" fmla="*/ 2352 h 2630"/>
                  <a:gd name="T44" fmla="*/ 471 w 2741"/>
                  <a:gd name="T45" fmla="*/ 2377 h 2630"/>
                  <a:gd name="T46" fmla="*/ 914 w 2741"/>
                  <a:gd name="T47" fmla="*/ 2630 h 2630"/>
                  <a:gd name="T48" fmla="*/ 1078 w 2741"/>
                  <a:gd name="T49" fmla="*/ 2463 h 2630"/>
                  <a:gd name="T50" fmla="*/ 1264 w 2741"/>
                  <a:gd name="T51" fmla="*/ 2220 h 2630"/>
                  <a:gd name="T52" fmla="*/ 1371 w 2741"/>
                  <a:gd name="T53" fmla="*/ 2227 h 2630"/>
                  <a:gd name="T54" fmla="*/ 1478 w 2741"/>
                  <a:gd name="T55" fmla="*/ 2220 h 2630"/>
                  <a:gd name="T56" fmla="*/ 1663 w 2741"/>
                  <a:gd name="T57" fmla="*/ 2463 h 2630"/>
                  <a:gd name="T58" fmla="*/ 1827 w 2741"/>
                  <a:gd name="T59" fmla="*/ 2630 h 2630"/>
                  <a:gd name="T60" fmla="*/ 2270 w 2741"/>
                  <a:gd name="T61" fmla="*/ 2377 h 2630"/>
                  <a:gd name="T62" fmla="*/ 2284 w 2741"/>
                  <a:gd name="T63" fmla="*/ 2352 h 2630"/>
                  <a:gd name="T64" fmla="*/ 2102 w 2741"/>
                  <a:gd name="T65" fmla="*/ 1860 h 2630"/>
                  <a:gd name="T66" fmla="*/ 2209 w 2741"/>
                  <a:gd name="T67" fmla="*/ 1674 h 2630"/>
                  <a:gd name="T68" fmla="*/ 2741 w 2741"/>
                  <a:gd name="T69" fmla="*/ 1563 h 2630"/>
                  <a:gd name="T70" fmla="*/ 2741 w 2741"/>
                  <a:gd name="T71" fmla="*/ 1064 h 2630"/>
                  <a:gd name="T72" fmla="*/ 2209 w 2741"/>
                  <a:gd name="T73" fmla="*/ 953 h 2630"/>
                  <a:gd name="T74" fmla="*/ 1694 w 2741"/>
                  <a:gd name="T75" fmla="*/ 1637 h 2630"/>
                  <a:gd name="T76" fmla="*/ 1371 w 2741"/>
                  <a:gd name="T77" fmla="*/ 1770 h 2630"/>
                  <a:gd name="T78" fmla="*/ 1048 w 2741"/>
                  <a:gd name="T79" fmla="*/ 1637 h 2630"/>
                  <a:gd name="T80" fmla="*/ 914 w 2741"/>
                  <a:gd name="T81" fmla="*/ 1314 h 2630"/>
                  <a:gd name="T82" fmla="*/ 1050 w 2741"/>
                  <a:gd name="T83" fmla="*/ 992 h 2630"/>
                  <a:gd name="T84" fmla="*/ 1371 w 2741"/>
                  <a:gd name="T85" fmla="*/ 857 h 2630"/>
                  <a:gd name="T86" fmla="*/ 1692 w 2741"/>
                  <a:gd name="T87" fmla="*/ 992 h 2630"/>
                  <a:gd name="T88" fmla="*/ 1828 w 2741"/>
                  <a:gd name="T89" fmla="*/ 1314 h 2630"/>
                  <a:gd name="T90" fmla="*/ 1694 w 2741"/>
                  <a:gd name="T91" fmla="*/ 1637 h 2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41" h="2630">
                    <a:moveTo>
                      <a:pt x="2209" y="953"/>
                    </a:moveTo>
                    <a:cubicBezTo>
                      <a:pt x="2178" y="884"/>
                      <a:pt x="2143" y="822"/>
                      <a:pt x="2102" y="768"/>
                    </a:cubicBezTo>
                    <a:cubicBezTo>
                      <a:pt x="2224" y="499"/>
                      <a:pt x="2284" y="334"/>
                      <a:pt x="2284" y="275"/>
                    </a:cubicBezTo>
                    <a:cubicBezTo>
                      <a:pt x="2284" y="266"/>
                      <a:pt x="2280" y="257"/>
                      <a:pt x="2270" y="250"/>
                    </a:cubicBezTo>
                    <a:cubicBezTo>
                      <a:pt x="1984" y="84"/>
                      <a:pt x="1837" y="0"/>
                      <a:pt x="1827" y="0"/>
                    </a:cubicBezTo>
                    <a:lnTo>
                      <a:pt x="1806" y="7"/>
                    </a:lnTo>
                    <a:cubicBezTo>
                      <a:pt x="1709" y="105"/>
                      <a:pt x="1599" y="238"/>
                      <a:pt x="1478" y="407"/>
                    </a:cubicBezTo>
                    <a:cubicBezTo>
                      <a:pt x="1430" y="402"/>
                      <a:pt x="1395" y="400"/>
                      <a:pt x="1371" y="400"/>
                    </a:cubicBezTo>
                    <a:cubicBezTo>
                      <a:pt x="1347" y="400"/>
                      <a:pt x="1311" y="402"/>
                      <a:pt x="1264" y="407"/>
                    </a:cubicBezTo>
                    <a:cubicBezTo>
                      <a:pt x="1230" y="357"/>
                      <a:pt x="1169" y="277"/>
                      <a:pt x="1078" y="166"/>
                    </a:cubicBezTo>
                    <a:cubicBezTo>
                      <a:pt x="988" y="56"/>
                      <a:pt x="933" y="0"/>
                      <a:pt x="914" y="0"/>
                    </a:cubicBezTo>
                    <a:cubicBezTo>
                      <a:pt x="909" y="0"/>
                      <a:pt x="874" y="19"/>
                      <a:pt x="807" y="57"/>
                    </a:cubicBezTo>
                    <a:cubicBezTo>
                      <a:pt x="740" y="96"/>
                      <a:pt x="670" y="136"/>
                      <a:pt x="596" y="179"/>
                    </a:cubicBezTo>
                    <a:cubicBezTo>
                      <a:pt x="523" y="222"/>
                      <a:pt x="481" y="245"/>
                      <a:pt x="471" y="250"/>
                    </a:cubicBezTo>
                    <a:cubicBezTo>
                      <a:pt x="462" y="257"/>
                      <a:pt x="457" y="266"/>
                      <a:pt x="457" y="275"/>
                    </a:cubicBezTo>
                    <a:cubicBezTo>
                      <a:pt x="457" y="335"/>
                      <a:pt x="518" y="499"/>
                      <a:pt x="639" y="768"/>
                    </a:cubicBezTo>
                    <a:cubicBezTo>
                      <a:pt x="599" y="822"/>
                      <a:pt x="563" y="884"/>
                      <a:pt x="532" y="953"/>
                    </a:cubicBezTo>
                    <a:cubicBezTo>
                      <a:pt x="178" y="989"/>
                      <a:pt x="0" y="1026"/>
                      <a:pt x="0" y="1064"/>
                    </a:cubicBezTo>
                    <a:lnTo>
                      <a:pt x="0" y="1563"/>
                    </a:lnTo>
                    <a:cubicBezTo>
                      <a:pt x="0" y="1601"/>
                      <a:pt x="178" y="1638"/>
                      <a:pt x="532" y="1674"/>
                    </a:cubicBezTo>
                    <a:cubicBezTo>
                      <a:pt x="561" y="1738"/>
                      <a:pt x="596" y="1800"/>
                      <a:pt x="639" y="1860"/>
                    </a:cubicBezTo>
                    <a:cubicBezTo>
                      <a:pt x="518" y="2128"/>
                      <a:pt x="457" y="2293"/>
                      <a:pt x="457" y="2352"/>
                    </a:cubicBezTo>
                    <a:cubicBezTo>
                      <a:pt x="457" y="2362"/>
                      <a:pt x="462" y="2370"/>
                      <a:pt x="471" y="2377"/>
                    </a:cubicBezTo>
                    <a:cubicBezTo>
                      <a:pt x="762" y="2546"/>
                      <a:pt x="909" y="2630"/>
                      <a:pt x="914" y="2630"/>
                    </a:cubicBezTo>
                    <a:cubicBezTo>
                      <a:pt x="933" y="2630"/>
                      <a:pt x="988" y="2574"/>
                      <a:pt x="1078" y="2463"/>
                    </a:cubicBezTo>
                    <a:cubicBezTo>
                      <a:pt x="1169" y="2351"/>
                      <a:pt x="1230" y="2270"/>
                      <a:pt x="1264" y="2220"/>
                    </a:cubicBezTo>
                    <a:cubicBezTo>
                      <a:pt x="1311" y="2225"/>
                      <a:pt x="1347" y="2227"/>
                      <a:pt x="1371" y="2227"/>
                    </a:cubicBezTo>
                    <a:cubicBezTo>
                      <a:pt x="1395" y="2227"/>
                      <a:pt x="1430" y="2225"/>
                      <a:pt x="1478" y="2220"/>
                    </a:cubicBezTo>
                    <a:cubicBezTo>
                      <a:pt x="1511" y="2270"/>
                      <a:pt x="1573" y="2351"/>
                      <a:pt x="1663" y="2463"/>
                    </a:cubicBezTo>
                    <a:cubicBezTo>
                      <a:pt x="1754" y="2574"/>
                      <a:pt x="1808" y="2630"/>
                      <a:pt x="1827" y="2630"/>
                    </a:cubicBezTo>
                    <a:cubicBezTo>
                      <a:pt x="1832" y="2630"/>
                      <a:pt x="1980" y="2546"/>
                      <a:pt x="2270" y="2377"/>
                    </a:cubicBezTo>
                    <a:cubicBezTo>
                      <a:pt x="2280" y="2370"/>
                      <a:pt x="2284" y="2362"/>
                      <a:pt x="2284" y="2352"/>
                    </a:cubicBezTo>
                    <a:cubicBezTo>
                      <a:pt x="2284" y="2293"/>
                      <a:pt x="2224" y="2128"/>
                      <a:pt x="2102" y="1860"/>
                    </a:cubicBezTo>
                    <a:cubicBezTo>
                      <a:pt x="2145" y="1800"/>
                      <a:pt x="2181" y="1738"/>
                      <a:pt x="2209" y="1674"/>
                    </a:cubicBezTo>
                    <a:cubicBezTo>
                      <a:pt x="2564" y="1638"/>
                      <a:pt x="2741" y="1601"/>
                      <a:pt x="2741" y="1563"/>
                    </a:cubicBezTo>
                    <a:lnTo>
                      <a:pt x="2741" y="1064"/>
                    </a:lnTo>
                    <a:cubicBezTo>
                      <a:pt x="2741" y="1026"/>
                      <a:pt x="2564" y="989"/>
                      <a:pt x="2209" y="953"/>
                    </a:cubicBezTo>
                    <a:close/>
                    <a:moveTo>
                      <a:pt x="1694" y="1637"/>
                    </a:moveTo>
                    <a:cubicBezTo>
                      <a:pt x="1605" y="1726"/>
                      <a:pt x="1497" y="1770"/>
                      <a:pt x="1371" y="1770"/>
                    </a:cubicBezTo>
                    <a:cubicBezTo>
                      <a:pt x="1245" y="1770"/>
                      <a:pt x="1137" y="1726"/>
                      <a:pt x="1048" y="1637"/>
                    </a:cubicBezTo>
                    <a:cubicBezTo>
                      <a:pt x="959" y="1547"/>
                      <a:pt x="914" y="1440"/>
                      <a:pt x="914" y="1314"/>
                    </a:cubicBezTo>
                    <a:cubicBezTo>
                      <a:pt x="914" y="1190"/>
                      <a:pt x="959" y="1083"/>
                      <a:pt x="1050" y="992"/>
                    </a:cubicBezTo>
                    <a:cubicBezTo>
                      <a:pt x="1140" y="902"/>
                      <a:pt x="1247" y="857"/>
                      <a:pt x="1371" y="857"/>
                    </a:cubicBezTo>
                    <a:cubicBezTo>
                      <a:pt x="1494" y="857"/>
                      <a:pt x="1602" y="902"/>
                      <a:pt x="1692" y="992"/>
                    </a:cubicBezTo>
                    <a:cubicBezTo>
                      <a:pt x="1782" y="1083"/>
                      <a:pt x="1828" y="1190"/>
                      <a:pt x="1828" y="1314"/>
                    </a:cubicBezTo>
                    <a:cubicBezTo>
                      <a:pt x="1827" y="1440"/>
                      <a:pt x="1783" y="1547"/>
                      <a:pt x="1694" y="163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2368550" y="2832100"/>
                <a:ext cx="560388" cy="538162"/>
              </a:xfrm>
              <a:custGeom>
                <a:avLst/>
                <a:gdLst>
                  <a:gd name="T0" fmla="*/ 2209 w 2741"/>
                  <a:gd name="T1" fmla="*/ 953 h 2630"/>
                  <a:gd name="T2" fmla="*/ 2102 w 2741"/>
                  <a:gd name="T3" fmla="*/ 767 h 2630"/>
                  <a:gd name="T4" fmla="*/ 2284 w 2741"/>
                  <a:gd name="T5" fmla="*/ 275 h 2630"/>
                  <a:gd name="T6" fmla="*/ 2270 w 2741"/>
                  <a:gd name="T7" fmla="*/ 250 h 2630"/>
                  <a:gd name="T8" fmla="*/ 1827 w 2741"/>
                  <a:gd name="T9" fmla="*/ 0 h 2630"/>
                  <a:gd name="T10" fmla="*/ 1806 w 2741"/>
                  <a:gd name="T11" fmla="*/ 7 h 2630"/>
                  <a:gd name="T12" fmla="*/ 1478 w 2741"/>
                  <a:gd name="T13" fmla="*/ 407 h 2630"/>
                  <a:gd name="T14" fmla="*/ 1371 w 2741"/>
                  <a:gd name="T15" fmla="*/ 399 h 2630"/>
                  <a:gd name="T16" fmla="*/ 1264 w 2741"/>
                  <a:gd name="T17" fmla="*/ 407 h 2630"/>
                  <a:gd name="T18" fmla="*/ 1078 w 2741"/>
                  <a:gd name="T19" fmla="*/ 166 h 2630"/>
                  <a:gd name="T20" fmla="*/ 914 w 2741"/>
                  <a:gd name="T21" fmla="*/ 0 h 2630"/>
                  <a:gd name="T22" fmla="*/ 807 w 2741"/>
                  <a:gd name="T23" fmla="*/ 57 h 2630"/>
                  <a:gd name="T24" fmla="*/ 596 w 2741"/>
                  <a:gd name="T25" fmla="*/ 178 h 2630"/>
                  <a:gd name="T26" fmla="*/ 471 w 2741"/>
                  <a:gd name="T27" fmla="*/ 250 h 2630"/>
                  <a:gd name="T28" fmla="*/ 457 w 2741"/>
                  <a:gd name="T29" fmla="*/ 275 h 2630"/>
                  <a:gd name="T30" fmla="*/ 639 w 2741"/>
                  <a:gd name="T31" fmla="*/ 767 h 2630"/>
                  <a:gd name="T32" fmla="*/ 532 w 2741"/>
                  <a:gd name="T33" fmla="*/ 953 h 2630"/>
                  <a:gd name="T34" fmla="*/ 0 w 2741"/>
                  <a:gd name="T35" fmla="*/ 1063 h 2630"/>
                  <a:gd name="T36" fmla="*/ 0 w 2741"/>
                  <a:gd name="T37" fmla="*/ 1563 h 2630"/>
                  <a:gd name="T38" fmla="*/ 532 w 2741"/>
                  <a:gd name="T39" fmla="*/ 1674 h 2630"/>
                  <a:gd name="T40" fmla="*/ 639 w 2741"/>
                  <a:gd name="T41" fmla="*/ 1859 h 2630"/>
                  <a:gd name="T42" fmla="*/ 457 w 2741"/>
                  <a:gd name="T43" fmla="*/ 2352 h 2630"/>
                  <a:gd name="T44" fmla="*/ 471 w 2741"/>
                  <a:gd name="T45" fmla="*/ 2377 h 2630"/>
                  <a:gd name="T46" fmla="*/ 914 w 2741"/>
                  <a:gd name="T47" fmla="*/ 2630 h 2630"/>
                  <a:gd name="T48" fmla="*/ 1078 w 2741"/>
                  <a:gd name="T49" fmla="*/ 2462 h 2630"/>
                  <a:gd name="T50" fmla="*/ 1264 w 2741"/>
                  <a:gd name="T51" fmla="*/ 2220 h 2630"/>
                  <a:gd name="T52" fmla="*/ 1371 w 2741"/>
                  <a:gd name="T53" fmla="*/ 2227 h 2630"/>
                  <a:gd name="T54" fmla="*/ 1478 w 2741"/>
                  <a:gd name="T55" fmla="*/ 2220 h 2630"/>
                  <a:gd name="T56" fmla="*/ 1663 w 2741"/>
                  <a:gd name="T57" fmla="*/ 2462 h 2630"/>
                  <a:gd name="T58" fmla="*/ 1827 w 2741"/>
                  <a:gd name="T59" fmla="*/ 2630 h 2630"/>
                  <a:gd name="T60" fmla="*/ 2270 w 2741"/>
                  <a:gd name="T61" fmla="*/ 2377 h 2630"/>
                  <a:gd name="T62" fmla="*/ 2284 w 2741"/>
                  <a:gd name="T63" fmla="*/ 2352 h 2630"/>
                  <a:gd name="T64" fmla="*/ 2102 w 2741"/>
                  <a:gd name="T65" fmla="*/ 1859 h 2630"/>
                  <a:gd name="T66" fmla="*/ 2209 w 2741"/>
                  <a:gd name="T67" fmla="*/ 1674 h 2630"/>
                  <a:gd name="T68" fmla="*/ 2741 w 2741"/>
                  <a:gd name="T69" fmla="*/ 1563 h 2630"/>
                  <a:gd name="T70" fmla="*/ 2741 w 2741"/>
                  <a:gd name="T71" fmla="*/ 1063 h 2630"/>
                  <a:gd name="T72" fmla="*/ 2209 w 2741"/>
                  <a:gd name="T73" fmla="*/ 953 h 2630"/>
                  <a:gd name="T74" fmla="*/ 1694 w 2741"/>
                  <a:gd name="T75" fmla="*/ 1636 h 2630"/>
                  <a:gd name="T76" fmla="*/ 1371 w 2741"/>
                  <a:gd name="T77" fmla="*/ 1770 h 2630"/>
                  <a:gd name="T78" fmla="*/ 1048 w 2741"/>
                  <a:gd name="T79" fmla="*/ 1636 h 2630"/>
                  <a:gd name="T80" fmla="*/ 914 w 2741"/>
                  <a:gd name="T81" fmla="*/ 1313 h 2630"/>
                  <a:gd name="T82" fmla="*/ 1050 w 2741"/>
                  <a:gd name="T83" fmla="*/ 992 h 2630"/>
                  <a:gd name="T84" fmla="*/ 1371 w 2741"/>
                  <a:gd name="T85" fmla="*/ 856 h 2630"/>
                  <a:gd name="T86" fmla="*/ 1692 w 2741"/>
                  <a:gd name="T87" fmla="*/ 992 h 2630"/>
                  <a:gd name="T88" fmla="*/ 1828 w 2741"/>
                  <a:gd name="T89" fmla="*/ 1313 h 2630"/>
                  <a:gd name="T90" fmla="*/ 1694 w 2741"/>
                  <a:gd name="T91" fmla="*/ 1636 h 2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41" h="2630">
                    <a:moveTo>
                      <a:pt x="2209" y="953"/>
                    </a:moveTo>
                    <a:cubicBezTo>
                      <a:pt x="2178" y="884"/>
                      <a:pt x="2143" y="822"/>
                      <a:pt x="2102" y="767"/>
                    </a:cubicBezTo>
                    <a:cubicBezTo>
                      <a:pt x="2224" y="498"/>
                      <a:pt x="2284" y="334"/>
                      <a:pt x="2284" y="275"/>
                    </a:cubicBezTo>
                    <a:cubicBezTo>
                      <a:pt x="2284" y="265"/>
                      <a:pt x="2280" y="257"/>
                      <a:pt x="2270" y="250"/>
                    </a:cubicBezTo>
                    <a:cubicBezTo>
                      <a:pt x="1984" y="83"/>
                      <a:pt x="1837" y="0"/>
                      <a:pt x="1827" y="0"/>
                    </a:cubicBezTo>
                    <a:lnTo>
                      <a:pt x="1806" y="7"/>
                    </a:lnTo>
                    <a:cubicBezTo>
                      <a:pt x="1709" y="104"/>
                      <a:pt x="1599" y="238"/>
                      <a:pt x="1478" y="407"/>
                    </a:cubicBezTo>
                    <a:cubicBezTo>
                      <a:pt x="1430" y="402"/>
                      <a:pt x="1395" y="399"/>
                      <a:pt x="1371" y="399"/>
                    </a:cubicBezTo>
                    <a:cubicBezTo>
                      <a:pt x="1347" y="399"/>
                      <a:pt x="1311" y="402"/>
                      <a:pt x="1264" y="407"/>
                    </a:cubicBezTo>
                    <a:cubicBezTo>
                      <a:pt x="1230" y="357"/>
                      <a:pt x="1169" y="276"/>
                      <a:pt x="1078" y="166"/>
                    </a:cubicBezTo>
                    <a:cubicBezTo>
                      <a:pt x="988" y="55"/>
                      <a:pt x="933" y="0"/>
                      <a:pt x="914" y="0"/>
                    </a:cubicBezTo>
                    <a:cubicBezTo>
                      <a:pt x="909" y="0"/>
                      <a:pt x="874" y="19"/>
                      <a:pt x="807" y="57"/>
                    </a:cubicBezTo>
                    <a:cubicBezTo>
                      <a:pt x="740" y="95"/>
                      <a:pt x="670" y="135"/>
                      <a:pt x="596" y="178"/>
                    </a:cubicBezTo>
                    <a:cubicBezTo>
                      <a:pt x="523" y="221"/>
                      <a:pt x="481" y="245"/>
                      <a:pt x="471" y="250"/>
                    </a:cubicBezTo>
                    <a:cubicBezTo>
                      <a:pt x="462" y="257"/>
                      <a:pt x="457" y="265"/>
                      <a:pt x="457" y="275"/>
                    </a:cubicBezTo>
                    <a:cubicBezTo>
                      <a:pt x="457" y="334"/>
                      <a:pt x="518" y="498"/>
                      <a:pt x="639" y="767"/>
                    </a:cubicBezTo>
                    <a:cubicBezTo>
                      <a:pt x="599" y="822"/>
                      <a:pt x="563" y="884"/>
                      <a:pt x="532" y="953"/>
                    </a:cubicBezTo>
                    <a:cubicBezTo>
                      <a:pt x="178" y="988"/>
                      <a:pt x="0" y="1025"/>
                      <a:pt x="0" y="1063"/>
                    </a:cubicBezTo>
                    <a:lnTo>
                      <a:pt x="0" y="1563"/>
                    </a:lnTo>
                    <a:cubicBezTo>
                      <a:pt x="0" y="1601"/>
                      <a:pt x="178" y="1638"/>
                      <a:pt x="532" y="1674"/>
                    </a:cubicBezTo>
                    <a:cubicBezTo>
                      <a:pt x="561" y="1738"/>
                      <a:pt x="596" y="1800"/>
                      <a:pt x="639" y="1859"/>
                    </a:cubicBezTo>
                    <a:cubicBezTo>
                      <a:pt x="518" y="2128"/>
                      <a:pt x="457" y="2292"/>
                      <a:pt x="457" y="2352"/>
                    </a:cubicBezTo>
                    <a:cubicBezTo>
                      <a:pt x="457" y="2361"/>
                      <a:pt x="462" y="2369"/>
                      <a:pt x="471" y="2377"/>
                    </a:cubicBezTo>
                    <a:cubicBezTo>
                      <a:pt x="762" y="2545"/>
                      <a:pt x="909" y="2630"/>
                      <a:pt x="914" y="2630"/>
                    </a:cubicBezTo>
                    <a:cubicBezTo>
                      <a:pt x="933" y="2630"/>
                      <a:pt x="988" y="2574"/>
                      <a:pt x="1078" y="2462"/>
                    </a:cubicBezTo>
                    <a:cubicBezTo>
                      <a:pt x="1169" y="2350"/>
                      <a:pt x="1230" y="2270"/>
                      <a:pt x="1264" y="2220"/>
                    </a:cubicBezTo>
                    <a:cubicBezTo>
                      <a:pt x="1311" y="2224"/>
                      <a:pt x="1347" y="2227"/>
                      <a:pt x="1371" y="2227"/>
                    </a:cubicBezTo>
                    <a:cubicBezTo>
                      <a:pt x="1395" y="2227"/>
                      <a:pt x="1430" y="2224"/>
                      <a:pt x="1478" y="2220"/>
                    </a:cubicBezTo>
                    <a:cubicBezTo>
                      <a:pt x="1511" y="2270"/>
                      <a:pt x="1573" y="2350"/>
                      <a:pt x="1663" y="2462"/>
                    </a:cubicBezTo>
                    <a:cubicBezTo>
                      <a:pt x="1754" y="2574"/>
                      <a:pt x="1808" y="2630"/>
                      <a:pt x="1827" y="2630"/>
                    </a:cubicBezTo>
                    <a:cubicBezTo>
                      <a:pt x="1832" y="2630"/>
                      <a:pt x="1980" y="2545"/>
                      <a:pt x="2270" y="2377"/>
                    </a:cubicBezTo>
                    <a:cubicBezTo>
                      <a:pt x="2280" y="2369"/>
                      <a:pt x="2284" y="2361"/>
                      <a:pt x="2284" y="2352"/>
                    </a:cubicBezTo>
                    <a:cubicBezTo>
                      <a:pt x="2284" y="2292"/>
                      <a:pt x="2224" y="2128"/>
                      <a:pt x="2102" y="1859"/>
                    </a:cubicBezTo>
                    <a:cubicBezTo>
                      <a:pt x="2145" y="1800"/>
                      <a:pt x="2181" y="1738"/>
                      <a:pt x="2209" y="1674"/>
                    </a:cubicBezTo>
                    <a:cubicBezTo>
                      <a:pt x="2564" y="1638"/>
                      <a:pt x="2741" y="1601"/>
                      <a:pt x="2741" y="1563"/>
                    </a:cubicBezTo>
                    <a:lnTo>
                      <a:pt x="2741" y="1063"/>
                    </a:lnTo>
                    <a:cubicBezTo>
                      <a:pt x="2741" y="1025"/>
                      <a:pt x="2564" y="988"/>
                      <a:pt x="2209" y="953"/>
                    </a:cubicBezTo>
                    <a:close/>
                    <a:moveTo>
                      <a:pt x="1694" y="1636"/>
                    </a:moveTo>
                    <a:cubicBezTo>
                      <a:pt x="1605" y="1725"/>
                      <a:pt x="1497" y="1770"/>
                      <a:pt x="1371" y="1770"/>
                    </a:cubicBezTo>
                    <a:cubicBezTo>
                      <a:pt x="1245" y="1770"/>
                      <a:pt x="1137" y="1725"/>
                      <a:pt x="1048" y="1636"/>
                    </a:cubicBezTo>
                    <a:cubicBezTo>
                      <a:pt x="959" y="1547"/>
                      <a:pt x="914" y="1439"/>
                      <a:pt x="914" y="1313"/>
                    </a:cubicBezTo>
                    <a:cubicBezTo>
                      <a:pt x="914" y="1189"/>
                      <a:pt x="959" y="1082"/>
                      <a:pt x="1050" y="992"/>
                    </a:cubicBezTo>
                    <a:cubicBezTo>
                      <a:pt x="1140" y="901"/>
                      <a:pt x="1247" y="856"/>
                      <a:pt x="1371" y="856"/>
                    </a:cubicBezTo>
                    <a:cubicBezTo>
                      <a:pt x="1494" y="856"/>
                      <a:pt x="1602" y="902"/>
                      <a:pt x="1692" y="992"/>
                    </a:cubicBezTo>
                    <a:cubicBezTo>
                      <a:pt x="1782" y="1082"/>
                      <a:pt x="1828" y="1189"/>
                      <a:pt x="1828" y="1313"/>
                    </a:cubicBezTo>
                    <a:cubicBezTo>
                      <a:pt x="1827" y="1439"/>
                      <a:pt x="1783" y="1547"/>
                      <a:pt x="1694" y="163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5161020" y="5013098"/>
              <a:ext cx="649776" cy="673404"/>
              <a:chOff x="517078" y="4533923"/>
              <a:chExt cx="1222375" cy="1266825"/>
            </a:xfrm>
            <a:solidFill>
              <a:schemeClr val="bg1"/>
            </a:solidFill>
          </p:grpSpPr>
          <p:sp>
            <p:nvSpPr>
              <p:cNvPr id="85" name="Freeform 21"/>
              <p:cNvSpPr>
                <a:spLocks/>
              </p:cNvSpPr>
              <p:nvPr/>
            </p:nvSpPr>
            <p:spPr bwMode="auto">
              <a:xfrm>
                <a:off x="1460053" y="5114948"/>
                <a:ext cx="279400" cy="142875"/>
              </a:xfrm>
              <a:custGeom>
                <a:avLst/>
                <a:gdLst>
                  <a:gd name="T0" fmla="*/ 146 w 193"/>
                  <a:gd name="T1" fmla="*/ 0 h 99"/>
                  <a:gd name="T2" fmla="*/ 58 w 193"/>
                  <a:gd name="T3" fmla="*/ 0 h 99"/>
                  <a:gd name="T4" fmla="*/ 47 w 193"/>
                  <a:gd name="T5" fmla="*/ 0 h 99"/>
                  <a:gd name="T6" fmla="*/ 0 w 193"/>
                  <a:gd name="T7" fmla="*/ 47 h 99"/>
                  <a:gd name="T8" fmla="*/ 0 w 193"/>
                  <a:gd name="T9" fmla="*/ 52 h 99"/>
                  <a:gd name="T10" fmla="*/ 47 w 193"/>
                  <a:gd name="T11" fmla="*/ 99 h 99"/>
                  <a:gd name="T12" fmla="*/ 134 w 193"/>
                  <a:gd name="T13" fmla="*/ 99 h 99"/>
                  <a:gd name="T14" fmla="*/ 146 w 193"/>
                  <a:gd name="T15" fmla="*/ 99 h 99"/>
                  <a:gd name="T16" fmla="*/ 193 w 193"/>
                  <a:gd name="T17" fmla="*/ 52 h 99"/>
                  <a:gd name="T18" fmla="*/ 192 w 193"/>
                  <a:gd name="T19" fmla="*/ 47 h 99"/>
                  <a:gd name="T20" fmla="*/ 146 w 193"/>
                  <a:gd name="T2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99">
                    <a:moveTo>
                      <a:pt x="146" y="0"/>
                    </a:moveTo>
                    <a:lnTo>
                      <a:pt x="58" y="0"/>
                    </a:lnTo>
                    <a:lnTo>
                      <a:pt x="47" y="0"/>
                    </a:lnTo>
                    <a:cubicBezTo>
                      <a:pt x="21" y="0"/>
                      <a:pt x="0" y="21"/>
                      <a:pt x="0" y="47"/>
                    </a:cubicBezTo>
                    <a:lnTo>
                      <a:pt x="0" y="52"/>
                    </a:lnTo>
                    <a:cubicBezTo>
                      <a:pt x="0" y="78"/>
                      <a:pt x="21" y="99"/>
                      <a:pt x="47" y="99"/>
                    </a:cubicBezTo>
                    <a:lnTo>
                      <a:pt x="134" y="99"/>
                    </a:lnTo>
                    <a:lnTo>
                      <a:pt x="146" y="99"/>
                    </a:lnTo>
                    <a:cubicBezTo>
                      <a:pt x="172" y="99"/>
                      <a:pt x="193" y="78"/>
                      <a:pt x="193" y="52"/>
                    </a:cubicBezTo>
                    <a:lnTo>
                      <a:pt x="192" y="47"/>
                    </a:lnTo>
                    <a:cubicBezTo>
                      <a:pt x="193" y="21"/>
                      <a:pt x="172" y="0"/>
                      <a:pt x="14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2"/>
              <p:cNvSpPr>
                <a:spLocks noEditPoints="1"/>
              </p:cNvSpPr>
              <p:nvPr/>
            </p:nvSpPr>
            <p:spPr bwMode="auto">
              <a:xfrm>
                <a:off x="517078" y="4533923"/>
                <a:ext cx="1222375" cy="1266825"/>
              </a:xfrm>
              <a:custGeom>
                <a:avLst/>
                <a:gdLst>
                  <a:gd name="T0" fmla="*/ 778 w 846"/>
                  <a:gd name="T1" fmla="*/ 286 h 876"/>
                  <a:gd name="T2" fmla="*/ 719 w 846"/>
                  <a:gd name="T3" fmla="*/ 0 h 876"/>
                  <a:gd name="T4" fmla="*/ 269 w 846"/>
                  <a:gd name="T5" fmla="*/ 59 h 876"/>
                  <a:gd name="T6" fmla="*/ 109 w 846"/>
                  <a:gd name="T7" fmla="*/ 313 h 876"/>
                  <a:gd name="T8" fmla="*/ 2 w 846"/>
                  <a:gd name="T9" fmla="*/ 563 h 876"/>
                  <a:gd name="T10" fmla="*/ 8 w 846"/>
                  <a:gd name="T11" fmla="*/ 595 h 876"/>
                  <a:gd name="T12" fmla="*/ 17 w 846"/>
                  <a:gd name="T13" fmla="*/ 627 h 876"/>
                  <a:gd name="T14" fmla="*/ 28 w 846"/>
                  <a:gd name="T15" fmla="*/ 649 h 876"/>
                  <a:gd name="T16" fmla="*/ 36 w 846"/>
                  <a:gd name="T17" fmla="*/ 663 h 876"/>
                  <a:gd name="T18" fmla="*/ 269 w 846"/>
                  <a:gd name="T19" fmla="*/ 749 h 876"/>
                  <a:gd name="T20" fmla="*/ 328 w 846"/>
                  <a:gd name="T21" fmla="*/ 876 h 876"/>
                  <a:gd name="T22" fmla="*/ 778 w 846"/>
                  <a:gd name="T23" fmla="*/ 817 h 876"/>
                  <a:gd name="T24" fmla="*/ 787 w 846"/>
                  <a:gd name="T25" fmla="*/ 735 h 876"/>
                  <a:gd name="T26" fmla="*/ 799 w 846"/>
                  <a:gd name="T27" fmla="*/ 735 h 876"/>
                  <a:gd name="T28" fmla="*/ 846 w 846"/>
                  <a:gd name="T29" fmla="*/ 683 h 876"/>
                  <a:gd name="T30" fmla="*/ 787 w 846"/>
                  <a:gd name="T31" fmla="*/ 636 h 876"/>
                  <a:gd name="T32" fmla="*/ 700 w 846"/>
                  <a:gd name="T33" fmla="*/ 636 h 876"/>
                  <a:gd name="T34" fmla="*/ 653 w 846"/>
                  <a:gd name="T35" fmla="*/ 688 h 876"/>
                  <a:gd name="T36" fmla="*/ 737 w 846"/>
                  <a:gd name="T37" fmla="*/ 735 h 876"/>
                  <a:gd name="T38" fmla="*/ 310 w 846"/>
                  <a:gd name="T39" fmla="*/ 766 h 876"/>
                  <a:gd name="T40" fmla="*/ 363 w 846"/>
                  <a:gd name="T41" fmla="*/ 306 h 876"/>
                  <a:gd name="T42" fmla="*/ 404 w 846"/>
                  <a:gd name="T43" fmla="*/ 147 h 876"/>
                  <a:gd name="T44" fmla="*/ 310 w 846"/>
                  <a:gd name="T45" fmla="*/ 94 h 876"/>
                  <a:gd name="T46" fmla="*/ 737 w 846"/>
                  <a:gd name="T47" fmla="*/ 286 h 876"/>
                  <a:gd name="T48" fmla="*/ 711 w 846"/>
                  <a:gd name="T49" fmla="*/ 286 h 876"/>
                  <a:gd name="T50" fmla="*/ 653 w 846"/>
                  <a:gd name="T51" fmla="*/ 333 h 876"/>
                  <a:gd name="T52" fmla="*/ 700 w 846"/>
                  <a:gd name="T53" fmla="*/ 384 h 876"/>
                  <a:gd name="T54" fmla="*/ 787 w 846"/>
                  <a:gd name="T55" fmla="*/ 384 h 876"/>
                  <a:gd name="T56" fmla="*/ 845 w 846"/>
                  <a:gd name="T57" fmla="*/ 338 h 876"/>
                  <a:gd name="T58" fmla="*/ 799 w 846"/>
                  <a:gd name="T59" fmla="*/ 286 h 876"/>
                  <a:gd name="T60" fmla="*/ 553 w 846"/>
                  <a:gd name="T61" fmla="*/ 817 h 876"/>
                  <a:gd name="T62" fmla="*/ 494 w 846"/>
                  <a:gd name="T63" fmla="*/ 817 h 876"/>
                  <a:gd name="T64" fmla="*/ 586 w 846"/>
                  <a:gd name="T65" fmla="*/ 57 h 876"/>
                  <a:gd name="T66" fmla="*/ 454 w 846"/>
                  <a:gd name="T67" fmla="*/ 50 h 876"/>
                  <a:gd name="T68" fmla="*/ 586 w 846"/>
                  <a:gd name="T69" fmla="*/ 43 h 876"/>
                  <a:gd name="T70" fmla="*/ 586 w 846"/>
                  <a:gd name="T71" fmla="*/ 57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6" h="876">
                    <a:moveTo>
                      <a:pt x="799" y="286"/>
                    </a:moveTo>
                    <a:lnTo>
                      <a:pt x="778" y="286"/>
                    </a:lnTo>
                    <a:lnTo>
                      <a:pt x="778" y="59"/>
                    </a:lnTo>
                    <a:cubicBezTo>
                      <a:pt x="778" y="27"/>
                      <a:pt x="751" y="0"/>
                      <a:pt x="719" y="0"/>
                    </a:cubicBezTo>
                    <a:lnTo>
                      <a:pt x="328" y="0"/>
                    </a:lnTo>
                    <a:cubicBezTo>
                      <a:pt x="296" y="0"/>
                      <a:pt x="269" y="27"/>
                      <a:pt x="269" y="59"/>
                    </a:cubicBezTo>
                    <a:lnTo>
                      <a:pt x="269" y="222"/>
                    </a:lnTo>
                    <a:cubicBezTo>
                      <a:pt x="190" y="266"/>
                      <a:pt x="109" y="313"/>
                      <a:pt x="109" y="313"/>
                    </a:cubicBezTo>
                    <a:cubicBezTo>
                      <a:pt x="65" y="331"/>
                      <a:pt x="0" y="390"/>
                      <a:pt x="0" y="528"/>
                    </a:cubicBezTo>
                    <a:cubicBezTo>
                      <a:pt x="0" y="540"/>
                      <a:pt x="1" y="552"/>
                      <a:pt x="2" y="563"/>
                    </a:cubicBezTo>
                    <a:cubicBezTo>
                      <a:pt x="3" y="566"/>
                      <a:pt x="3" y="569"/>
                      <a:pt x="4" y="572"/>
                    </a:cubicBezTo>
                    <a:cubicBezTo>
                      <a:pt x="5" y="580"/>
                      <a:pt x="6" y="588"/>
                      <a:pt x="8" y="595"/>
                    </a:cubicBezTo>
                    <a:cubicBezTo>
                      <a:pt x="8" y="598"/>
                      <a:pt x="9" y="601"/>
                      <a:pt x="10" y="603"/>
                    </a:cubicBezTo>
                    <a:cubicBezTo>
                      <a:pt x="12" y="612"/>
                      <a:pt x="14" y="620"/>
                      <a:pt x="17" y="627"/>
                    </a:cubicBezTo>
                    <a:cubicBezTo>
                      <a:pt x="19" y="631"/>
                      <a:pt x="21" y="634"/>
                      <a:pt x="22" y="638"/>
                    </a:cubicBezTo>
                    <a:cubicBezTo>
                      <a:pt x="24" y="642"/>
                      <a:pt x="26" y="645"/>
                      <a:pt x="28" y="649"/>
                    </a:cubicBezTo>
                    <a:cubicBezTo>
                      <a:pt x="30" y="653"/>
                      <a:pt x="32" y="657"/>
                      <a:pt x="34" y="660"/>
                    </a:cubicBezTo>
                    <a:cubicBezTo>
                      <a:pt x="35" y="661"/>
                      <a:pt x="36" y="662"/>
                      <a:pt x="36" y="663"/>
                    </a:cubicBezTo>
                    <a:cubicBezTo>
                      <a:pt x="93" y="749"/>
                      <a:pt x="198" y="749"/>
                      <a:pt x="198" y="749"/>
                    </a:cubicBezTo>
                    <a:lnTo>
                      <a:pt x="269" y="749"/>
                    </a:lnTo>
                    <a:lnTo>
                      <a:pt x="269" y="817"/>
                    </a:lnTo>
                    <a:cubicBezTo>
                      <a:pt x="269" y="849"/>
                      <a:pt x="296" y="876"/>
                      <a:pt x="328" y="876"/>
                    </a:cubicBezTo>
                    <a:lnTo>
                      <a:pt x="719" y="876"/>
                    </a:lnTo>
                    <a:cubicBezTo>
                      <a:pt x="751" y="876"/>
                      <a:pt x="778" y="849"/>
                      <a:pt x="778" y="817"/>
                    </a:cubicBezTo>
                    <a:lnTo>
                      <a:pt x="778" y="735"/>
                    </a:lnTo>
                    <a:lnTo>
                      <a:pt x="787" y="735"/>
                    </a:lnTo>
                    <a:lnTo>
                      <a:pt x="787" y="735"/>
                    </a:lnTo>
                    <a:lnTo>
                      <a:pt x="799" y="735"/>
                    </a:lnTo>
                    <a:cubicBezTo>
                      <a:pt x="825" y="735"/>
                      <a:pt x="846" y="714"/>
                      <a:pt x="845" y="688"/>
                    </a:cubicBezTo>
                    <a:lnTo>
                      <a:pt x="846" y="683"/>
                    </a:lnTo>
                    <a:cubicBezTo>
                      <a:pt x="845" y="657"/>
                      <a:pt x="825" y="636"/>
                      <a:pt x="799" y="636"/>
                    </a:cubicBezTo>
                    <a:lnTo>
                      <a:pt x="787" y="636"/>
                    </a:lnTo>
                    <a:lnTo>
                      <a:pt x="711" y="636"/>
                    </a:lnTo>
                    <a:lnTo>
                      <a:pt x="700" y="636"/>
                    </a:lnTo>
                    <a:cubicBezTo>
                      <a:pt x="674" y="636"/>
                      <a:pt x="653" y="657"/>
                      <a:pt x="653" y="683"/>
                    </a:cubicBezTo>
                    <a:lnTo>
                      <a:pt x="653" y="688"/>
                    </a:lnTo>
                    <a:cubicBezTo>
                      <a:pt x="653" y="714"/>
                      <a:pt x="674" y="735"/>
                      <a:pt x="700" y="735"/>
                    </a:cubicBezTo>
                    <a:lnTo>
                      <a:pt x="737" y="735"/>
                    </a:lnTo>
                    <a:lnTo>
                      <a:pt x="737" y="766"/>
                    </a:lnTo>
                    <a:lnTo>
                      <a:pt x="310" y="766"/>
                    </a:lnTo>
                    <a:lnTo>
                      <a:pt x="310" y="342"/>
                    </a:lnTo>
                    <a:cubicBezTo>
                      <a:pt x="332" y="328"/>
                      <a:pt x="352" y="315"/>
                      <a:pt x="363" y="306"/>
                    </a:cubicBezTo>
                    <a:cubicBezTo>
                      <a:pt x="420" y="262"/>
                      <a:pt x="475" y="226"/>
                      <a:pt x="482" y="194"/>
                    </a:cubicBezTo>
                    <a:cubicBezTo>
                      <a:pt x="492" y="153"/>
                      <a:pt x="460" y="118"/>
                      <a:pt x="404" y="147"/>
                    </a:cubicBezTo>
                    <a:cubicBezTo>
                      <a:pt x="387" y="156"/>
                      <a:pt x="351" y="176"/>
                      <a:pt x="310" y="199"/>
                    </a:cubicBezTo>
                    <a:lnTo>
                      <a:pt x="310" y="94"/>
                    </a:lnTo>
                    <a:lnTo>
                      <a:pt x="737" y="94"/>
                    </a:lnTo>
                    <a:lnTo>
                      <a:pt x="737" y="286"/>
                    </a:lnTo>
                    <a:lnTo>
                      <a:pt x="711" y="286"/>
                    </a:lnTo>
                    <a:lnTo>
                      <a:pt x="711" y="286"/>
                    </a:lnTo>
                    <a:lnTo>
                      <a:pt x="700" y="286"/>
                    </a:lnTo>
                    <a:cubicBezTo>
                      <a:pt x="674" y="286"/>
                      <a:pt x="653" y="307"/>
                      <a:pt x="653" y="333"/>
                    </a:cubicBezTo>
                    <a:lnTo>
                      <a:pt x="653" y="338"/>
                    </a:lnTo>
                    <a:cubicBezTo>
                      <a:pt x="653" y="363"/>
                      <a:pt x="674" y="384"/>
                      <a:pt x="700" y="384"/>
                    </a:cubicBezTo>
                    <a:lnTo>
                      <a:pt x="711" y="384"/>
                    </a:lnTo>
                    <a:lnTo>
                      <a:pt x="787" y="384"/>
                    </a:lnTo>
                    <a:lnTo>
                      <a:pt x="799" y="384"/>
                    </a:lnTo>
                    <a:cubicBezTo>
                      <a:pt x="825" y="384"/>
                      <a:pt x="845" y="363"/>
                      <a:pt x="845" y="338"/>
                    </a:cubicBezTo>
                    <a:lnTo>
                      <a:pt x="845" y="332"/>
                    </a:lnTo>
                    <a:cubicBezTo>
                      <a:pt x="846" y="307"/>
                      <a:pt x="825" y="286"/>
                      <a:pt x="799" y="286"/>
                    </a:cubicBezTo>
                    <a:close/>
                    <a:moveTo>
                      <a:pt x="524" y="787"/>
                    </a:moveTo>
                    <a:cubicBezTo>
                      <a:pt x="540" y="787"/>
                      <a:pt x="553" y="800"/>
                      <a:pt x="553" y="817"/>
                    </a:cubicBezTo>
                    <a:cubicBezTo>
                      <a:pt x="553" y="833"/>
                      <a:pt x="540" y="846"/>
                      <a:pt x="524" y="846"/>
                    </a:cubicBezTo>
                    <a:cubicBezTo>
                      <a:pt x="507" y="846"/>
                      <a:pt x="494" y="833"/>
                      <a:pt x="494" y="817"/>
                    </a:cubicBezTo>
                    <a:cubicBezTo>
                      <a:pt x="494" y="800"/>
                      <a:pt x="507" y="787"/>
                      <a:pt x="524" y="787"/>
                    </a:cubicBezTo>
                    <a:close/>
                    <a:moveTo>
                      <a:pt x="586" y="57"/>
                    </a:moveTo>
                    <a:lnTo>
                      <a:pt x="461" y="57"/>
                    </a:lnTo>
                    <a:cubicBezTo>
                      <a:pt x="457" y="57"/>
                      <a:pt x="454" y="54"/>
                      <a:pt x="454" y="50"/>
                    </a:cubicBezTo>
                    <a:cubicBezTo>
                      <a:pt x="454" y="46"/>
                      <a:pt x="457" y="43"/>
                      <a:pt x="461" y="43"/>
                    </a:cubicBezTo>
                    <a:lnTo>
                      <a:pt x="586" y="43"/>
                    </a:lnTo>
                    <a:cubicBezTo>
                      <a:pt x="590" y="43"/>
                      <a:pt x="593" y="46"/>
                      <a:pt x="593" y="50"/>
                    </a:cubicBezTo>
                    <a:cubicBezTo>
                      <a:pt x="593" y="54"/>
                      <a:pt x="590" y="57"/>
                      <a:pt x="586" y="5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3"/>
              <p:cNvSpPr>
                <a:spLocks/>
              </p:cNvSpPr>
              <p:nvPr/>
            </p:nvSpPr>
            <p:spPr bwMode="auto">
              <a:xfrm>
                <a:off x="1460053" y="5284810"/>
                <a:ext cx="277812" cy="142875"/>
              </a:xfrm>
              <a:custGeom>
                <a:avLst/>
                <a:gdLst>
                  <a:gd name="T0" fmla="*/ 146 w 192"/>
                  <a:gd name="T1" fmla="*/ 0 h 99"/>
                  <a:gd name="T2" fmla="*/ 134 w 192"/>
                  <a:gd name="T3" fmla="*/ 0 h 99"/>
                  <a:gd name="T4" fmla="*/ 47 w 192"/>
                  <a:gd name="T5" fmla="*/ 0 h 99"/>
                  <a:gd name="T6" fmla="*/ 0 w 192"/>
                  <a:gd name="T7" fmla="*/ 47 h 99"/>
                  <a:gd name="T8" fmla="*/ 0 w 192"/>
                  <a:gd name="T9" fmla="*/ 52 h 99"/>
                  <a:gd name="T10" fmla="*/ 47 w 192"/>
                  <a:gd name="T11" fmla="*/ 99 h 99"/>
                  <a:gd name="T12" fmla="*/ 58 w 192"/>
                  <a:gd name="T13" fmla="*/ 99 h 99"/>
                  <a:gd name="T14" fmla="*/ 134 w 192"/>
                  <a:gd name="T15" fmla="*/ 99 h 99"/>
                  <a:gd name="T16" fmla="*/ 146 w 192"/>
                  <a:gd name="T17" fmla="*/ 99 h 99"/>
                  <a:gd name="T18" fmla="*/ 192 w 192"/>
                  <a:gd name="T19" fmla="*/ 52 h 99"/>
                  <a:gd name="T20" fmla="*/ 192 w 192"/>
                  <a:gd name="T21" fmla="*/ 47 h 99"/>
                  <a:gd name="T22" fmla="*/ 146 w 192"/>
                  <a:gd name="T2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99">
                    <a:moveTo>
                      <a:pt x="146" y="0"/>
                    </a:moveTo>
                    <a:lnTo>
                      <a:pt x="134" y="0"/>
                    </a:lnTo>
                    <a:lnTo>
                      <a:pt x="47" y="0"/>
                    </a:lnTo>
                    <a:cubicBezTo>
                      <a:pt x="21" y="0"/>
                      <a:pt x="0" y="21"/>
                      <a:pt x="0" y="47"/>
                    </a:cubicBezTo>
                    <a:lnTo>
                      <a:pt x="0" y="52"/>
                    </a:lnTo>
                    <a:cubicBezTo>
                      <a:pt x="0" y="78"/>
                      <a:pt x="21" y="99"/>
                      <a:pt x="47" y="99"/>
                    </a:cubicBezTo>
                    <a:lnTo>
                      <a:pt x="58" y="99"/>
                    </a:lnTo>
                    <a:lnTo>
                      <a:pt x="134" y="99"/>
                    </a:lnTo>
                    <a:lnTo>
                      <a:pt x="146" y="99"/>
                    </a:lnTo>
                    <a:cubicBezTo>
                      <a:pt x="172" y="99"/>
                      <a:pt x="192" y="78"/>
                      <a:pt x="192" y="52"/>
                    </a:cubicBezTo>
                    <a:lnTo>
                      <a:pt x="192" y="47"/>
                    </a:lnTo>
                    <a:cubicBezTo>
                      <a:pt x="192" y="21"/>
                      <a:pt x="172" y="0"/>
                      <a:pt x="14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1" name="Freeform 27"/>
            <p:cNvSpPr>
              <a:spLocks noEditPoints="1"/>
            </p:cNvSpPr>
            <p:nvPr/>
          </p:nvSpPr>
          <p:spPr bwMode="auto">
            <a:xfrm>
              <a:off x="5209312" y="3595843"/>
              <a:ext cx="553193" cy="471882"/>
            </a:xfrm>
            <a:custGeom>
              <a:avLst/>
              <a:gdLst>
                <a:gd name="T0" fmla="*/ 219 w 1217"/>
                <a:gd name="T1" fmla="*/ 5 h 1038"/>
                <a:gd name="T2" fmla="*/ 0 w 1217"/>
                <a:gd name="T3" fmla="*/ 114 h 1038"/>
                <a:gd name="T4" fmla="*/ 0 w 1217"/>
                <a:gd name="T5" fmla="*/ 158 h 1038"/>
                <a:gd name="T6" fmla="*/ 219 w 1217"/>
                <a:gd name="T7" fmla="*/ 902 h 1038"/>
                <a:gd name="T8" fmla="*/ 0 w 1217"/>
                <a:gd name="T9" fmla="*/ 158 h 1038"/>
                <a:gd name="T10" fmla="*/ 108 w 1217"/>
                <a:gd name="T11" fmla="*/ 832 h 1038"/>
                <a:gd name="T12" fmla="*/ 108 w 1217"/>
                <a:gd name="T13" fmla="*/ 696 h 1038"/>
                <a:gd name="T14" fmla="*/ 0 w 1217"/>
                <a:gd name="T15" fmla="*/ 1033 h 1038"/>
                <a:gd name="T16" fmla="*/ 219 w 1217"/>
                <a:gd name="T17" fmla="*/ 945 h 1038"/>
                <a:gd name="T18" fmla="*/ 0 w 1217"/>
                <a:gd name="T19" fmla="*/ 1033 h 1038"/>
                <a:gd name="T20" fmla="*/ 263 w 1217"/>
                <a:gd name="T21" fmla="*/ 945 h 1038"/>
                <a:gd name="T22" fmla="*/ 547 w 1217"/>
                <a:gd name="T23" fmla="*/ 1033 h 1038"/>
                <a:gd name="T24" fmla="*/ 416 w 1217"/>
                <a:gd name="T25" fmla="*/ 902 h 1038"/>
                <a:gd name="T26" fmla="*/ 263 w 1217"/>
                <a:gd name="T27" fmla="*/ 301 h 1038"/>
                <a:gd name="T28" fmla="*/ 547 w 1217"/>
                <a:gd name="T29" fmla="*/ 301 h 1038"/>
                <a:gd name="T30" fmla="*/ 263 w 1217"/>
                <a:gd name="T31" fmla="*/ 223 h 1038"/>
                <a:gd name="T32" fmla="*/ 263 w 1217"/>
                <a:gd name="T33" fmla="*/ 348 h 1038"/>
                <a:gd name="T34" fmla="*/ 416 w 1217"/>
                <a:gd name="T35" fmla="*/ 858 h 1038"/>
                <a:gd name="T36" fmla="*/ 547 w 1217"/>
                <a:gd name="T37" fmla="*/ 351 h 1038"/>
                <a:gd name="T38" fmla="*/ 263 w 1217"/>
                <a:gd name="T39" fmla="*/ 348 h 1038"/>
                <a:gd name="T40" fmla="*/ 861 w 1217"/>
                <a:gd name="T41" fmla="*/ 31 h 1038"/>
                <a:gd name="T42" fmla="*/ 1033 w 1217"/>
                <a:gd name="T43" fmla="*/ 107 h 1038"/>
                <a:gd name="T44" fmla="*/ 1191 w 1217"/>
                <a:gd name="T45" fmla="*/ 878 h 1038"/>
                <a:gd name="T46" fmla="*/ 891 w 1217"/>
                <a:gd name="T47" fmla="*/ 181 h 1038"/>
                <a:gd name="T48" fmla="*/ 1191 w 1217"/>
                <a:gd name="T49" fmla="*/ 878 h 1038"/>
                <a:gd name="T50" fmla="*/ 1073 w 1217"/>
                <a:gd name="T51" fmla="*/ 692 h 1038"/>
                <a:gd name="T52" fmla="*/ 1100 w 1217"/>
                <a:gd name="T53" fmla="*/ 826 h 1038"/>
                <a:gd name="T54" fmla="*/ 1200 w 1217"/>
                <a:gd name="T55" fmla="*/ 921 h 1038"/>
                <a:gd name="T56" fmla="*/ 1067 w 1217"/>
                <a:gd name="T57" fmla="*/ 1038 h 1038"/>
                <a:gd name="T58" fmla="*/ 1200 w 1217"/>
                <a:gd name="T59" fmla="*/ 921 h 1038"/>
                <a:gd name="T60" fmla="*/ 831 w 1217"/>
                <a:gd name="T61" fmla="*/ 114 h 1038"/>
                <a:gd name="T62" fmla="*/ 613 w 1217"/>
                <a:gd name="T63" fmla="*/ 5 h 1038"/>
                <a:gd name="T64" fmla="*/ 613 w 1217"/>
                <a:gd name="T65" fmla="*/ 1033 h 1038"/>
                <a:gd name="T66" fmla="*/ 831 w 1217"/>
                <a:gd name="T67" fmla="*/ 945 h 1038"/>
                <a:gd name="T68" fmla="*/ 613 w 1217"/>
                <a:gd name="T69" fmla="*/ 1033 h 1038"/>
                <a:gd name="T70" fmla="*/ 831 w 1217"/>
                <a:gd name="T71" fmla="*/ 792 h 1038"/>
                <a:gd name="T72" fmla="*/ 613 w 1217"/>
                <a:gd name="T73" fmla="*/ 267 h 1038"/>
                <a:gd name="T74" fmla="*/ 613 w 1217"/>
                <a:gd name="T75" fmla="*/ 902 h 1038"/>
                <a:gd name="T76" fmla="*/ 831 w 1217"/>
                <a:gd name="T77" fmla="*/ 836 h 1038"/>
                <a:gd name="T78" fmla="*/ 613 w 1217"/>
                <a:gd name="T79" fmla="*/ 902 h 1038"/>
                <a:gd name="T80" fmla="*/ 831 w 1217"/>
                <a:gd name="T81" fmla="*/ 223 h 1038"/>
                <a:gd name="T82" fmla="*/ 613 w 1217"/>
                <a:gd name="T83" fmla="*/ 15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7" h="1038">
                  <a:moveTo>
                    <a:pt x="0" y="5"/>
                  </a:moveTo>
                  <a:lnTo>
                    <a:pt x="219" y="5"/>
                  </a:lnTo>
                  <a:lnTo>
                    <a:pt x="219" y="114"/>
                  </a:lnTo>
                  <a:lnTo>
                    <a:pt x="0" y="114"/>
                  </a:lnTo>
                  <a:lnTo>
                    <a:pt x="0" y="5"/>
                  </a:lnTo>
                  <a:close/>
                  <a:moveTo>
                    <a:pt x="0" y="158"/>
                  </a:moveTo>
                  <a:lnTo>
                    <a:pt x="219" y="158"/>
                  </a:lnTo>
                  <a:lnTo>
                    <a:pt x="219" y="902"/>
                  </a:lnTo>
                  <a:lnTo>
                    <a:pt x="0" y="902"/>
                  </a:lnTo>
                  <a:lnTo>
                    <a:pt x="0" y="158"/>
                  </a:lnTo>
                  <a:close/>
                  <a:moveTo>
                    <a:pt x="40" y="764"/>
                  </a:moveTo>
                  <a:cubicBezTo>
                    <a:pt x="40" y="802"/>
                    <a:pt x="71" y="832"/>
                    <a:pt x="108" y="832"/>
                  </a:cubicBezTo>
                  <a:cubicBezTo>
                    <a:pt x="146" y="832"/>
                    <a:pt x="177" y="802"/>
                    <a:pt x="177" y="764"/>
                  </a:cubicBezTo>
                  <a:cubicBezTo>
                    <a:pt x="177" y="726"/>
                    <a:pt x="146" y="696"/>
                    <a:pt x="108" y="696"/>
                  </a:cubicBezTo>
                  <a:cubicBezTo>
                    <a:pt x="71" y="696"/>
                    <a:pt x="40" y="726"/>
                    <a:pt x="40" y="764"/>
                  </a:cubicBezTo>
                  <a:close/>
                  <a:moveTo>
                    <a:pt x="0" y="1033"/>
                  </a:moveTo>
                  <a:lnTo>
                    <a:pt x="219" y="1033"/>
                  </a:lnTo>
                  <a:lnTo>
                    <a:pt x="219" y="945"/>
                  </a:lnTo>
                  <a:lnTo>
                    <a:pt x="0" y="945"/>
                  </a:lnTo>
                  <a:lnTo>
                    <a:pt x="0" y="1033"/>
                  </a:lnTo>
                  <a:close/>
                  <a:moveTo>
                    <a:pt x="263" y="930"/>
                  </a:moveTo>
                  <a:lnTo>
                    <a:pt x="263" y="945"/>
                  </a:lnTo>
                  <a:lnTo>
                    <a:pt x="263" y="1033"/>
                  </a:lnTo>
                  <a:lnTo>
                    <a:pt x="547" y="1033"/>
                  </a:lnTo>
                  <a:lnTo>
                    <a:pt x="547" y="929"/>
                  </a:lnTo>
                  <a:cubicBezTo>
                    <a:pt x="535" y="921"/>
                    <a:pt x="499" y="902"/>
                    <a:pt x="416" y="902"/>
                  </a:cubicBezTo>
                  <a:cubicBezTo>
                    <a:pt x="336" y="902"/>
                    <a:pt x="286" y="919"/>
                    <a:pt x="263" y="930"/>
                  </a:cubicBezTo>
                  <a:close/>
                  <a:moveTo>
                    <a:pt x="263" y="301"/>
                  </a:moveTo>
                  <a:cubicBezTo>
                    <a:pt x="286" y="311"/>
                    <a:pt x="336" y="329"/>
                    <a:pt x="416" y="329"/>
                  </a:cubicBezTo>
                  <a:cubicBezTo>
                    <a:pt x="499" y="329"/>
                    <a:pt x="535" y="310"/>
                    <a:pt x="547" y="301"/>
                  </a:cubicBezTo>
                  <a:lnTo>
                    <a:pt x="547" y="223"/>
                  </a:lnTo>
                  <a:lnTo>
                    <a:pt x="263" y="223"/>
                  </a:lnTo>
                  <a:lnTo>
                    <a:pt x="263" y="301"/>
                  </a:lnTo>
                  <a:close/>
                  <a:moveTo>
                    <a:pt x="263" y="348"/>
                  </a:moveTo>
                  <a:lnTo>
                    <a:pt x="263" y="883"/>
                  </a:lnTo>
                  <a:cubicBezTo>
                    <a:pt x="294" y="871"/>
                    <a:pt x="345" y="858"/>
                    <a:pt x="416" y="858"/>
                  </a:cubicBezTo>
                  <a:cubicBezTo>
                    <a:pt x="479" y="858"/>
                    <a:pt x="521" y="868"/>
                    <a:pt x="547" y="880"/>
                  </a:cubicBezTo>
                  <a:lnTo>
                    <a:pt x="547" y="351"/>
                  </a:lnTo>
                  <a:cubicBezTo>
                    <a:pt x="521" y="362"/>
                    <a:pt x="479" y="373"/>
                    <a:pt x="416" y="373"/>
                  </a:cubicBezTo>
                  <a:cubicBezTo>
                    <a:pt x="345" y="373"/>
                    <a:pt x="294" y="360"/>
                    <a:pt x="263" y="348"/>
                  </a:cubicBezTo>
                  <a:close/>
                  <a:moveTo>
                    <a:pt x="1011" y="0"/>
                  </a:moveTo>
                  <a:lnTo>
                    <a:pt x="861" y="31"/>
                  </a:lnTo>
                  <a:lnTo>
                    <a:pt x="883" y="138"/>
                  </a:lnTo>
                  <a:lnTo>
                    <a:pt x="1033" y="107"/>
                  </a:lnTo>
                  <a:lnTo>
                    <a:pt x="1011" y="0"/>
                  </a:lnTo>
                  <a:close/>
                  <a:moveTo>
                    <a:pt x="1191" y="878"/>
                  </a:moveTo>
                  <a:lnTo>
                    <a:pt x="1041" y="909"/>
                  </a:lnTo>
                  <a:lnTo>
                    <a:pt x="891" y="181"/>
                  </a:lnTo>
                  <a:lnTo>
                    <a:pt x="1042" y="150"/>
                  </a:lnTo>
                  <a:lnTo>
                    <a:pt x="1191" y="878"/>
                  </a:lnTo>
                  <a:close/>
                  <a:moveTo>
                    <a:pt x="1139" y="749"/>
                  </a:moveTo>
                  <a:cubicBezTo>
                    <a:pt x="1131" y="712"/>
                    <a:pt x="1102" y="686"/>
                    <a:pt x="1073" y="692"/>
                  </a:cubicBezTo>
                  <a:cubicBezTo>
                    <a:pt x="1044" y="698"/>
                    <a:pt x="1027" y="733"/>
                    <a:pt x="1035" y="770"/>
                  </a:cubicBezTo>
                  <a:cubicBezTo>
                    <a:pt x="1042" y="807"/>
                    <a:pt x="1072" y="832"/>
                    <a:pt x="1100" y="826"/>
                  </a:cubicBezTo>
                  <a:cubicBezTo>
                    <a:pt x="1129" y="820"/>
                    <a:pt x="1147" y="786"/>
                    <a:pt x="1139" y="749"/>
                  </a:cubicBezTo>
                  <a:close/>
                  <a:moveTo>
                    <a:pt x="1200" y="921"/>
                  </a:moveTo>
                  <a:lnTo>
                    <a:pt x="1050" y="952"/>
                  </a:lnTo>
                  <a:lnTo>
                    <a:pt x="1067" y="1038"/>
                  </a:lnTo>
                  <a:lnTo>
                    <a:pt x="1217" y="1007"/>
                  </a:lnTo>
                  <a:lnTo>
                    <a:pt x="1200" y="921"/>
                  </a:lnTo>
                  <a:close/>
                  <a:moveTo>
                    <a:pt x="613" y="114"/>
                  </a:moveTo>
                  <a:lnTo>
                    <a:pt x="831" y="114"/>
                  </a:lnTo>
                  <a:lnTo>
                    <a:pt x="831" y="5"/>
                  </a:lnTo>
                  <a:lnTo>
                    <a:pt x="613" y="5"/>
                  </a:lnTo>
                  <a:lnTo>
                    <a:pt x="613" y="114"/>
                  </a:lnTo>
                  <a:close/>
                  <a:moveTo>
                    <a:pt x="613" y="1033"/>
                  </a:moveTo>
                  <a:lnTo>
                    <a:pt x="831" y="1033"/>
                  </a:lnTo>
                  <a:lnTo>
                    <a:pt x="831" y="945"/>
                  </a:lnTo>
                  <a:lnTo>
                    <a:pt x="613" y="945"/>
                  </a:lnTo>
                  <a:lnTo>
                    <a:pt x="613" y="1033"/>
                  </a:lnTo>
                  <a:close/>
                  <a:moveTo>
                    <a:pt x="613" y="792"/>
                  </a:moveTo>
                  <a:lnTo>
                    <a:pt x="831" y="792"/>
                  </a:lnTo>
                  <a:lnTo>
                    <a:pt x="831" y="267"/>
                  </a:lnTo>
                  <a:lnTo>
                    <a:pt x="613" y="267"/>
                  </a:lnTo>
                  <a:lnTo>
                    <a:pt x="613" y="792"/>
                  </a:lnTo>
                  <a:close/>
                  <a:moveTo>
                    <a:pt x="613" y="902"/>
                  </a:moveTo>
                  <a:lnTo>
                    <a:pt x="831" y="902"/>
                  </a:lnTo>
                  <a:lnTo>
                    <a:pt x="831" y="836"/>
                  </a:lnTo>
                  <a:lnTo>
                    <a:pt x="613" y="836"/>
                  </a:lnTo>
                  <a:lnTo>
                    <a:pt x="613" y="902"/>
                  </a:lnTo>
                  <a:close/>
                  <a:moveTo>
                    <a:pt x="613" y="223"/>
                  </a:moveTo>
                  <a:lnTo>
                    <a:pt x="831" y="223"/>
                  </a:lnTo>
                  <a:lnTo>
                    <a:pt x="831" y="158"/>
                  </a:lnTo>
                  <a:lnTo>
                    <a:pt x="613" y="158"/>
                  </a:lnTo>
                  <a:lnTo>
                    <a:pt x="613" y="22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5213829" y="1976508"/>
              <a:ext cx="544158" cy="562227"/>
              <a:chOff x="152401" y="1062038"/>
              <a:chExt cx="1243013" cy="1284288"/>
            </a:xfrm>
            <a:solidFill>
              <a:schemeClr val="bg1"/>
            </a:solidFill>
          </p:grpSpPr>
          <p:sp>
            <p:nvSpPr>
              <p:cNvPr id="94" name="Freeform 31"/>
              <p:cNvSpPr>
                <a:spLocks/>
              </p:cNvSpPr>
              <p:nvPr/>
            </p:nvSpPr>
            <p:spPr bwMode="auto">
              <a:xfrm>
                <a:off x="427038" y="1595438"/>
                <a:ext cx="242888" cy="525463"/>
              </a:xfrm>
              <a:custGeom>
                <a:avLst/>
                <a:gdLst>
                  <a:gd name="T0" fmla="*/ 0 w 108"/>
                  <a:gd name="T1" fmla="*/ 29 h 235"/>
                  <a:gd name="T2" fmla="*/ 9 w 108"/>
                  <a:gd name="T3" fmla="*/ 70 h 235"/>
                  <a:gd name="T4" fmla="*/ 54 w 108"/>
                  <a:gd name="T5" fmla="*/ 48 h 235"/>
                  <a:gd name="T6" fmla="*/ 54 w 108"/>
                  <a:gd name="T7" fmla="*/ 48 h 235"/>
                  <a:gd name="T8" fmla="*/ 54 w 108"/>
                  <a:gd name="T9" fmla="*/ 235 h 235"/>
                  <a:gd name="T10" fmla="*/ 108 w 108"/>
                  <a:gd name="T11" fmla="*/ 235 h 235"/>
                  <a:gd name="T12" fmla="*/ 108 w 108"/>
                  <a:gd name="T13" fmla="*/ 0 h 235"/>
                  <a:gd name="T14" fmla="*/ 62 w 108"/>
                  <a:gd name="T15" fmla="*/ 0 h 235"/>
                  <a:gd name="T16" fmla="*/ 0 w 108"/>
                  <a:gd name="T17" fmla="*/ 2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235">
                    <a:moveTo>
                      <a:pt x="0" y="29"/>
                    </a:moveTo>
                    <a:lnTo>
                      <a:pt x="9" y="7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235"/>
                    </a:lnTo>
                    <a:lnTo>
                      <a:pt x="108" y="235"/>
                    </a:lnTo>
                    <a:lnTo>
                      <a:pt x="108" y="0"/>
                    </a:lnTo>
                    <a:lnTo>
                      <a:pt x="62" y="0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747713" y="1595438"/>
                <a:ext cx="371475" cy="534988"/>
              </a:xfrm>
              <a:custGeom>
                <a:avLst/>
                <a:gdLst>
                  <a:gd name="T0" fmla="*/ 138 w 166"/>
                  <a:gd name="T1" fmla="*/ 98 h 239"/>
                  <a:gd name="T2" fmla="*/ 76 w 166"/>
                  <a:gd name="T3" fmla="*/ 81 h 239"/>
                  <a:gd name="T4" fmla="*/ 61 w 166"/>
                  <a:gd name="T5" fmla="*/ 82 h 239"/>
                  <a:gd name="T6" fmla="*/ 66 w 166"/>
                  <a:gd name="T7" fmla="*/ 46 h 239"/>
                  <a:gd name="T8" fmla="*/ 157 w 166"/>
                  <a:gd name="T9" fmla="*/ 46 h 239"/>
                  <a:gd name="T10" fmla="*/ 157 w 166"/>
                  <a:gd name="T11" fmla="*/ 0 h 239"/>
                  <a:gd name="T12" fmla="*/ 28 w 166"/>
                  <a:gd name="T13" fmla="*/ 0 h 239"/>
                  <a:gd name="T14" fmla="*/ 12 w 166"/>
                  <a:gd name="T15" fmla="*/ 123 h 239"/>
                  <a:gd name="T16" fmla="*/ 44 w 166"/>
                  <a:gd name="T17" fmla="*/ 121 h 239"/>
                  <a:gd name="T18" fmla="*/ 110 w 166"/>
                  <a:gd name="T19" fmla="*/ 160 h 239"/>
                  <a:gd name="T20" fmla="*/ 63 w 166"/>
                  <a:gd name="T21" fmla="*/ 196 h 239"/>
                  <a:gd name="T22" fmla="*/ 10 w 166"/>
                  <a:gd name="T23" fmla="*/ 184 h 239"/>
                  <a:gd name="T24" fmla="*/ 0 w 166"/>
                  <a:gd name="T25" fmla="*/ 226 h 239"/>
                  <a:gd name="T26" fmla="*/ 65 w 166"/>
                  <a:gd name="T27" fmla="*/ 239 h 239"/>
                  <a:gd name="T28" fmla="*/ 166 w 166"/>
                  <a:gd name="T29" fmla="*/ 157 h 239"/>
                  <a:gd name="T30" fmla="*/ 138 w 166"/>
                  <a:gd name="T31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239">
                    <a:moveTo>
                      <a:pt x="138" y="98"/>
                    </a:moveTo>
                    <a:cubicBezTo>
                      <a:pt x="121" y="86"/>
                      <a:pt x="98" y="81"/>
                      <a:pt x="76" y="81"/>
                    </a:cubicBezTo>
                    <a:cubicBezTo>
                      <a:pt x="70" y="81"/>
                      <a:pt x="66" y="81"/>
                      <a:pt x="61" y="82"/>
                    </a:cubicBezTo>
                    <a:lnTo>
                      <a:pt x="66" y="46"/>
                    </a:lnTo>
                    <a:lnTo>
                      <a:pt x="157" y="46"/>
                    </a:lnTo>
                    <a:lnTo>
                      <a:pt x="157" y="0"/>
                    </a:lnTo>
                    <a:lnTo>
                      <a:pt x="28" y="0"/>
                    </a:lnTo>
                    <a:lnTo>
                      <a:pt x="12" y="123"/>
                    </a:lnTo>
                    <a:cubicBezTo>
                      <a:pt x="22" y="122"/>
                      <a:pt x="31" y="121"/>
                      <a:pt x="44" y="121"/>
                    </a:cubicBezTo>
                    <a:cubicBezTo>
                      <a:pt x="91" y="121"/>
                      <a:pt x="110" y="136"/>
                      <a:pt x="110" y="160"/>
                    </a:cubicBezTo>
                    <a:cubicBezTo>
                      <a:pt x="110" y="185"/>
                      <a:pt x="86" y="196"/>
                      <a:pt x="63" y="196"/>
                    </a:cubicBezTo>
                    <a:cubicBezTo>
                      <a:pt x="42" y="196"/>
                      <a:pt x="20" y="189"/>
                      <a:pt x="10" y="184"/>
                    </a:cubicBezTo>
                    <a:lnTo>
                      <a:pt x="0" y="226"/>
                    </a:lnTo>
                    <a:cubicBezTo>
                      <a:pt x="13" y="232"/>
                      <a:pt x="37" y="239"/>
                      <a:pt x="65" y="239"/>
                    </a:cubicBezTo>
                    <a:cubicBezTo>
                      <a:pt x="129" y="239"/>
                      <a:pt x="166" y="200"/>
                      <a:pt x="166" y="157"/>
                    </a:cubicBezTo>
                    <a:cubicBezTo>
                      <a:pt x="166" y="129"/>
                      <a:pt x="155" y="110"/>
                      <a:pt x="138" y="9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33"/>
              <p:cNvSpPr>
                <a:spLocks noEditPoints="1"/>
              </p:cNvSpPr>
              <p:nvPr/>
            </p:nvSpPr>
            <p:spPr bwMode="auto">
              <a:xfrm>
                <a:off x="152401" y="1133476"/>
                <a:ext cx="1243013" cy="1212850"/>
              </a:xfrm>
              <a:custGeom>
                <a:avLst/>
                <a:gdLst>
                  <a:gd name="T0" fmla="*/ 497 w 555"/>
                  <a:gd name="T1" fmla="*/ 4 h 541"/>
                  <a:gd name="T2" fmla="*/ 497 w 555"/>
                  <a:gd name="T3" fmla="*/ 32 h 541"/>
                  <a:gd name="T4" fmla="*/ 444 w 555"/>
                  <a:gd name="T5" fmla="*/ 85 h 541"/>
                  <a:gd name="T6" fmla="*/ 441 w 555"/>
                  <a:gd name="T7" fmla="*/ 85 h 541"/>
                  <a:gd name="T8" fmla="*/ 389 w 555"/>
                  <a:gd name="T9" fmla="*/ 32 h 541"/>
                  <a:gd name="T10" fmla="*/ 389 w 555"/>
                  <a:gd name="T11" fmla="*/ 0 h 541"/>
                  <a:gd name="T12" fmla="*/ 331 w 555"/>
                  <a:gd name="T13" fmla="*/ 0 h 541"/>
                  <a:gd name="T14" fmla="*/ 331 w 555"/>
                  <a:gd name="T15" fmla="*/ 32 h 541"/>
                  <a:gd name="T16" fmla="*/ 278 w 555"/>
                  <a:gd name="T17" fmla="*/ 85 h 541"/>
                  <a:gd name="T18" fmla="*/ 276 w 555"/>
                  <a:gd name="T19" fmla="*/ 85 h 541"/>
                  <a:gd name="T20" fmla="*/ 223 w 555"/>
                  <a:gd name="T21" fmla="*/ 32 h 541"/>
                  <a:gd name="T22" fmla="*/ 223 w 555"/>
                  <a:gd name="T23" fmla="*/ 0 h 541"/>
                  <a:gd name="T24" fmla="*/ 165 w 555"/>
                  <a:gd name="T25" fmla="*/ 0 h 541"/>
                  <a:gd name="T26" fmla="*/ 165 w 555"/>
                  <a:gd name="T27" fmla="*/ 32 h 541"/>
                  <a:gd name="T28" fmla="*/ 112 w 555"/>
                  <a:gd name="T29" fmla="*/ 85 h 541"/>
                  <a:gd name="T30" fmla="*/ 110 w 555"/>
                  <a:gd name="T31" fmla="*/ 85 h 541"/>
                  <a:gd name="T32" fmla="*/ 57 w 555"/>
                  <a:gd name="T33" fmla="*/ 32 h 541"/>
                  <a:gd name="T34" fmla="*/ 57 w 555"/>
                  <a:gd name="T35" fmla="*/ 4 h 541"/>
                  <a:gd name="T36" fmla="*/ 0 w 555"/>
                  <a:gd name="T37" fmla="*/ 84 h 541"/>
                  <a:gd name="T38" fmla="*/ 0 w 555"/>
                  <a:gd name="T39" fmla="*/ 457 h 541"/>
                  <a:gd name="T40" fmla="*/ 84 w 555"/>
                  <a:gd name="T41" fmla="*/ 541 h 541"/>
                  <a:gd name="T42" fmla="*/ 471 w 555"/>
                  <a:gd name="T43" fmla="*/ 541 h 541"/>
                  <a:gd name="T44" fmla="*/ 555 w 555"/>
                  <a:gd name="T45" fmla="*/ 457 h 541"/>
                  <a:gd name="T46" fmla="*/ 555 w 555"/>
                  <a:gd name="T47" fmla="*/ 84 h 541"/>
                  <a:gd name="T48" fmla="*/ 497 w 555"/>
                  <a:gd name="T49" fmla="*/ 4 h 541"/>
                  <a:gd name="T50" fmla="*/ 513 w 555"/>
                  <a:gd name="T51" fmla="*/ 450 h 541"/>
                  <a:gd name="T52" fmla="*/ 465 w 555"/>
                  <a:gd name="T53" fmla="*/ 498 h 541"/>
                  <a:gd name="T54" fmla="*/ 90 w 555"/>
                  <a:gd name="T55" fmla="*/ 498 h 541"/>
                  <a:gd name="T56" fmla="*/ 42 w 555"/>
                  <a:gd name="T57" fmla="*/ 450 h 541"/>
                  <a:gd name="T58" fmla="*/ 42 w 555"/>
                  <a:gd name="T59" fmla="*/ 184 h 541"/>
                  <a:gd name="T60" fmla="*/ 75 w 555"/>
                  <a:gd name="T61" fmla="*/ 151 h 541"/>
                  <a:gd name="T62" fmla="*/ 481 w 555"/>
                  <a:gd name="T63" fmla="*/ 151 h 541"/>
                  <a:gd name="T64" fmla="*/ 513 w 555"/>
                  <a:gd name="T65" fmla="*/ 184 h 541"/>
                  <a:gd name="T66" fmla="*/ 513 w 555"/>
                  <a:gd name="T67" fmla="*/ 45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5" h="541">
                    <a:moveTo>
                      <a:pt x="497" y="4"/>
                    </a:moveTo>
                    <a:lnTo>
                      <a:pt x="497" y="32"/>
                    </a:lnTo>
                    <a:cubicBezTo>
                      <a:pt x="497" y="61"/>
                      <a:pt x="473" y="85"/>
                      <a:pt x="444" y="85"/>
                    </a:cubicBezTo>
                    <a:lnTo>
                      <a:pt x="441" y="85"/>
                    </a:lnTo>
                    <a:cubicBezTo>
                      <a:pt x="412" y="85"/>
                      <a:pt x="389" y="61"/>
                      <a:pt x="389" y="32"/>
                    </a:cubicBezTo>
                    <a:lnTo>
                      <a:pt x="389" y="0"/>
                    </a:lnTo>
                    <a:lnTo>
                      <a:pt x="331" y="0"/>
                    </a:lnTo>
                    <a:lnTo>
                      <a:pt x="331" y="32"/>
                    </a:lnTo>
                    <a:cubicBezTo>
                      <a:pt x="331" y="61"/>
                      <a:pt x="307" y="85"/>
                      <a:pt x="278" y="85"/>
                    </a:cubicBezTo>
                    <a:lnTo>
                      <a:pt x="276" y="85"/>
                    </a:lnTo>
                    <a:cubicBezTo>
                      <a:pt x="247" y="85"/>
                      <a:pt x="223" y="61"/>
                      <a:pt x="223" y="32"/>
                    </a:cubicBezTo>
                    <a:lnTo>
                      <a:pt x="223" y="0"/>
                    </a:lnTo>
                    <a:lnTo>
                      <a:pt x="165" y="0"/>
                    </a:lnTo>
                    <a:lnTo>
                      <a:pt x="165" y="32"/>
                    </a:lnTo>
                    <a:cubicBezTo>
                      <a:pt x="165" y="61"/>
                      <a:pt x="141" y="85"/>
                      <a:pt x="112" y="85"/>
                    </a:cubicBezTo>
                    <a:lnTo>
                      <a:pt x="110" y="85"/>
                    </a:lnTo>
                    <a:cubicBezTo>
                      <a:pt x="81" y="85"/>
                      <a:pt x="57" y="61"/>
                      <a:pt x="57" y="32"/>
                    </a:cubicBezTo>
                    <a:lnTo>
                      <a:pt x="57" y="4"/>
                    </a:lnTo>
                    <a:cubicBezTo>
                      <a:pt x="24" y="15"/>
                      <a:pt x="0" y="47"/>
                      <a:pt x="0" y="84"/>
                    </a:cubicBezTo>
                    <a:lnTo>
                      <a:pt x="0" y="457"/>
                    </a:lnTo>
                    <a:cubicBezTo>
                      <a:pt x="0" y="504"/>
                      <a:pt x="37" y="541"/>
                      <a:pt x="84" y="541"/>
                    </a:cubicBezTo>
                    <a:lnTo>
                      <a:pt x="471" y="541"/>
                    </a:lnTo>
                    <a:cubicBezTo>
                      <a:pt x="518" y="541"/>
                      <a:pt x="555" y="504"/>
                      <a:pt x="555" y="457"/>
                    </a:cubicBezTo>
                    <a:lnTo>
                      <a:pt x="555" y="84"/>
                    </a:lnTo>
                    <a:cubicBezTo>
                      <a:pt x="555" y="46"/>
                      <a:pt x="530" y="14"/>
                      <a:pt x="497" y="4"/>
                    </a:cubicBezTo>
                    <a:close/>
                    <a:moveTo>
                      <a:pt x="513" y="450"/>
                    </a:moveTo>
                    <a:cubicBezTo>
                      <a:pt x="513" y="476"/>
                      <a:pt x="492" y="498"/>
                      <a:pt x="465" y="498"/>
                    </a:cubicBezTo>
                    <a:lnTo>
                      <a:pt x="90" y="498"/>
                    </a:lnTo>
                    <a:cubicBezTo>
                      <a:pt x="63" y="498"/>
                      <a:pt x="42" y="476"/>
                      <a:pt x="42" y="450"/>
                    </a:cubicBezTo>
                    <a:lnTo>
                      <a:pt x="42" y="184"/>
                    </a:lnTo>
                    <a:cubicBezTo>
                      <a:pt x="42" y="166"/>
                      <a:pt x="56" y="151"/>
                      <a:pt x="75" y="151"/>
                    </a:cubicBezTo>
                    <a:lnTo>
                      <a:pt x="481" y="151"/>
                    </a:lnTo>
                    <a:cubicBezTo>
                      <a:pt x="499" y="151"/>
                      <a:pt x="513" y="166"/>
                      <a:pt x="513" y="184"/>
                    </a:cubicBezTo>
                    <a:lnTo>
                      <a:pt x="513" y="45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34"/>
              <p:cNvSpPr>
                <a:spLocks/>
              </p:cNvSpPr>
              <p:nvPr/>
            </p:nvSpPr>
            <p:spPr bwMode="auto">
              <a:xfrm>
                <a:off x="334963" y="1062038"/>
                <a:ext cx="130175" cy="203200"/>
              </a:xfrm>
              <a:custGeom>
                <a:avLst/>
                <a:gdLst>
                  <a:gd name="T0" fmla="*/ 28 w 58"/>
                  <a:gd name="T1" fmla="*/ 91 h 91"/>
                  <a:gd name="T2" fmla="*/ 30 w 58"/>
                  <a:gd name="T3" fmla="*/ 91 h 91"/>
                  <a:gd name="T4" fmla="*/ 51 w 58"/>
                  <a:gd name="T5" fmla="*/ 82 h 91"/>
                  <a:gd name="T6" fmla="*/ 58 w 58"/>
                  <a:gd name="T7" fmla="*/ 64 h 91"/>
                  <a:gd name="T8" fmla="*/ 58 w 58"/>
                  <a:gd name="T9" fmla="*/ 64 h 91"/>
                  <a:gd name="T10" fmla="*/ 58 w 58"/>
                  <a:gd name="T11" fmla="*/ 27 h 91"/>
                  <a:gd name="T12" fmla="*/ 58 w 58"/>
                  <a:gd name="T13" fmla="*/ 27 h 91"/>
                  <a:gd name="T14" fmla="*/ 50 w 58"/>
                  <a:gd name="T15" fmla="*/ 8 h 91"/>
                  <a:gd name="T16" fmla="*/ 50 w 58"/>
                  <a:gd name="T17" fmla="*/ 8 h 91"/>
                  <a:gd name="T18" fmla="*/ 50 w 58"/>
                  <a:gd name="T19" fmla="*/ 8 h 91"/>
                  <a:gd name="T20" fmla="*/ 30 w 58"/>
                  <a:gd name="T21" fmla="*/ 0 h 91"/>
                  <a:gd name="T22" fmla="*/ 28 w 58"/>
                  <a:gd name="T23" fmla="*/ 0 h 91"/>
                  <a:gd name="T24" fmla="*/ 9 w 58"/>
                  <a:gd name="T25" fmla="*/ 8 h 91"/>
                  <a:gd name="T26" fmla="*/ 8 w 58"/>
                  <a:gd name="T27" fmla="*/ 8 h 91"/>
                  <a:gd name="T28" fmla="*/ 8 w 58"/>
                  <a:gd name="T29" fmla="*/ 8 h 91"/>
                  <a:gd name="T30" fmla="*/ 0 w 58"/>
                  <a:gd name="T31" fmla="*/ 27 h 91"/>
                  <a:gd name="T32" fmla="*/ 0 w 58"/>
                  <a:gd name="T33" fmla="*/ 27 h 91"/>
                  <a:gd name="T34" fmla="*/ 0 w 58"/>
                  <a:gd name="T35" fmla="*/ 64 h 91"/>
                  <a:gd name="T36" fmla="*/ 0 w 58"/>
                  <a:gd name="T37" fmla="*/ 64 h 91"/>
                  <a:gd name="T38" fmla="*/ 7 w 58"/>
                  <a:gd name="T39" fmla="*/ 82 h 91"/>
                  <a:gd name="T40" fmla="*/ 28 w 58"/>
                  <a:gd name="T4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8" h="91">
                    <a:moveTo>
                      <a:pt x="28" y="91"/>
                    </a:moveTo>
                    <a:lnTo>
                      <a:pt x="30" y="91"/>
                    </a:lnTo>
                    <a:cubicBezTo>
                      <a:pt x="39" y="91"/>
                      <a:pt x="46" y="88"/>
                      <a:pt x="51" y="82"/>
                    </a:cubicBezTo>
                    <a:cubicBezTo>
                      <a:pt x="55" y="77"/>
                      <a:pt x="58" y="71"/>
                      <a:pt x="58" y="64"/>
                    </a:cubicBezTo>
                    <a:lnTo>
                      <a:pt x="58" y="64"/>
                    </a:lnTo>
                    <a:lnTo>
                      <a:pt x="58" y="27"/>
                    </a:lnTo>
                    <a:lnTo>
                      <a:pt x="58" y="27"/>
                    </a:lnTo>
                    <a:cubicBezTo>
                      <a:pt x="58" y="20"/>
                      <a:pt x="55" y="13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5" y="3"/>
                      <a:pt x="38" y="0"/>
                      <a:pt x="30" y="0"/>
                    </a:cubicBezTo>
                    <a:lnTo>
                      <a:pt x="28" y="0"/>
                    </a:lnTo>
                    <a:cubicBezTo>
                      <a:pt x="20" y="0"/>
                      <a:pt x="13" y="3"/>
                      <a:pt x="9" y="8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" y="13"/>
                      <a:pt x="0" y="20"/>
                      <a:pt x="0" y="27"/>
                    </a:cubicBezTo>
                    <a:lnTo>
                      <a:pt x="0" y="27"/>
                    </a:lnTo>
                    <a:lnTo>
                      <a:pt x="0" y="64"/>
                    </a:lnTo>
                    <a:lnTo>
                      <a:pt x="0" y="64"/>
                    </a:lnTo>
                    <a:cubicBezTo>
                      <a:pt x="0" y="71"/>
                      <a:pt x="3" y="77"/>
                      <a:pt x="7" y="82"/>
                    </a:cubicBezTo>
                    <a:cubicBezTo>
                      <a:pt x="12" y="88"/>
                      <a:pt x="20" y="91"/>
                      <a:pt x="28" y="9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35"/>
              <p:cNvSpPr>
                <a:spLocks/>
              </p:cNvSpPr>
              <p:nvPr/>
            </p:nvSpPr>
            <p:spPr bwMode="auto">
              <a:xfrm>
                <a:off x="708026" y="1062038"/>
                <a:ext cx="127000" cy="203200"/>
              </a:xfrm>
              <a:custGeom>
                <a:avLst/>
                <a:gdLst>
                  <a:gd name="T0" fmla="*/ 12 w 57"/>
                  <a:gd name="T1" fmla="*/ 87 h 91"/>
                  <a:gd name="T2" fmla="*/ 12 w 57"/>
                  <a:gd name="T3" fmla="*/ 87 h 91"/>
                  <a:gd name="T4" fmla="*/ 12 w 57"/>
                  <a:gd name="T5" fmla="*/ 87 h 91"/>
                  <a:gd name="T6" fmla="*/ 28 w 57"/>
                  <a:gd name="T7" fmla="*/ 91 h 91"/>
                  <a:gd name="T8" fmla="*/ 28 w 57"/>
                  <a:gd name="T9" fmla="*/ 91 h 91"/>
                  <a:gd name="T10" fmla="*/ 30 w 57"/>
                  <a:gd name="T11" fmla="*/ 91 h 91"/>
                  <a:gd name="T12" fmla="*/ 30 w 57"/>
                  <a:gd name="T13" fmla="*/ 91 h 91"/>
                  <a:gd name="T14" fmla="*/ 43 w 57"/>
                  <a:gd name="T15" fmla="*/ 88 h 91"/>
                  <a:gd name="T16" fmla="*/ 43 w 57"/>
                  <a:gd name="T17" fmla="*/ 88 h 91"/>
                  <a:gd name="T18" fmla="*/ 43 w 57"/>
                  <a:gd name="T19" fmla="*/ 88 h 91"/>
                  <a:gd name="T20" fmla="*/ 57 w 57"/>
                  <a:gd name="T21" fmla="*/ 64 h 91"/>
                  <a:gd name="T22" fmla="*/ 57 w 57"/>
                  <a:gd name="T23" fmla="*/ 27 h 91"/>
                  <a:gd name="T24" fmla="*/ 47 w 57"/>
                  <a:gd name="T25" fmla="*/ 5 h 91"/>
                  <a:gd name="T26" fmla="*/ 47 w 57"/>
                  <a:gd name="T27" fmla="*/ 5 h 91"/>
                  <a:gd name="T28" fmla="*/ 47 w 57"/>
                  <a:gd name="T29" fmla="*/ 5 h 91"/>
                  <a:gd name="T30" fmla="*/ 30 w 57"/>
                  <a:gd name="T31" fmla="*/ 0 h 91"/>
                  <a:gd name="T32" fmla="*/ 28 w 57"/>
                  <a:gd name="T33" fmla="*/ 0 h 91"/>
                  <a:gd name="T34" fmla="*/ 9 w 57"/>
                  <a:gd name="T35" fmla="*/ 7 h 91"/>
                  <a:gd name="T36" fmla="*/ 9 w 57"/>
                  <a:gd name="T37" fmla="*/ 7 h 91"/>
                  <a:gd name="T38" fmla="*/ 9 w 57"/>
                  <a:gd name="T39" fmla="*/ 7 h 91"/>
                  <a:gd name="T40" fmla="*/ 0 w 57"/>
                  <a:gd name="T41" fmla="*/ 27 h 91"/>
                  <a:gd name="T42" fmla="*/ 0 w 57"/>
                  <a:gd name="T43" fmla="*/ 64 h 91"/>
                  <a:gd name="T44" fmla="*/ 12 w 57"/>
                  <a:gd name="T45" fmla="*/ 8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91">
                    <a:moveTo>
                      <a:pt x="12" y="87"/>
                    </a:moveTo>
                    <a:cubicBezTo>
                      <a:pt x="12" y="87"/>
                      <a:pt x="12" y="87"/>
                      <a:pt x="12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7" y="90"/>
                      <a:pt x="22" y="91"/>
                      <a:pt x="28" y="91"/>
                    </a:cubicBezTo>
                    <a:lnTo>
                      <a:pt x="28" y="91"/>
                    </a:lnTo>
                    <a:lnTo>
                      <a:pt x="30" y="91"/>
                    </a:lnTo>
                    <a:lnTo>
                      <a:pt x="30" y="91"/>
                    </a:lnTo>
                    <a:cubicBezTo>
                      <a:pt x="35" y="91"/>
                      <a:pt x="39" y="90"/>
                      <a:pt x="43" y="88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52" y="83"/>
                      <a:pt x="57" y="74"/>
                      <a:pt x="57" y="64"/>
                    </a:cubicBezTo>
                    <a:lnTo>
                      <a:pt x="57" y="27"/>
                    </a:lnTo>
                    <a:cubicBezTo>
                      <a:pt x="57" y="18"/>
                      <a:pt x="53" y="10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lnTo>
                      <a:pt x="47" y="5"/>
                    </a:lnTo>
                    <a:cubicBezTo>
                      <a:pt x="42" y="2"/>
                      <a:pt x="36" y="0"/>
                      <a:pt x="30" y="0"/>
                    </a:cubicBezTo>
                    <a:lnTo>
                      <a:pt x="28" y="0"/>
                    </a:lnTo>
                    <a:cubicBezTo>
                      <a:pt x="21" y="0"/>
                      <a:pt x="14" y="3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3" y="12"/>
                      <a:pt x="0" y="19"/>
                      <a:pt x="0" y="27"/>
                    </a:cubicBezTo>
                    <a:lnTo>
                      <a:pt x="0" y="64"/>
                    </a:lnTo>
                    <a:cubicBezTo>
                      <a:pt x="0" y="74"/>
                      <a:pt x="5" y="82"/>
                      <a:pt x="12" y="8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36"/>
              <p:cNvSpPr>
                <a:spLocks/>
              </p:cNvSpPr>
              <p:nvPr/>
            </p:nvSpPr>
            <p:spPr bwMode="auto">
              <a:xfrm>
                <a:off x="1079501" y="1062038"/>
                <a:ext cx="130175" cy="203200"/>
              </a:xfrm>
              <a:custGeom>
                <a:avLst/>
                <a:gdLst>
                  <a:gd name="T0" fmla="*/ 27 w 58"/>
                  <a:gd name="T1" fmla="*/ 91 h 91"/>
                  <a:gd name="T2" fmla="*/ 30 w 58"/>
                  <a:gd name="T3" fmla="*/ 91 h 91"/>
                  <a:gd name="T4" fmla="*/ 51 w 58"/>
                  <a:gd name="T5" fmla="*/ 82 h 91"/>
                  <a:gd name="T6" fmla="*/ 58 w 58"/>
                  <a:gd name="T7" fmla="*/ 64 h 91"/>
                  <a:gd name="T8" fmla="*/ 58 w 58"/>
                  <a:gd name="T9" fmla="*/ 64 h 91"/>
                  <a:gd name="T10" fmla="*/ 58 w 58"/>
                  <a:gd name="T11" fmla="*/ 27 h 91"/>
                  <a:gd name="T12" fmla="*/ 58 w 58"/>
                  <a:gd name="T13" fmla="*/ 27 h 91"/>
                  <a:gd name="T14" fmla="*/ 43 w 58"/>
                  <a:gd name="T15" fmla="*/ 3 h 91"/>
                  <a:gd name="T16" fmla="*/ 43 w 58"/>
                  <a:gd name="T17" fmla="*/ 3 h 91"/>
                  <a:gd name="T18" fmla="*/ 41 w 58"/>
                  <a:gd name="T19" fmla="*/ 2 h 91"/>
                  <a:gd name="T20" fmla="*/ 41 w 58"/>
                  <a:gd name="T21" fmla="*/ 2 h 91"/>
                  <a:gd name="T22" fmla="*/ 40 w 58"/>
                  <a:gd name="T23" fmla="*/ 2 h 91"/>
                  <a:gd name="T24" fmla="*/ 39 w 58"/>
                  <a:gd name="T25" fmla="*/ 1 h 91"/>
                  <a:gd name="T26" fmla="*/ 39 w 58"/>
                  <a:gd name="T27" fmla="*/ 1 h 91"/>
                  <a:gd name="T28" fmla="*/ 38 w 58"/>
                  <a:gd name="T29" fmla="*/ 1 h 91"/>
                  <a:gd name="T30" fmla="*/ 30 w 58"/>
                  <a:gd name="T31" fmla="*/ 0 h 91"/>
                  <a:gd name="T32" fmla="*/ 27 w 58"/>
                  <a:gd name="T33" fmla="*/ 0 h 91"/>
                  <a:gd name="T34" fmla="*/ 23 w 58"/>
                  <a:gd name="T35" fmla="*/ 0 h 91"/>
                  <a:gd name="T36" fmla="*/ 0 w 58"/>
                  <a:gd name="T37" fmla="*/ 27 h 91"/>
                  <a:gd name="T38" fmla="*/ 0 w 58"/>
                  <a:gd name="T39" fmla="*/ 64 h 91"/>
                  <a:gd name="T40" fmla="*/ 27 w 58"/>
                  <a:gd name="T4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8" h="91">
                    <a:moveTo>
                      <a:pt x="27" y="91"/>
                    </a:moveTo>
                    <a:lnTo>
                      <a:pt x="30" y="91"/>
                    </a:lnTo>
                    <a:cubicBezTo>
                      <a:pt x="38" y="91"/>
                      <a:pt x="46" y="88"/>
                      <a:pt x="51" y="82"/>
                    </a:cubicBezTo>
                    <a:cubicBezTo>
                      <a:pt x="55" y="77"/>
                      <a:pt x="58" y="71"/>
                      <a:pt x="58" y="64"/>
                    </a:cubicBezTo>
                    <a:lnTo>
                      <a:pt x="58" y="64"/>
                    </a:lnTo>
                    <a:lnTo>
                      <a:pt x="58" y="27"/>
                    </a:lnTo>
                    <a:lnTo>
                      <a:pt x="58" y="27"/>
                    </a:lnTo>
                    <a:cubicBezTo>
                      <a:pt x="58" y="17"/>
                      <a:pt x="52" y="8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0" y="2"/>
                      <a:pt x="40" y="2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6" y="0"/>
                      <a:pt x="33" y="0"/>
                      <a:pt x="30" y="0"/>
                    </a:cubicBezTo>
                    <a:lnTo>
                      <a:pt x="27" y="0"/>
                    </a:lnTo>
                    <a:cubicBezTo>
                      <a:pt x="26" y="0"/>
                      <a:pt x="25" y="0"/>
                      <a:pt x="23" y="0"/>
                    </a:cubicBezTo>
                    <a:cubicBezTo>
                      <a:pt x="10" y="2"/>
                      <a:pt x="0" y="13"/>
                      <a:pt x="0" y="27"/>
                    </a:cubicBezTo>
                    <a:lnTo>
                      <a:pt x="0" y="64"/>
                    </a:lnTo>
                    <a:cubicBezTo>
                      <a:pt x="0" y="79"/>
                      <a:pt x="12" y="91"/>
                      <a:pt x="27" y="9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6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95047" y="2756848"/>
            <a:ext cx="5546547" cy="1255594"/>
            <a:chOff x="2085654" y="1397283"/>
            <a:chExt cx="4674745" cy="1058241"/>
          </a:xfrm>
        </p:grpSpPr>
        <p:sp>
          <p:nvSpPr>
            <p:cNvPr id="5" name="직사각형 4"/>
            <p:cNvSpPr/>
            <p:nvPr/>
          </p:nvSpPr>
          <p:spPr>
            <a:xfrm>
              <a:off x="2085654" y="1397285"/>
              <a:ext cx="934949" cy="1058239"/>
            </a:xfrm>
            <a:prstGeom prst="rect">
              <a:avLst/>
            </a:prstGeom>
            <a:solidFill>
              <a:srgbClr val="59B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20603" y="1397284"/>
              <a:ext cx="934949" cy="1058239"/>
            </a:xfrm>
            <a:prstGeom prst="rect">
              <a:avLst/>
            </a:prstGeom>
            <a:solidFill>
              <a:srgbClr val="B38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552" y="1397284"/>
              <a:ext cx="934949" cy="10582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90501" y="1397284"/>
              <a:ext cx="934949" cy="1058239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25450" y="1397283"/>
              <a:ext cx="934949" cy="105823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7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6"/>
          <p:cNvGrpSpPr/>
          <p:nvPr/>
        </p:nvGrpSpPr>
        <p:grpSpPr>
          <a:xfrm>
            <a:off x="3324493" y="5340758"/>
            <a:ext cx="2307173" cy="769059"/>
            <a:chOff x="3323770" y="5341255"/>
            <a:chExt cx="2307774" cy="769259"/>
          </a:xfrm>
          <a:solidFill>
            <a:schemeClr val="accent1">
              <a:lumMod val="75000"/>
            </a:schemeClr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20" name="Rectangle 3"/>
            <p:cNvSpPr/>
            <p:nvPr/>
          </p:nvSpPr>
          <p:spPr>
            <a:xfrm rot="5400000">
              <a:off x="3708399" y="495662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21" name="Right Triangle 5"/>
            <p:cNvSpPr/>
            <p:nvPr/>
          </p:nvSpPr>
          <p:spPr>
            <a:xfrm flipV="1">
              <a:off x="4862285" y="5341255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18"/>
          <p:cNvGrpSpPr/>
          <p:nvPr/>
        </p:nvGrpSpPr>
        <p:grpSpPr>
          <a:xfrm>
            <a:off x="5631666" y="3033582"/>
            <a:ext cx="2307173" cy="769059"/>
            <a:chOff x="5631544" y="3033478"/>
            <a:chExt cx="2307774" cy="769259"/>
          </a:xfrm>
          <a:solidFill>
            <a:schemeClr val="accent1">
              <a:lumMod val="40000"/>
              <a:lumOff val="60000"/>
            </a:schemeClr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23" name="Rectangle 8"/>
            <p:cNvSpPr/>
            <p:nvPr/>
          </p:nvSpPr>
          <p:spPr>
            <a:xfrm rot="5400000">
              <a:off x="6016173" y="264885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24" name="Right Triangle 9"/>
            <p:cNvSpPr/>
            <p:nvPr/>
          </p:nvSpPr>
          <p:spPr>
            <a:xfrm flipV="1">
              <a:off x="7170059" y="3033478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0"/>
          <p:cNvGrpSpPr/>
          <p:nvPr/>
        </p:nvGrpSpPr>
        <p:grpSpPr>
          <a:xfrm>
            <a:off x="7938839" y="726405"/>
            <a:ext cx="2307173" cy="769059"/>
            <a:chOff x="7939318" y="725700"/>
            <a:chExt cx="2307774" cy="769259"/>
          </a:xfrm>
          <a:solidFill>
            <a:schemeClr val="accent1">
              <a:lumMod val="60000"/>
              <a:lumOff val="40000"/>
            </a:schemeClr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26" name="Rectangle 12"/>
            <p:cNvSpPr/>
            <p:nvPr/>
          </p:nvSpPr>
          <p:spPr>
            <a:xfrm rot="5400000">
              <a:off x="8323947" y="341073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27" name="Right Triangle 13"/>
            <p:cNvSpPr/>
            <p:nvPr/>
          </p:nvSpPr>
          <p:spPr>
            <a:xfrm flipV="1">
              <a:off x="9477833" y="725700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sp>
        <p:nvSpPr>
          <p:cNvPr id="28" name="Rectangle 14"/>
          <p:cNvSpPr/>
          <p:nvPr/>
        </p:nvSpPr>
        <p:spPr>
          <a:xfrm>
            <a:off x="9476956" y="894"/>
            <a:ext cx="769057" cy="725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grpSp>
        <p:nvGrpSpPr>
          <p:cNvPr id="29" name="Group 15"/>
          <p:cNvGrpSpPr/>
          <p:nvPr/>
        </p:nvGrpSpPr>
        <p:grpSpPr>
          <a:xfrm>
            <a:off x="2555435" y="5340759"/>
            <a:ext cx="769059" cy="1516349"/>
            <a:chOff x="2554511" y="5341256"/>
            <a:chExt cx="769259" cy="1516744"/>
          </a:xfrm>
          <a:solidFill>
            <a:schemeClr val="accent1">
              <a:lumMod val="50000"/>
            </a:schemeClr>
          </a:solidFill>
        </p:grpSpPr>
        <p:sp>
          <p:nvSpPr>
            <p:cNvPr id="30" name="Right Triangle 2"/>
            <p:cNvSpPr/>
            <p:nvPr/>
          </p:nvSpPr>
          <p:spPr>
            <a:xfrm flipH="1">
              <a:off x="2554511" y="5341256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31" name="Rectangle 4"/>
            <p:cNvSpPr/>
            <p:nvPr/>
          </p:nvSpPr>
          <p:spPr>
            <a:xfrm>
              <a:off x="2554512" y="6110513"/>
              <a:ext cx="769257" cy="747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Group 17"/>
          <p:cNvGrpSpPr/>
          <p:nvPr/>
        </p:nvGrpSpPr>
        <p:grpSpPr>
          <a:xfrm>
            <a:off x="4862608" y="3033583"/>
            <a:ext cx="769059" cy="2307173"/>
            <a:chOff x="4862285" y="3033479"/>
            <a:chExt cx="769259" cy="23077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Rectangle 6"/>
            <p:cNvSpPr/>
            <p:nvPr/>
          </p:nvSpPr>
          <p:spPr>
            <a:xfrm>
              <a:off x="4862287" y="380273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34" name="Right Triangle 7"/>
            <p:cNvSpPr/>
            <p:nvPr/>
          </p:nvSpPr>
          <p:spPr>
            <a:xfrm flipH="1">
              <a:off x="4862285" y="3033479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Group 19"/>
          <p:cNvGrpSpPr/>
          <p:nvPr/>
        </p:nvGrpSpPr>
        <p:grpSpPr>
          <a:xfrm>
            <a:off x="7169781" y="726405"/>
            <a:ext cx="769059" cy="2307174"/>
            <a:chOff x="7170059" y="725701"/>
            <a:chExt cx="769259" cy="230777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" name="Rectangle 10"/>
            <p:cNvSpPr/>
            <p:nvPr/>
          </p:nvSpPr>
          <p:spPr>
            <a:xfrm>
              <a:off x="7170061" y="149496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37" name="Right Triangle 11"/>
            <p:cNvSpPr/>
            <p:nvPr/>
          </p:nvSpPr>
          <p:spPr>
            <a:xfrm flipH="1">
              <a:off x="7170059" y="725701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350826" y="3976099"/>
            <a:ext cx="1191342" cy="1191342"/>
          </a:xfrm>
          <a:prstGeom prst="ellipse">
            <a:avLst/>
          </a:prstGeom>
          <a:solidFill>
            <a:srgbClr val="FD625E"/>
          </a:solidFill>
          <a:ln w="98425">
            <a:solidFill>
              <a:schemeClr val="bg1"/>
            </a:solidFill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080284" y="3975958"/>
            <a:ext cx="1191342" cy="1191342"/>
          </a:xfrm>
          <a:prstGeom prst="ellipse">
            <a:avLst/>
          </a:prstGeom>
          <a:solidFill>
            <a:srgbClr val="FFC000"/>
          </a:solidFill>
          <a:ln w="98425">
            <a:solidFill>
              <a:schemeClr val="bg1"/>
            </a:solidFill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507960" y="1668922"/>
            <a:ext cx="1191342" cy="1191342"/>
          </a:xfrm>
          <a:prstGeom prst="ellipse">
            <a:avLst/>
          </a:prstGeom>
          <a:solidFill>
            <a:srgbClr val="7E4D76"/>
          </a:solidFill>
          <a:ln w="98425">
            <a:solidFill>
              <a:schemeClr val="bg1"/>
            </a:solidFill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141798" y="1668922"/>
            <a:ext cx="1191342" cy="1191342"/>
          </a:xfrm>
          <a:prstGeom prst="ellipse">
            <a:avLst/>
          </a:prstGeom>
          <a:solidFill>
            <a:srgbClr val="59B3A4"/>
          </a:solidFill>
          <a:ln w="98425">
            <a:solidFill>
              <a:schemeClr val="bg1"/>
            </a:solidFill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0"/>
          <p:cNvSpPr/>
          <p:nvPr/>
        </p:nvSpPr>
        <p:spPr>
          <a:xfrm>
            <a:off x="547184" y="4248463"/>
            <a:ext cx="273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26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is your contents. </a:t>
            </a:r>
            <a:b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Enter your text.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4" name="Rectangle 40"/>
          <p:cNvSpPr/>
          <p:nvPr/>
        </p:nvSpPr>
        <p:spPr>
          <a:xfrm>
            <a:off x="7554309" y="4245854"/>
            <a:ext cx="273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is your contents. </a:t>
            </a:r>
            <a:b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Enter your text.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Rectangle 40"/>
          <p:cNvSpPr/>
          <p:nvPr/>
        </p:nvSpPr>
        <p:spPr>
          <a:xfrm>
            <a:off x="9455319" y="1910581"/>
            <a:ext cx="273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is your contents. </a:t>
            </a:r>
            <a:b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Enter your text.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Rectangle 40"/>
          <p:cNvSpPr/>
          <p:nvPr/>
        </p:nvSpPr>
        <p:spPr>
          <a:xfrm>
            <a:off x="2645925" y="1910581"/>
            <a:ext cx="273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26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is your contents. </a:t>
            </a:r>
            <a:b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Enter your text.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8" name="꺾인 연결선 47"/>
          <p:cNvCxnSpPr>
            <a:stCxn id="46" idx="2"/>
            <a:endCxn id="43" idx="0"/>
          </p:cNvCxnSpPr>
          <p:nvPr/>
        </p:nvCxnSpPr>
        <p:spPr>
          <a:xfrm rot="5400000">
            <a:off x="2119121" y="2353317"/>
            <a:ext cx="1691551" cy="209874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5" idx="2"/>
            <a:endCxn id="44" idx="0"/>
          </p:cNvCxnSpPr>
          <p:nvPr/>
        </p:nvCxnSpPr>
        <p:spPr>
          <a:xfrm rot="5400000">
            <a:off x="9028684" y="2450878"/>
            <a:ext cx="1688942" cy="1901010"/>
          </a:xfrm>
          <a:prstGeom prst="bentConnector3">
            <a:avLst/>
          </a:prstGeom>
          <a:ln cap="rnd">
            <a:solidFill>
              <a:schemeClr val="bg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"/>
          <p:cNvSpPr>
            <a:spLocks noEditPoints="1"/>
          </p:cNvSpPr>
          <p:nvPr/>
        </p:nvSpPr>
        <p:spPr bwMode="auto">
          <a:xfrm>
            <a:off x="3655089" y="4330881"/>
            <a:ext cx="582815" cy="525174"/>
          </a:xfrm>
          <a:custGeom>
            <a:avLst/>
            <a:gdLst>
              <a:gd name="T0" fmla="*/ 227 w 267"/>
              <a:gd name="T1" fmla="*/ 66 h 240"/>
              <a:gd name="T2" fmla="*/ 40 w 267"/>
              <a:gd name="T3" fmla="*/ 66 h 240"/>
              <a:gd name="T4" fmla="*/ 0 w 267"/>
              <a:gd name="T5" fmla="*/ 106 h 240"/>
              <a:gd name="T6" fmla="*/ 0 w 267"/>
              <a:gd name="T7" fmla="*/ 186 h 240"/>
              <a:gd name="T8" fmla="*/ 54 w 267"/>
              <a:gd name="T9" fmla="*/ 186 h 240"/>
              <a:gd name="T10" fmla="*/ 54 w 267"/>
              <a:gd name="T11" fmla="*/ 240 h 240"/>
              <a:gd name="T12" fmla="*/ 214 w 267"/>
              <a:gd name="T13" fmla="*/ 240 h 240"/>
              <a:gd name="T14" fmla="*/ 214 w 267"/>
              <a:gd name="T15" fmla="*/ 186 h 240"/>
              <a:gd name="T16" fmla="*/ 267 w 267"/>
              <a:gd name="T17" fmla="*/ 186 h 240"/>
              <a:gd name="T18" fmla="*/ 267 w 267"/>
              <a:gd name="T19" fmla="*/ 106 h 240"/>
              <a:gd name="T20" fmla="*/ 227 w 267"/>
              <a:gd name="T21" fmla="*/ 66 h 240"/>
              <a:gd name="T22" fmla="*/ 227 w 267"/>
              <a:gd name="T23" fmla="*/ 66 h 240"/>
              <a:gd name="T24" fmla="*/ 187 w 267"/>
              <a:gd name="T25" fmla="*/ 213 h 240"/>
              <a:gd name="T26" fmla="*/ 80 w 267"/>
              <a:gd name="T27" fmla="*/ 213 h 240"/>
              <a:gd name="T28" fmla="*/ 80 w 267"/>
              <a:gd name="T29" fmla="*/ 146 h 240"/>
              <a:gd name="T30" fmla="*/ 187 w 267"/>
              <a:gd name="T31" fmla="*/ 146 h 240"/>
              <a:gd name="T32" fmla="*/ 187 w 267"/>
              <a:gd name="T33" fmla="*/ 213 h 240"/>
              <a:gd name="T34" fmla="*/ 187 w 267"/>
              <a:gd name="T35" fmla="*/ 213 h 240"/>
              <a:gd name="T36" fmla="*/ 227 w 267"/>
              <a:gd name="T37" fmla="*/ 120 h 240"/>
              <a:gd name="T38" fmla="*/ 214 w 267"/>
              <a:gd name="T39" fmla="*/ 106 h 240"/>
              <a:gd name="T40" fmla="*/ 227 w 267"/>
              <a:gd name="T41" fmla="*/ 93 h 240"/>
              <a:gd name="T42" fmla="*/ 240 w 267"/>
              <a:gd name="T43" fmla="*/ 106 h 240"/>
              <a:gd name="T44" fmla="*/ 227 w 267"/>
              <a:gd name="T45" fmla="*/ 120 h 240"/>
              <a:gd name="T46" fmla="*/ 227 w 267"/>
              <a:gd name="T47" fmla="*/ 120 h 240"/>
              <a:gd name="T48" fmla="*/ 214 w 267"/>
              <a:gd name="T49" fmla="*/ 0 h 240"/>
              <a:gd name="T50" fmla="*/ 54 w 267"/>
              <a:gd name="T51" fmla="*/ 0 h 240"/>
              <a:gd name="T52" fmla="*/ 54 w 267"/>
              <a:gd name="T53" fmla="*/ 53 h 240"/>
              <a:gd name="T54" fmla="*/ 214 w 267"/>
              <a:gd name="T55" fmla="*/ 53 h 240"/>
              <a:gd name="T56" fmla="*/ 214 w 267"/>
              <a:gd name="T57" fmla="*/ 0 h 240"/>
              <a:gd name="T58" fmla="*/ 214 w 267"/>
              <a:gd name="T5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7" h="240">
                <a:moveTo>
                  <a:pt x="227" y="66"/>
                </a:moveTo>
                <a:lnTo>
                  <a:pt x="40" y="66"/>
                </a:lnTo>
                <a:cubicBezTo>
                  <a:pt x="18" y="66"/>
                  <a:pt x="0" y="84"/>
                  <a:pt x="0" y="106"/>
                </a:cubicBezTo>
                <a:lnTo>
                  <a:pt x="0" y="186"/>
                </a:lnTo>
                <a:lnTo>
                  <a:pt x="54" y="186"/>
                </a:lnTo>
                <a:lnTo>
                  <a:pt x="54" y="240"/>
                </a:lnTo>
                <a:lnTo>
                  <a:pt x="214" y="240"/>
                </a:lnTo>
                <a:lnTo>
                  <a:pt x="214" y="186"/>
                </a:lnTo>
                <a:lnTo>
                  <a:pt x="267" y="186"/>
                </a:lnTo>
                <a:lnTo>
                  <a:pt x="267" y="106"/>
                </a:lnTo>
                <a:cubicBezTo>
                  <a:pt x="267" y="84"/>
                  <a:pt x="249" y="66"/>
                  <a:pt x="227" y="66"/>
                </a:cubicBezTo>
                <a:lnTo>
                  <a:pt x="227" y="66"/>
                </a:lnTo>
                <a:close/>
                <a:moveTo>
                  <a:pt x="187" y="213"/>
                </a:moveTo>
                <a:lnTo>
                  <a:pt x="80" y="213"/>
                </a:lnTo>
                <a:lnTo>
                  <a:pt x="80" y="146"/>
                </a:lnTo>
                <a:lnTo>
                  <a:pt x="187" y="146"/>
                </a:lnTo>
                <a:lnTo>
                  <a:pt x="187" y="213"/>
                </a:lnTo>
                <a:lnTo>
                  <a:pt x="187" y="213"/>
                </a:lnTo>
                <a:close/>
                <a:moveTo>
                  <a:pt x="227" y="120"/>
                </a:moveTo>
                <a:cubicBezTo>
                  <a:pt x="220" y="120"/>
                  <a:pt x="214" y="114"/>
                  <a:pt x="214" y="106"/>
                </a:cubicBezTo>
                <a:cubicBezTo>
                  <a:pt x="214" y="99"/>
                  <a:pt x="220" y="93"/>
                  <a:pt x="227" y="93"/>
                </a:cubicBezTo>
                <a:cubicBezTo>
                  <a:pt x="234" y="93"/>
                  <a:pt x="240" y="99"/>
                  <a:pt x="240" y="106"/>
                </a:cubicBezTo>
                <a:cubicBezTo>
                  <a:pt x="240" y="114"/>
                  <a:pt x="234" y="120"/>
                  <a:pt x="227" y="120"/>
                </a:cubicBezTo>
                <a:lnTo>
                  <a:pt x="227" y="120"/>
                </a:lnTo>
                <a:close/>
                <a:moveTo>
                  <a:pt x="214" y="0"/>
                </a:moveTo>
                <a:lnTo>
                  <a:pt x="54" y="0"/>
                </a:lnTo>
                <a:lnTo>
                  <a:pt x="54" y="53"/>
                </a:lnTo>
                <a:lnTo>
                  <a:pt x="214" y="53"/>
                </a:lnTo>
                <a:lnTo>
                  <a:pt x="214" y="0"/>
                </a:lnTo>
                <a:lnTo>
                  <a:pt x="2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6347051" y="4348082"/>
            <a:ext cx="704501" cy="496354"/>
          </a:xfrm>
          <a:custGeom>
            <a:avLst/>
            <a:gdLst>
              <a:gd name="T0" fmla="*/ 293 w 320"/>
              <a:gd name="T1" fmla="*/ 200 h 226"/>
              <a:gd name="T2" fmla="*/ 293 w 320"/>
              <a:gd name="T3" fmla="*/ 0 h 226"/>
              <a:gd name="T4" fmla="*/ 26 w 320"/>
              <a:gd name="T5" fmla="*/ 0 h 226"/>
              <a:gd name="T6" fmla="*/ 26 w 320"/>
              <a:gd name="T7" fmla="*/ 200 h 226"/>
              <a:gd name="T8" fmla="*/ 0 w 320"/>
              <a:gd name="T9" fmla="*/ 200 h 226"/>
              <a:gd name="T10" fmla="*/ 0 w 320"/>
              <a:gd name="T11" fmla="*/ 226 h 226"/>
              <a:gd name="T12" fmla="*/ 320 w 320"/>
              <a:gd name="T13" fmla="*/ 226 h 226"/>
              <a:gd name="T14" fmla="*/ 320 w 320"/>
              <a:gd name="T15" fmla="*/ 200 h 226"/>
              <a:gd name="T16" fmla="*/ 293 w 320"/>
              <a:gd name="T17" fmla="*/ 200 h 226"/>
              <a:gd name="T18" fmla="*/ 293 w 320"/>
              <a:gd name="T19" fmla="*/ 200 h 226"/>
              <a:gd name="T20" fmla="*/ 186 w 320"/>
              <a:gd name="T21" fmla="*/ 200 h 226"/>
              <a:gd name="T22" fmla="*/ 133 w 320"/>
              <a:gd name="T23" fmla="*/ 200 h 226"/>
              <a:gd name="T24" fmla="*/ 133 w 320"/>
              <a:gd name="T25" fmla="*/ 186 h 226"/>
              <a:gd name="T26" fmla="*/ 186 w 320"/>
              <a:gd name="T27" fmla="*/ 186 h 226"/>
              <a:gd name="T28" fmla="*/ 186 w 320"/>
              <a:gd name="T29" fmla="*/ 200 h 226"/>
              <a:gd name="T30" fmla="*/ 186 w 320"/>
              <a:gd name="T31" fmla="*/ 200 h 226"/>
              <a:gd name="T32" fmla="*/ 266 w 320"/>
              <a:gd name="T33" fmla="*/ 160 h 226"/>
              <a:gd name="T34" fmla="*/ 53 w 320"/>
              <a:gd name="T35" fmla="*/ 160 h 226"/>
              <a:gd name="T36" fmla="*/ 53 w 320"/>
              <a:gd name="T37" fmla="*/ 26 h 226"/>
              <a:gd name="T38" fmla="*/ 266 w 320"/>
              <a:gd name="T39" fmla="*/ 26 h 226"/>
              <a:gd name="T40" fmla="*/ 266 w 320"/>
              <a:gd name="T41" fmla="*/ 160 h 226"/>
              <a:gd name="T42" fmla="*/ 266 w 320"/>
              <a:gd name="T43" fmla="*/ 16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0" h="226">
                <a:moveTo>
                  <a:pt x="293" y="200"/>
                </a:moveTo>
                <a:lnTo>
                  <a:pt x="293" y="0"/>
                </a:lnTo>
                <a:lnTo>
                  <a:pt x="26" y="0"/>
                </a:lnTo>
                <a:lnTo>
                  <a:pt x="26" y="200"/>
                </a:lnTo>
                <a:lnTo>
                  <a:pt x="0" y="200"/>
                </a:lnTo>
                <a:lnTo>
                  <a:pt x="0" y="226"/>
                </a:lnTo>
                <a:lnTo>
                  <a:pt x="320" y="226"/>
                </a:lnTo>
                <a:lnTo>
                  <a:pt x="320" y="200"/>
                </a:lnTo>
                <a:lnTo>
                  <a:pt x="293" y="200"/>
                </a:lnTo>
                <a:lnTo>
                  <a:pt x="293" y="200"/>
                </a:lnTo>
                <a:close/>
                <a:moveTo>
                  <a:pt x="186" y="200"/>
                </a:moveTo>
                <a:lnTo>
                  <a:pt x="133" y="200"/>
                </a:lnTo>
                <a:lnTo>
                  <a:pt x="133" y="186"/>
                </a:lnTo>
                <a:lnTo>
                  <a:pt x="186" y="186"/>
                </a:lnTo>
                <a:lnTo>
                  <a:pt x="186" y="200"/>
                </a:lnTo>
                <a:lnTo>
                  <a:pt x="186" y="200"/>
                </a:lnTo>
                <a:close/>
                <a:moveTo>
                  <a:pt x="266" y="160"/>
                </a:moveTo>
                <a:lnTo>
                  <a:pt x="53" y="160"/>
                </a:lnTo>
                <a:lnTo>
                  <a:pt x="53" y="26"/>
                </a:lnTo>
                <a:lnTo>
                  <a:pt x="266" y="26"/>
                </a:lnTo>
                <a:lnTo>
                  <a:pt x="266" y="160"/>
                </a:lnTo>
                <a:lnTo>
                  <a:pt x="266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Freeform 13"/>
          <p:cNvSpPr>
            <a:spLocks noEditPoints="1"/>
          </p:cNvSpPr>
          <p:nvPr/>
        </p:nvSpPr>
        <p:spPr bwMode="auto">
          <a:xfrm>
            <a:off x="8417836" y="2057869"/>
            <a:ext cx="643657" cy="467533"/>
          </a:xfrm>
          <a:custGeom>
            <a:avLst/>
            <a:gdLst>
              <a:gd name="T0" fmla="*/ 253 w 293"/>
              <a:gd name="T1" fmla="*/ 53 h 213"/>
              <a:gd name="T2" fmla="*/ 213 w 293"/>
              <a:gd name="T3" fmla="*/ 53 h 213"/>
              <a:gd name="T4" fmla="*/ 213 w 293"/>
              <a:gd name="T5" fmla="*/ 0 h 213"/>
              <a:gd name="T6" fmla="*/ 27 w 293"/>
              <a:gd name="T7" fmla="*/ 0 h 213"/>
              <a:gd name="T8" fmla="*/ 0 w 293"/>
              <a:gd name="T9" fmla="*/ 27 h 213"/>
              <a:gd name="T10" fmla="*/ 0 w 293"/>
              <a:gd name="T11" fmla="*/ 173 h 213"/>
              <a:gd name="T12" fmla="*/ 27 w 293"/>
              <a:gd name="T13" fmla="*/ 173 h 213"/>
              <a:gd name="T14" fmla="*/ 67 w 293"/>
              <a:gd name="T15" fmla="*/ 213 h 213"/>
              <a:gd name="T16" fmla="*/ 107 w 293"/>
              <a:gd name="T17" fmla="*/ 173 h 213"/>
              <a:gd name="T18" fmla="*/ 187 w 293"/>
              <a:gd name="T19" fmla="*/ 173 h 213"/>
              <a:gd name="T20" fmla="*/ 227 w 293"/>
              <a:gd name="T21" fmla="*/ 213 h 213"/>
              <a:gd name="T22" fmla="*/ 267 w 293"/>
              <a:gd name="T23" fmla="*/ 173 h 213"/>
              <a:gd name="T24" fmla="*/ 293 w 293"/>
              <a:gd name="T25" fmla="*/ 173 h 213"/>
              <a:gd name="T26" fmla="*/ 293 w 293"/>
              <a:gd name="T27" fmla="*/ 107 h 213"/>
              <a:gd name="T28" fmla="*/ 253 w 293"/>
              <a:gd name="T29" fmla="*/ 53 h 213"/>
              <a:gd name="T30" fmla="*/ 253 w 293"/>
              <a:gd name="T31" fmla="*/ 53 h 213"/>
              <a:gd name="T32" fmla="*/ 67 w 293"/>
              <a:gd name="T33" fmla="*/ 193 h 213"/>
              <a:gd name="T34" fmla="*/ 47 w 293"/>
              <a:gd name="T35" fmla="*/ 173 h 213"/>
              <a:gd name="T36" fmla="*/ 67 w 293"/>
              <a:gd name="T37" fmla="*/ 153 h 213"/>
              <a:gd name="T38" fmla="*/ 87 w 293"/>
              <a:gd name="T39" fmla="*/ 173 h 213"/>
              <a:gd name="T40" fmla="*/ 67 w 293"/>
              <a:gd name="T41" fmla="*/ 193 h 213"/>
              <a:gd name="T42" fmla="*/ 67 w 293"/>
              <a:gd name="T43" fmla="*/ 193 h 213"/>
              <a:gd name="T44" fmla="*/ 247 w 293"/>
              <a:gd name="T45" fmla="*/ 73 h 213"/>
              <a:gd name="T46" fmla="*/ 273 w 293"/>
              <a:gd name="T47" fmla="*/ 107 h 213"/>
              <a:gd name="T48" fmla="*/ 213 w 293"/>
              <a:gd name="T49" fmla="*/ 107 h 213"/>
              <a:gd name="T50" fmla="*/ 213 w 293"/>
              <a:gd name="T51" fmla="*/ 73 h 213"/>
              <a:gd name="T52" fmla="*/ 247 w 293"/>
              <a:gd name="T53" fmla="*/ 73 h 213"/>
              <a:gd name="T54" fmla="*/ 247 w 293"/>
              <a:gd name="T55" fmla="*/ 73 h 213"/>
              <a:gd name="T56" fmla="*/ 227 w 293"/>
              <a:gd name="T57" fmla="*/ 193 h 213"/>
              <a:gd name="T58" fmla="*/ 207 w 293"/>
              <a:gd name="T59" fmla="*/ 173 h 213"/>
              <a:gd name="T60" fmla="*/ 227 w 293"/>
              <a:gd name="T61" fmla="*/ 153 h 213"/>
              <a:gd name="T62" fmla="*/ 247 w 293"/>
              <a:gd name="T63" fmla="*/ 173 h 213"/>
              <a:gd name="T64" fmla="*/ 227 w 293"/>
              <a:gd name="T65" fmla="*/ 193 h 213"/>
              <a:gd name="T66" fmla="*/ 227 w 293"/>
              <a:gd name="T67" fmla="*/ 19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3" h="213">
                <a:moveTo>
                  <a:pt x="253" y="53"/>
                </a:moveTo>
                <a:lnTo>
                  <a:pt x="213" y="53"/>
                </a:lnTo>
                <a:lnTo>
                  <a:pt x="213" y="0"/>
                </a:ln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173"/>
                </a:lnTo>
                <a:lnTo>
                  <a:pt x="27" y="173"/>
                </a:lnTo>
                <a:cubicBezTo>
                  <a:pt x="27" y="195"/>
                  <a:pt x="45" y="213"/>
                  <a:pt x="67" y="213"/>
                </a:cubicBezTo>
                <a:cubicBezTo>
                  <a:pt x="89" y="213"/>
                  <a:pt x="107" y="195"/>
                  <a:pt x="107" y="173"/>
                </a:cubicBezTo>
                <a:lnTo>
                  <a:pt x="187" y="173"/>
                </a:lnTo>
                <a:cubicBezTo>
                  <a:pt x="187" y="195"/>
                  <a:pt x="205" y="213"/>
                  <a:pt x="227" y="213"/>
                </a:cubicBezTo>
                <a:cubicBezTo>
                  <a:pt x="249" y="213"/>
                  <a:pt x="267" y="195"/>
                  <a:pt x="267" y="173"/>
                </a:cubicBezTo>
                <a:lnTo>
                  <a:pt x="293" y="173"/>
                </a:lnTo>
                <a:lnTo>
                  <a:pt x="293" y="107"/>
                </a:lnTo>
                <a:lnTo>
                  <a:pt x="253" y="53"/>
                </a:lnTo>
                <a:lnTo>
                  <a:pt x="253" y="53"/>
                </a:lnTo>
                <a:close/>
                <a:moveTo>
                  <a:pt x="67" y="193"/>
                </a:moveTo>
                <a:cubicBezTo>
                  <a:pt x="56" y="193"/>
                  <a:pt x="47" y="184"/>
                  <a:pt x="47" y="173"/>
                </a:cubicBezTo>
                <a:cubicBezTo>
                  <a:pt x="47" y="162"/>
                  <a:pt x="56" y="153"/>
                  <a:pt x="67" y="153"/>
                </a:cubicBezTo>
                <a:cubicBezTo>
                  <a:pt x="78" y="153"/>
                  <a:pt x="87" y="162"/>
                  <a:pt x="87" y="173"/>
                </a:cubicBezTo>
                <a:cubicBezTo>
                  <a:pt x="87" y="184"/>
                  <a:pt x="78" y="193"/>
                  <a:pt x="67" y="193"/>
                </a:cubicBezTo>
                <a:lnTo>
                  <a:pt x="67" y="193"/>
                </a:lnTo>
                <a:close/>
                <a:moveTo>
                  <a:pt x="247" y="73"/>
                </a:moveTo>
                <a:lnTo>
                  <a:pt x="273" y="107"/>
                </a:lnTo>
                <a:lnTo>
                  <a:pt x="213" y="107"/>
                </a:lnTo>
                <a:lnTo>
                  <a:pt x="213" y="73"/>
                </a:lnTo>
                <a:lnTo>
                  <a:pt x="247" y="73"/>
                </a:lnTo>
                <a:lnTo>
                  <a:pt x="247" y="73"/>
                </a:lnTo>
                <a:close/>
                <a:moveTo>
                  <a:pt x="227" y="193"/>
                </a:moveTo>
                <a:cubicBezTo>
                  <a:pt x="216" y="193"/>
                  <a:pt x="207" y="184"/>
                  <a:pt x="207" y="173"/>
                </a:cubicBezTo>
                <a:cubicBezTo>
                  <a:pt x="207" y="162"/>
                  <a:pt x="216" y="153"/>
                  <a:pt x="227" y="153"/>
                </a:cubicBezTo>
                <a:cubicBezTo>
                  <a:pt x="238" y="153"/>
                  <a:pt x="247" y="162"/>
                  <a:pt x="247" y="173"/>
                </a:cubicBezTo>
                <a:cubicBezTo>
                  <a:pt x="247" y="184"/>
                  <a:pt x="238" y="193"/>
                  <a:pt x="227" y="193"/>
                </a:cubicBezTo>
                <a:lnTo>
                  <a:pt x="227" y="1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" name="Freeform 17"/>
          <p:cNvSpPr>
            <a:spLocks noEditPoints="1"/>
          </p:cNvSpPr>
          <p:nvPr/>
        </p:nvSpPr>
        <p:spPr bwMode="auto">
          <a:xfrm>
            <a:off x="5925216" y="2000334"/>
            <a:ext cx="483545" cy="528377"/>
          </a:xfrm>
          <a:custGeom>
            <a:avLst/>
            <a:gdLst>
              <a:gd name="T0" fmla="*/ 210 w 220"/>
              <a:gd name="T1" fmla="*/ 56 h 240"/>
              <a:gd name="T2" fmla="*/ 210 w 220"/>
              <a:gd name="T3" fmla="*/ 56 h 240"/>
              <a:gd name="T4" fmla="*/ 161 w 220"/>
              <a:gd name="T5" fmla="*/ 6 h 240"/>
              <a:gd name="T6" fmla="*/ 147 w 220"/>
              <a:gd name="T7" fmla="*/ 20 h 240"/>
              <a:gd name="T8" fmla="*/ 175 w 220"/>
              <a:gd name="T9" fmla="*/ 49 h 240"/>
              <a:gd name="T10" fmla="*/ 153 w 220"/>
              <a:gd name="T11" fmla="*/ 80 h 240"/>
              <a:gd name="T12" fmla="*/ 187 w 220"/>
              <a:gd name="T13" fmla="*/ 113 h 240"/>
              <a:gd name="T14" fmla="*/ 200 w 220"/>
              <a:gd name="T15" fmla="*/ 110 h 240"/>
              <a:gd name="T16" fmla="*/ 200 w 220"/>
              <a:gd name="T17" fmla="*/ 206 h 240"/>
              <a:gd name="T18" fmla="*/ 187 w 220"/>
              <a:gd name="T19" fmla="*/ 220 h 240"/>
              <a:gd name="T20" fmla="*/ 173 w 220"/>
              <a:gd name="T21" fmla="*/ 206 h 240"/>
              <a:gd name="T22" fmla="*/ 173 w 220"/>
              <a:gd name="T23" fmla="*/ 146 h 240"/>
              <a:gd name="T24" fmla="*/ 147 w 220"/>
              <a:gd name="T25" fmla="*/ 120 h 240"/>
              <a:gd name="T26" fmla="*/ 133 w 220"/>
              <a:gd name="T27" fmla="*/ 120 h 240"/>
              <a:gd name="T28" fmla="*/ 133 w 220"/>
              <a:gd name="T29" fmla="*/ 26 h 240"/>
              <a:gd name="T30" fmla="*/ 107 w 220"/>
              <a:gd name="T31" fmla="*/ 0 h 240"/>
              <a:gd name="T32" fmla="*/ 27 w 220"/>
              <a:gd name="T33" fmla="*/ 0 h 240"/>
              <a:gd name="T34" fmla="*/ 0 w 220"/>
              <a:gd name="T35" fmla="*/ 26 h 240"/>
              <a:gd name="T36" fmla="*/ 0 w 220"/>
              <a:gd name="T37" fmla="*/ 240 h 240"/>
              <a:gd name="T38" fmla="*/ 133 w 220"/>
              <a:gd name="T39" fmla="*/ 240 h 240"/>
              <a:gd name="T40" fmla="*/ 133 w 220"/>
              <a:gd name="T41" fmla="*/ 140 h 240"/>
              <a:gd name="T42" fmla="*/ 153 w 220"/>
              <a:gd name="T43" fmla="*/ 140 h 240"/>
              <a:gd name="T44" fmla="*/ 153 w 220"/>
              <a:gd name="T45" fmla="*/ 206 h 240"/>
              <a:gd name="T46" fmla="*/ 187 w 220"/>
              <a:gd name="T47" fmla="*/ 240 h 240"/>
              <a:gd name="T48" fmla="*/ 220 w 220"/>
              <a:gd name="T49" fmla="*/ 206 h 240"/>
              <a:gd name="T50" fmla="*/ 220 w 220"/>
              <a:gd name="T51" fmla="*/ 80 h 240"/>
              <a:gd name="T52" fmla="*/ 210 w 220"/>
              <a:gd name="T53" fmla="*/ 56 h 240"/>
              <a:gd name="T54" fmla="*/ 210 w 220"/>
              <a:gd name="T55" fmla="*/ 56 h 240"/>
              <a:gd name="T56" fmla="*/ 107 w 220"/>
              <a:gd name="T57" fmla="*/ 93 h 240"/>
              <a:gd name="T58" fmla="*/ 27 w 220"/>
              <a:gd name="T59" fmla="*/ 93 h 240"/>
              <a:gd name="T60" fmla="*/ 27 w 220"/>
              <a:gd name="T61" fmla="*/ 26 h 240"/>
              <a:gd name="T62" fmla="*/ 107 w 220"/>
              <a:gd name="T63" fmla="*/ 26 h 240"/>
              <a:gd name="T64" fmla="*/ 107 w 220"/>
              <a:gd name="T65" fmla="*/ 93 h 240"/>
              <a:gd name="T66" fmla="*/ 107 w 220"/>
              <a:gd name="T67" fmla="*/ 93 h 240"/>
              <a:gd name="T68" fmla="*/ 187 w 220"/>
              <a:gd name="T69" fmla="*/ 93 h 240"/>
              <a:gd name="T70" fmla="*/ 173 w 220"/>
              <a:gd name="T71" fmla="*/ 80 h 240"/>
              <a:gd name="T72" fmla="*/ 187 w 220"/>
              <a:gd name="T73" fmla="*/ 66 h 240"/>
              <a:gd name="T74" fmla="*/ 200 w 220"/>
              <a:gd name="T75" fmla="*/ 80 h 240"/>
              <a:gd name="T76" fmla="*/ 187 w 220"/>
              <a:gd name="T77" fmla="*/ 93 h 240"/>
              <a:gd name="T78" fmla="*/ 187 w 220"/>
              <a:gd name="T79" fmla="*/ 9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0" h="240">
                <a:moveTo>
                  <a:pt x="210" y="56"/>
                </a:moveTo>
                <a:lnTo>
                  <a:pt x="210" y="56"/>
                </a:lnTo>
                <a:lnTo>
                  <a:pt x="161" y="6"/>
                </a:lnTo>
                <a:lnTo>
                  <a:pt x="147" y="20"/>
                </a:lnTo>
                <a:lnTo>
                  <a:pt x="175" y="49"/>
                </a:lnTo>
                <a:cubicBezTo>
                  <a:pt x="162" y="53"/>
                  <a:pt x="153" y="65"/>
                  <a:pt x="153" y="80"/>
                </a:cubicBezTo>
                <a:cubicBezTo>
                  <a:pt x="153" y="98"/>
                  <a:pt x="168" y="113"/>
                  <a:pt x="187" y="113"/>
                </a:cubicBezTo>
                <a:cubicBezTo>
                  <a:pt x="191" y="113"/>
                  <a:pt x="196" y="112"/>
                  <a:pt x="200" y="110"/>
                </a:cubicBezTo>
                <a:lnTo>
                  <a:pt x="200" y="206"/>
                </a:lnTo>
                <a:cubicBezTo>
                  <a:pt x="200" y="214"/>
                  <a:pt x="194" y="220"/>
                  <a:pt x="187" y="220"/>
                </a:cubicBezTo>
                <a:cubicBezTo>
                  <a:pt x="179" y="220"/>
                  <a:pt x="173" y="214"/>
                  <a:pt x="173" y="206"/>
                </a:cubicBezTo>
                <a:lnTo>
                  <a:pt x="173" y="146"/>
                </a:lnTo>
                <a:cubicBezTo>
                  <a:pt x="173" y="132"/>
                  <a:pt x="161" y="120"/>
                  <a:pt x="147" y="120"/>
                </a:cubicBezTo>
                <a:lnTo>
                  <a:pt x="133" y="120"/>
                </a:lnTo>
                <a:lnTo>
                  <a:pt x="133" y="26"/>
                </a:lnTo>
                <a:cubicBezTo>
                  <a:pt x="133" y="12"/>
                  <a:pt x="121" y="0"/>
                  <a:pt x="107" y="0"/>
                </a:cubicBezTo>
                <a:lnTo>
                  <a:pt x="27" y="0"/>
                </a:lnTo>
                <a:cubicBezTo>
                  <a:pt x="12" y="0"/>
                  <a:pt x="0" y="12"/>
                  <a:pt x="0" y="26"/>
                </a:cubicBezTo>
                <a:lnTo>
                  <a:pt x="0" y="240"/>
                </a:lnTo>
                <a:lnTo>
                  <a:pt x="133" y="240"/>
                </a:lnTo>
                <a:lnTo>
                  <a:pt x="133" y="140"/>
                </a:lnTo>
                <a:lnTo>
                  <a:pt x="153" y="140"/>
                </a:lnTo>
                <a:lnTo>
                  <a:pt x="153" y="206"/>
                </a:lnTo>
                <a:cubicBezTo>
                  <a:pt x="153" y="225"/>
                  <a:pt x="168" y="240"/>
                  <a:pt x="187" y="240"/>
                </a:cubicBezTo>
                <a:cubicBezTo>
                  <a:pt x="205" y="240"/>
                  <a:pt x="220" y="225"/>
                  <a:pt x="220" y="206"/>
                </a:cubicBezTo>
                <a:lnTo>
                  <a:pt x="220" y="80"/>
                </a:lnTo>
                <a:cubicBezTo>
                  <a:pt x="220" y="70"/>
                  <a:pt x="216" y="62"/>
                  <a:pt x="210" y="56"/>
                </a:cubicBezTo>
                <a:lnTo>
                  <a:pt x="210" y="56"/>
                </a:lnTo>
                <a:close/>
                <a:moveTo>
                  <a:pt x="107" y="93"/>
                </a:moveTo>
                <a:lnTo>
                  <a:pt x="27" y="93"/>
                </a:lnTo>
                <a:lnTo>
                  <a:pt x="27" y="26"/>
                </a:lnTo>
                <a:lnTo>
                  <a:pt x="107" y="26"/>
                </a:lnTo>
                <a:lnTo>
                  <a:pt x="107" y="93"/>
                </a:lnTo>
                <a:lnTo>
                  <a:pt x="107" y="93"/>
                </a:lnTo>
                <a:close/>
                <a:moveTo>
                  <a:pt x="187" y="93"/>
                </a:moveTo>
                <a:cubicBezTo>
                  <a:pt x="179" y="93"/>
                  <a:pt x="173" y="87"/>
                  <a:pt x="173" y="80"/>
                </a:cubicBezTo>
                <a:cubicBezTo>
                  <a:pt x="173" y="72"/>
                  <a:pt x="179" y="66"/>
                  <a:pt x="187" y="66"/>
                </a:cubicBezTo>
                <a:cubicBezTo>
                  <a:pt x="194" y="66"/>
                  <a:pt x="200" y="72"/>
                  <a:pt x="200" y="80"/>
                </a:cubicBezTo>
                <a:cubicBezTo>
                  <a:pt x="200" y="87"/>
                  <a:pt x="194" y="93"/>
                  <a:pt x="187" y="93"/>
                </a:cubicBezTo>
                <a:lnTo>
                  <a:pt x="187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0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3352801" y="3055916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/>
          <p:nvPr/>
        </p:nvSpPr>
        <p:spPr>
          <a:xfrm>
            <a:off x="3352801" y="3772955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3352801" y="4489994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3352801" y="5196628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3234045" y="1801415"/>
            <a:ext cx="5759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This </a:t>
            </a:r>
            <a:r>
              <a:rPr 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is </a:t>
            </a:r>
            <a:r>
              <a:rPr lang="en-US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contents area or sub-title.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This is  contents area</a:t>
            </a:r>
            <a:r>
              <a:rPr lang="en-US" altLang="ko-KR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This is  contents area</a:t>
            </a:r>
            <a:r>
              <a:rPr lang="en-US" altLang="ko-KR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This is  contents area</a:t>
            </a:r>
            <a:r>
              <a:rPr lang="en-US" altLang="ko-KR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This is  contents area</a:t>
            </a:r>
            <a:r>
              <a:rPr lang="en-US" altLang="ko-KR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This is  contents area.</a:t>
            </a:r>
            <a:r>
              <a:rPr lang="en-US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8672" y="810440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smtClean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This is your Title</a:t>
            </a:r>
            <a:endParaRPr lang="en-US" sz="6000" b="1" spc="-300" dirty="0">
              <a:solidFill>
                <a:schemeClr val="accent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Rectangle 16"/>
          <p:cNvSpPr/>
          <p:nvPr/>
        </p:nvSpPr>
        <p:spPr>
          <a:xfrm>
            <a:off x="8772072" y="3096881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40%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Rectangle 17"/>
          <p:cNvSpPr/>
          <p:nvPr/>
        </p:nvSpPr>
        <p:spPr>
          <a:xfrm>
            <a:off x="8772072" y="3772955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54%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8772072" y="4489994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25%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Rectangle 19"/>
          <p:cNvSpPr/>
          <p:nvPr/>
        </p:nvSpPr>
        <p:spPr>
          <a:xfrm>
            <a:off x="8772072" y="5196628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65%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3352801" y="3055916"/>
            <a:ext cx="2208811" cy="451263"/>
          </a:xfrm>
          <a:prstGeom prst="rect">
            <a:avLst/>
          </a:prstGeom>
          <a:solidFill>
            <a:srgbClr val="FD625E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/>
          <p:cNvSpPr/>
          <p:nvPr/>
        </p:nvSpPr>
        <p:spPr>
          <a:xfrm>
            <a:off x="3352800" y="3772955"/>
            <a:ext cx="3040084" cy="4512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/>
          <p:cNvSpPr/>
          <p:nvPr/>
        </p:nvSpPr>
        <p:spPr>
          <a:xfrm>
            <a:off x="3352800" y="4489994"/>
            <a:ext cx="1555668" cy="451263"/>
          </a:xfrm>
          <a:prstGeom prst="rect">
            <a:avLst/>
          </a:prstGeom>
          <a:solidFill>
            <a:srgbClr val="7E4D76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/>
          <p:nvPr/>
        </p:nvSpPr>
        <p:spPr>
          <a:xfrm>
            <a:off x="3352799" y="5196628"/>
            <a:ext cx="3467595" cy="451263"/>
          </a:xfrm>
          <a:prstGeom prst="rect">
            <a:avLst/>
          </a:prstGeom>
          <a:solidFill>
            <a:srgbClr val="59B3A4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490579" y="3160210"/>
            <a:ext cx="298733" cy="253080"/>
            <a:chOff x="518" y="386"/>
            <a:chExt cx="3154" cy="2672"/>
          </a:xfrm>
          <a:solidFill>
            <a:schemeClr val="bg1"/>
          </a:solidFill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518" y="386"/>
              <a:ext cx="1649" cy="2672"/>
            </a:xfrm>
            <a:custGeom>
              <a:avLst/>
              <a:gdLst>
                <a:gd name="T0" fmla="*/ 1596 w 3298"/>
                <a:gd name="T1" fmla="*/ 4589 h 5346"/>
                <a:gd name="T2" fmla="*/ 1502 w 3298"/>
                <a:gd name="T3" fmla="*/ 4629 h 5346"/>
                <a:gd name="T4" fmla="*/ 1432 w 3298"/>
                <a:gd name="T5" fmla="*/ 4700 h 5346"/>
                <a:gd name="T6" fmla="*/ 1391 w 3298"/>
                <a:gd name="T7" fmla="*/ 4794 h 5346"/>
                <a:gd name="T8" fmla="*/ 1391 w 3298"/>
                <a:gd name="T9" fmla="*/ 4901 h 5346"/>
                <a:gd name="T10" fmla="*/ 1432 w 3298"/>
                <a:gd name="T11" fmla="*/ 4995 h 5346"/>
                <a:gd name="T12" fmla="*/ 1502 w 3298"/>
                <a:gd name="T13" fmla="*/ 5066 h 5346"/>
                <a:gd name="T14" fmla="*/ 1596 w 3298"/>
                <a:gd name="T15" fmla="*/ 5104 h 5346"/>
                <a:gd name="T16" fmla="*/ 1702 w 3298"/>
                <a:gd name="T17" fmla="*/ 5104 h 5346"/>
                <a:gd name="T18" fmla="*/ 1796 w 3298"/>
                <a:gd name="T19" fmla="*/ 5066 h 5346"/>
                <a:gd name="T20" fmla="*/ 1867 w 3298"/>
                <a:gd name="T21" fmla="*/ 4995 h 5346"/>
                <a:gd name="T22" fmla="*/ 1907 w 3298"/>
                <a:gd name="T23" fmla="*/ 4901 h 5346"/>
                <a:gd name="T24" fmla="*/ 1907 w 3298"/>
                <a:gd name="T25" fmla="*/ 4794 h 5346"/>
                <a:gd name="T26" fmla="*/ 1867 w 3298"/>
                <a:gd name="T27" fmla="*/ 4700 h 5346"/>
                <a:gd name="T28" fmla="*/ 1796 w 3298"/>
                <a:gd name="T29" fmla="*/ 4629 h 5346"/>
                <a:gd name="T30" fmla="*/ 1702 w 3298"/>
                <a:gd name="T31" fmla="*/ 4589 h 5346"/>
                <a:gd name="T32" fmla="*/ 554 w 3298"/>
                <a:gd name="T33" fmla="*/ 443 h 5346"/>
                <a:gd name="T34" fmla="*/ 502 w 3298"/>
                <a:gd name="T35" fmla="*/ 460 h 5346"/>
                <a:gd name="T36" fmla="*/ 471 w 3298"/>
                <a:gd name="T37" fmla="*/ 502 h 5346"/>
                <a:gd name="T38" fmla="*/ 466 w 3298"/>
                <a:gd name="T39" fmla="*/ 4317 h 5346"/>
                <a:gd name="T40" fmla="*/ 483 w 3298"/>
                <a:gd name="T41" fmla="*/ 4369 h 5346"/>
                <a:gd name="T42" fmla="*/ 525 w 3298"/>
                <a:gd name="T43" fmla="*/ 4400 h 5346"/>
                <a:gd name="T44" fmla="*/ 2744 w 3298"/>
                <a:gd name="T45" fmla="*/ 4403 h 5346"/>
                <a:gd name="T46" fmla="*/ 2796 w 3298"/>
                <a:gd name="T47" fmla="*/ 4388 h 5346"/>
                <a:gd name="T48" fmla="*/ 2827 w 3298"/>
                <a:gd name="T49" fmla="*/ 4344 h 5346"/>
                <a:gd name="T50" fmla="*/ 2832 w 3298"/>
                <a:gd name="T51" fmla="*/ 531 h 5346"/>
                <a:gd name="T52" fmla="*/ 2815 w 3298"/>
                <a:gd name="T53" fmla="*/ 479 h 5346"/>
                <a:gd name="T54" fmla="*/ 2773 w 3298"/>
                <a:gd name="T55" fmla="*/ 449 h 5346"/>
                <a:gd name="T56" fmla="*/ 554 w 3298"/>
                <a:gd name="T57" fmla="*/ 443 h 5346"/>
                <a:gd name="T58" fmla="*/ 2880 w 3298"/>
                <a:gd name="T59" fmla="*/ 0 h 5346"/>
                <a:gd name="T60" fmla="*/ 3013 w 3298"/>
                <a:gd name="T61" fmla="*/ 21 h 5346"/>
                <a:gd name="T62" fmla="*/ 3128 w 3298"/>
                <a:gd name="T63" fmla="*/ 81 h 5346"/>
                <a:gd name="T64" fmla="*/ 3218 w 3298"/>
                <a:gd name="T65" fmla="*/ 171 h 5346"/>
                <a:gd name="T66" fmla="*/ 3277 w 3298"/>
                <a:gd name="T67" fmla="*/ 286 h 5346"/>
                <a:gd name="T68" fmla="*/ 3298 w 3298"/>
                <a:gd name="T69" fmla="*/ 418 h 5346"/>
                <a:gd name="T70" fmla="*/ 3292 w 3298"/>
                <a:gd name="T71" fmla="*/ 4997 h 5346"/>
                <a:gd name="T72" fmla="*/ 3252 w 3298"/>
                <a:gd name="T73" fmla="*/ 5122 h 5346"/>
                <a:gd name="T74" fmla="*/ 3175 w 3298"/>
                <a:gd name="T75" fmla="*/ 5223 h 5346"/>
                <a:gd name="T76" fmla="*/ 3072 w 3298"/>
                <a:gd name="T77" fmla="*/ 5300 h 5346"/>
                <a:gd name="T78" fmla="*/ 2949 w 3298"/>
                <a:gd name="T79" fmla="*/ 5340 h 5346"/>
                <a:gd name="T80" fmla="*/ 416 w 3298"/>
                <a:gd name="T81" fmla="*/ 5346 h 5346"/>
                <a:gd name="T82" fmla="*/ 286 w 3298"/>
                <a:gd name="T83" fmla="*/ 5325 h 5346"/>
                <a:gd name="T84" fmla="*/ 171 w 3298"/>
                <a:gd name="T85" fmla="*/ 5265 h 5346"/>
                <a:gd name="T86" fmla="*/ 80 w 3298"/>
                <a:gd name="T87" fmla="*/ 5175 h 5346"/>
                <a:gd name="T88" fmla="*/ 21 w 3298"/>
                <a:gd name="T89" fmla="*/ 5060 h 5346"/>
                <a:gd name="T90" fmla="*/ 0 w 3298"/>
                <a:gd name="T91" fmla="*/ 4930 h 5346"/>
                <a:gd name="T92" fmla="*/ 0 w 3298"/>
                <a:gd name="T93" fmla="*/ 418 h 5346"/>
                <a:gd name="T94" fmla="*/ 21 w 3298"/>
                <a:gd name="T95" fmla="*/ 286 h 5346"/>
                <a:gd name="T96" fmla="*/ 80 w 3298"/>
                <a:gd name="T97" fmla="*/ 171 h 5346"/>
                <a:gd name="T98" fmla="*/ 171 w 3298"/>
                <a:gd name="T99" fmla="*/ 81 h 5346"/>
                <a:gd name="T100" fmla="*/ 286 w 3298"/>
                <a:gd name="T101" fmla="*/ 21 h 5346"/>
                <a:gd name="T102" fmla="*/ 416 w 3298"/>
                <a:gd name="T103" fmla="*/ 0 h 5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8" h="5346">
                  <a:moveTo>
                    <a:pt x="1648" y="4584"/>
                  </a:moveTo>
                  <a:lnTo>
                    <a:pt x="1596" y="4589"/>
                  </a:lnTo>
                  <a:lnTo>
                    <a:pt x="1547" y="4605"/>
                  </a:lnTo>
                  <a:lnTo>
                    <a:pt x="1502" y="4629"/>
                  </a:lnTo>
                  <a:lnTo>
                    <a:pt x="1462" y="4662"/>
                  </a:lnTo>
                  <a:lnTo>
                    <a:pt x="1432" y="4700"/>
                  </a:lnTo>
                  <a:lnTo>
                    <a:pt x="1407" y="4744"/>
                  </a:lnTo>
                  <a:lnTo>
                    <a:pt x="1391" y="4794"/>
                  </a:lnTo>
                  <a:lnTo>
                    <a:pt x="1386" y="4848"/>
                  </a:lnTo>
                  <a:lnTo>
                    <a:pt x="1391" y="4901"/>
                  </a:lnTo>
                  <a:lnTo>
                    <a:pt x="1407" y="4949"/>
                  </a:lnTo>
                  <a:lnTo>
                    <a:pt x="1432" y="4995"/>
                  </a:lnTo>
                  <a:lnTo>
                    <a:pt x="1462" y="5034"/>
                  </a:lnTo>
                  <a:lnTo>
                    <a:pt x="1502" y="5066"/>
                  </a:lnTo>
                  <a:lnTo>
                    <a:pt x="1547" y="5089"/>
                  </a:lnTo>
                  <a:lnTo>
                    <a:pt x="1596" y="5104"/>
                  </a:lnTo>
                  <a:lnTo>
                    <a:pt x="1648" y="5110"/>
                  </a:lnTo>
                  <a:lnTo>
                    <a:pt x="1702" y="5104"/>
                  </a:lnTo>
                  <a:lnTo>
                    <a:pt x="1752" y="5089"/>
                  </a:lnTo>
                  <a:lnTo>
                    <a:pt x="1796" y="5066"/>
                  </a:lnTo>
                  <a:lnTo>
                    <a:pt x="1836" y="5034"/>
                  </a:lnTo>
                  <a:lnTo>
                    <a:pt x="1867" y="4995"/>
                  </a:lnTo>
                  <a:lnTo>
                    <a:pt x="1891" y="4949"/>
                  </a:lnTo>
                  <a:lnTo>
                    <a:pt x="1907" y="4901"/>
                  </a:lnTo>
                  <a:lnTo>
                    <a:pt x="1913" y="4848"/>
                  </a:lnTo>
                  <a:lnTo>
                    <a:pt x="1907" y="4794"/>
                  </a:lnTo>
                  <a:lnTo>
                    <a:pt x="1891" y="4744"/>
                  </a:lnTo>
                  <a:lnTo>
                    <a:pt x="1867" y="4700"/>
                  </a:lnTo>
                  <a:lnTo>
                    <a:pt x="1836" y="4662"/>
                  </a:lnTo>
                  <a:lnTo>
                    <a:pt x="1796" y="4629"/>
                  </a:lnTo>
                  <a:lnTo>
                    <a:pt x="1752" y="4605"/>
                  </a:lnTo>
                  <a:lnTo>
                    <a:pt x="1702" y="4589"/>
                  </a:lnTo>
                  <a:lnTo>
                    <a:pt x="1648" y="4584"/>
                  </a:lnTo>
                  <a:close/>
                  <a:moveTo>
                    <a:pt x="554" y="443"/>
                  </a:moveTo>
                  <a:lnTo>
                    <a:pt x="525" y="449"/>
                  </a:lnTo>
                  <a:lnTo>
                    <a:pt x="502" y="460"/>
                  </a:lnTo>
                  <a:lnTo>
                    <a:pt x="483" y="479"/>
                  </a:lnTo>
                  <a:lnTo>
                    <a:pt x="471" y="502"/>
                  </a:lnTo>
                  <a:lnTo>
                    <a:pt x="466" y="531"/>
                  </a:lnTo>
                  <a:lnTo>
                    <a:pt x="466" y="4317"/>
                  </a:lnTo>
                  <a:lnTo>
                    <a:pt x="471" y="4344"/>
                  </a:lnTo>
                  <a:lnTo>
                    <a:pt x="483" y="4369"/>
                  </a:lnTo>
                  <a:lnTo>
                    <a:pt x="502" y="4388"/>
                  </a:lnTo>
                  <a:lnTo>
                    <a:pt x="525" y="4400"/>
                  </a:lnTo>
                  <a:lnTo>
                    <a:pt x="554" y="4403"/>
                  </a:lnTo>
                  <a:lnTo>
                    <a:pt x="2744" y="4403"/>
                  </a:lnTo>
                  <a:lnTo>
                    <a:pt x="2773" y="4400"/>
                  </a:lnTo>
                  <a:lnTo>
                    <a:pt x="2796" y="4388"/>
                  </a:lnTo>
                  <a:lnTo>
                    <a:pt x="2815" y="4369"/>
                  </a:lnTo>
                  <a:lnTo>
                    <a:pt x="2827" y="4344"/>
                  </a:lnTo>
                  <a:lnTo>
                    <a:pt x="2832" y="4317"/>
                  </a:lnTo>
                  <a:lnTo>
                    <a:pt x="2832" y="531"/>
                  </a:lnTo>
                  <a:lnTo>
                    <a:pt x="2827" y="502"/>
                  </a:lnTo>
                  <a:lnTo>
                    <a:pt x="2815" y="479"/>
                  </a:lnTo>
                  <a:lnTo>
                    <a:pt x="2796" y="460"/>
                  </a:lnTo>
                  <a:lnTo>
                    <a:pt x="2773" y="449"/>
                  </a:lnTo>
                  <a:lnTo>
                    <a:pt x="2744" y="443"/>
                  </a:lnTo>
                  <a:lnTo>
                    <a:pt x="554" y="443"/>
                  </a:lnTo>
                  <a:close/>
                  <a:moveTo>
                    <a:pt x="416" y="0"/>
                  </a:moveTo>
                  <a:lnTo>
                    <a:pt x="2880" y="0"/>
                  </a:lnTo>
                  <a:lnTo>
                    <a:pt x="2949" y="6"/>
                  </a:lnTo>
                  <a:lnTo>
                    <a:pt x="3013" y="21"/>
                  </a:lnTo>
                  <a:lnTo>
                    <a:pt x="3072" y="46"/>
                  </a:lnTo>
                  <a:lnTo>
                    <a:pt x="3128" y="81"/>
                  </a:lnTo>
                  <a:lnTo>
                    <a:pt x="3175" y="123"/>
                  </a:lnTo>
                  <a:lnTo>
                    <a:pt x="3218" y="171"/>
                  </a:lnTo>
                  <a:lnTo>
                    <a:pt x="3252" y="226"/>
                  </a:lnTo>
                  <a:lnTo>
                    <a:pt x="3277" y="286"/>
                  </a:lnTo>
                  <a:lnTo>
                    <a:pt x="3292" y="349"/>
                  </a:lnTo>
                  <a:lnTo>
                    <a:pt x="3298" y="418"/>
                  </a:lnTo>
                  <a:lnTo>
                    <a:pt x="3298" y="4930"/>
                  </a:lnTo>
                  <a:lnTo>
                    <a:pt x="3292" y="4997"/>
                  </a:lnTo>
                  <a:lnTo>
                    <a:pt x="3277" y="5060"/>
                  </a:lnTo>
                  <a:lnTo>
                    <a:pt x="3252" y="5122"/>
                  </a:lnTo>
                  <a:lnTo>
                    <a:pt x="3218" y="5175"/>
                  </a:lnTo>
                  <a:lnTo>
                    <a:pt x="3175" y="5223"/>
                  </a:lnTo>
                  <a:lnTo>
                    <a:pt x="3128" y="5265"/>
                  </a:lnTo>
                  <a:lnTo>
                    <a:pt x="3072" y="5300"/>
                  </a:lnTo>
                  <a:lnTo>
                    <a:pt x="3013" y="5325"/>
                  </a:lnTo>
                  <a:lnTo>
                    <a:pt x="2949" y="5340"/>
                  </a:lnTo>
                  <a:lnTo>
                    <a:pt x="2880" y="5346"/>
                  </a:lnTo>
                  <a:lnTo>
                    <a:pt x="416" y="5346"/>
                  </a:lnTo>
                  <a:lnTo>
                    <a:pt x="349" y="5340"/>
                  </a:lnTo>
                  <a:lnTo>
                    <a:pt x="286" y="5325"/>
                  </a:lnTo>
                  <a:lnTo>
                    <a:pt x="226" y="5300"/>
                  </a:lnTo>
                  <a:lnTo>
                    <a:pt x="171" y="5265"/>
                  </a:lnTo>
                  <a:lnTo>
                    <a:pt x="123" y="5223"/>
                  </a:lnTo>
                  <a:lnTo>
                    <a:pt x="80" y="5175"/>
                  </a:lnTo>
                  <a:lnTo>
                    <a:pt x="46" y="5122"/>
                  </a:lnTo>
                  <a:lnTo>
                    <a:pt x="21" y="5060"/>
                  </a:lnTo>
                  <a:lnTo>
                    <a:pt x="6" y="4997"/>
                  </a:lnTo>
                  <a:lnTo>
                    <a:pt x="0" y="4930"/>
                  </a:lnTo>
                  <a:lnTo>
                    <a:pt x="0" y="2678"/>
                  </a:lnTo>
                  <a:lnTo>
                    <a:pt x="0" y="418"/>
                  </a:lnTo>
                  <a:lnTo>
                    <a:pt x="6" y="349"/>
                  </a:lnTo>
                  <a:lnTo>
                    <a:pt x="21" y="286"/>
                  </a:lnTo>
                  <a:lnTo>
                    <a:pt x="46" y="226"/>
                  </a:lnTo>
                  <a:lnTo>
                    <a:pt x="80" y="171"/>
                  </a:lnTo>
                  <a:lnTo>
                    <a:pt x="123" y="123"/>
                  </a:lnTo>
                  <a:lnTo>
                    <a:pt x="171" y="81"/>
                  </a:lnTo>
                  <a:lnTo>
                    <a:pt x="226" y="46"/>
                  </a:lnTo>
                  <a:lnTo>
                    <a:pt x="286" y="21"/>
                  </a:lnTo>
                  <a:lnTo>
                    <a:pt x="349" y="6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078" y="628"/>
              <a:ext cx="594" cy="2022"/>
            </a:xfrm>
            <a:custGeom>
              <a:avLst/>
              <a:gdLst>
                <a:gd name="T0" fmla="*/ 264 w 1188"/>
                <a:gd name="T1" fmla="*/ 6 h 4045"/>
                <a:gd name="T2" fmla="*/ 344 w 1188"/>
                <a:gd name="T3" fmla="*/ 38 h 4045"/>
                <a:gd name="T4" fmla="*/ 494 w 1188"/>
                <a:gd name="T5" fmla="*/ 188 h 4045"/>
                <a:gd name="T6" fmla="*/ 699 w 1188"/>
                <a:gd name="T7" fmla="*/ 448 h 4045"/>
                <a:gd name="T8" fmla="*/ 868 w 1188"/>
                <a:gd name="T9" fmla="*/ 726 h 4045"/>
                <a:gd name="T10" fmla="*/ 1000 w 1188"/>
                <a:gd name="T11" fmla="*/ 1017 h 4045"/>
                <a:gd name="T12" fmla="*/ 1098 w 1188"/>
                <a:gd name="T13" fmla="*/ 1320 h 4045"/>
                <a:gd name="T14" fmla="*/ 1161 w 1188"/>
                <a:gd name="T15" fmla="*/ 1630 h 4045"/>
                <a:gd name="T16" fmla="*/ 1188 w 1188"/>
                <a:gd name="T17" fmla="*/ 1944 h 4045"/>
                <a:gd name="T18" fmla="*/ 1178 w 1188"/>
                <a:gd name="T19" fmla="*/ 2258 h 4045"/>
                <a:gd name="T20" fmla="*/ 1134 w 1188"/>
                <a:gd name="T21" fmla="*/ 2570 h 4045"/>
                <a:gd name="T22" fmla="*/ 1054 w 1188"/>
                <a:gd name="T23" fmla="*/ 2877 h 4045"/>
                <a:gd name="T24" fmla="*/ 939 w 1188"/>
                <a:gd name="T25" fmla="*/ 3175 h 4045"/>
                <a:gd name="T26" fmla="*/ 787 w 1188"/>
                <a:gd name="T27" fmla="*/ 3459 h 4045"/>
                <a:gd name="T28" fmla="*/ 601 w 1188"/>
                <a:gd name="T29" fmla="*/ 3729 h 4045"/>
                <a:gd name="T30" fmla="*/ 379 w 1188"/>
                <a:gd name="T31" fmla="*/ 3980 h 4045"/>
                <a:gd name="T32" fmla="*/ 306 w 1188"/>
                <a:gd name="T33" fmla="*/ 4028 h 4045"/>
                <a:gd name="T34" fmla="*/ 222 w 1188"/>
                <a:gd name="T35" fmla="*/ 4045 h 4045"/>
                <a:gd name="T36" fmla="*/ 139 w 1188"/>
                <a:gd name="T37" fmla="*/ 4028 h 4045"/>
                <a:gd name="T38" fmla="*/ 65 w 1188"/>
                <a:gd name="T39" fmla="*/ 3980 h 4045"/>
                <a:gd name="T40" fmla="*/ 17 w 1188"/>
                <a:gd name="T41" fmla="*/ 3905 h 4045"/>
                <a:gd name="T42" fmla="*/ 0 w 1188"/>
                <a:gd name="T43" fmla="*/ 3823 h 4045"/>
                <a:gd name="T44" fmla="*/ 17 w 1188"/>
                <a:gd name="T45" fmla="*/ 3738 h 4045"/>
                <a:gd name="T46" fmla="*/ 65 w 1188"/>
                <a:gd name="T47" fmla="*/ 3666 h 4045"/>
                <a:gd name="T48" fmla="*/ 266 w 1188"/>
                <a:gd name="T49" fmla="*/ 3438 h 4045"/>
                <a:gd name="T50" fmla="*/ 431 w 1188"/>
                <a:gd name="T51" fmla="*/ 3193 h 4045"/>
                <a:gd name="T52" fmla="*/ 561 w 1188"/>
                <a:gd name="T53" fmla="*/ 2930 h 4045"/>
                <a:gd name="T54" fmla="*/ 657 w 1188"/>
                <a:gd name="T55" fmla="*/ 2658 h 4045"/>
                <a:gd name="T56" fmla="*/ 718 w 1188"/>
                <a:gd name="T57" fmla="*/ 2379 h 4045"/>
                <a:gd name="T58" fmla="*/ 745 w 1188"/>
                <a:gd name="T59" fmla="*/ 2093 h 4045"/>
                <a:gd name="T60" fmla="*/ 735 w 1188"/>
                <a:gd name="T61" fmla="*/ 1808 h 4045"/>
                <a:gd name="T62" fmla="*/ 691 w 1188"/>
                <a:gd name="T63" fmla="*/ 1526 h 4045"/>
                <a:gd name="T64" fmla="*/ 613 w 1188"/>
                <a:gd name="T65" fmla="*/ 1249 h 4045"/>
                <a:gd name="T66" fmla="*/ 500 w 1188"/>
                <a:gd name="T67" fmla="*/ 982 h 4045"/>
                <a:gd name="T68" fmla="*/ 352 w 1188"/>
                <a:gd name="T69" fmla="*/ 728 h 4045"/>
                <a:gd name="T70" fmla="*/ 170 w 1188"/>
                <a:gd name="T71" fmla="*/ 490 h 4045"/>
                <a:gd name="T72" fmla="*/ 36 w 1188"/>
                <a:gd name="T73" fmla="*/ 345 h 4045"/>
                <a:gd name="T74" fmla="*/ 3 w 1188"/>
                <a:gd name="T75" fmla="*/ 264 h 4045"/>
                <a:gd name="T76" fmla="*/ 3 w 1188"/>
                <a:gd name="T77" fmla="*/ 180 h 4045"/>
                <a:gd name="T78" fmla="*/ 36 w 1188"/>
                <a:gd name="T79" fmla="*/ 101 h 4045"/>
                <a:gd name="T80" fmla="*/ 99 w 1188"/>
                <a:gd name="T81" fmla="*/ 38 h 4045"/>
                <a:gd name="T82" fmla="*/ 180 w 1188"/>
                <a:gd name="T83" fmla="*/ 6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8" h="4045">
                  <a:moveTo>
                    <a:pt x="222" y="0"/>
                  </a:moveTo>
                  <a:lnTo>
                    <a:pt x="264" y="6"/>
                  </a:lnTo>
                  <a:lnTo>
                    <a:pt x="306" y="17"/>
                  </a:lnTo>
                  <a:lnTo>
                    <a:pt x="344" y="38"/>
                  </a:lnTo>
                  <a:lnTo>
                    <a:pt x="379" y="65"/>
                  </a:lnTo>
                  <a:lnTo>
                    <a:pt x="494" y="188"/>
                  </a:lnTo>
                  <a:lnTo>
                    <a:pt x="601" y="316"/>
                  </a:lnTo>
                  <a:lnTo>
                    <a:pt x="699" y="448"/>
                  </a:lnTo>
                  <a:lnTo>
                    <a:pt x="787" y="586"/>
                  </a:lnTo>
                  <a:lnTo>
                    <a:pt x="868" y="726"/>
                  </a:lnTo>
                  <a:lnTo>
                    <a:pt x="939" y="871"/>
                  </a:lnTo>
                  <a:lnTo>
                    <a:pt x="1000" y="1017"/>
                  </a:lnTo>
                  <a:lnTo>
                    <a:pt x="1054" y="1168"/>
                  </a:lnTo>
                  <a:lnTo>
                    <a:pt x="1098" y="1320"/>
                  </a:lnTo>
                  <a:lnTo>
                    <a:pt x="1134" y="1475"/>
                  </a:lnTo>
                  <a:lnTo>
                    <a:pt x="1161" y="1630"/>
                  </a:lnTo>
                  <a:lnTo>
                    <a:pt x="1178" y="1787"/>
                  </a:lnTo>
                  <a:lnTo>
                    <a:pt x="1188" y="1944"/>
                  </a:lnTo>
                  <a:lnTo>
                    <a:pt x="1188" y="2101"/>
                  </a:lnTo>
                  <a:lnTo>
                    <a:pt x="1178" y="2258"/>
                  </a:lnTo>
                  <a:lnTo>
                    <a:pt x="1161" y="2415"/>
                  </a:lnTo>
                  <a:lnTo>
                    <a:pt x="1134" y="2570"/>
                  </a:lnTo>
                  <a:lnTo>
                    <a:pt x="1098" y="2725"/>
                  </a:lnTo>
                  <a:lnTo>
                    <a:pt x="1054" y="2877"/>
                  </a:lnTo>
                  <a:lnTo>
                    <a:pt x="1000" y="3028"/>
                  </a:lnTo>
                  <a:lnTo>
                    <a:pt x="939" y="3175"/>
                  </a:lnTo>
                  <a:lnTo>
                    <a:pt x="868" y="3319"/>
                  </a:lnTo>
                  <a:lnTo>
                    <a:pt x="787" y="3459"/>
                  </a:lnTo>
                  <a:lnTo>
                    <a:pt x="699" y="3597"/>
                  </a:lnTo>
                  <a:lnTo>
                    <a:pt x="601" y="3729"/>
                  </a:lnTo>
                  <a:lnTo>
                    <a:pt x="494" y="3857"/>
                  </a:lnTo>
                  <a:lnTo>
                    <a:pt x="379" y="3980"/>
                  </a:lnTo>
                  <a:lnTo>
                    <a:pt x="344" y="4008"/>
                  </a:lnTo>
                  <a:lnTo>
                    <a:pt x="306" y="4028"/>
                  </a:lnTo>
                  <a:lnTo>
                    <a:pt x="264" y="4039"/>
                  </a:lnTo>
                  <a:lnTo>
                    <a:pt x="222" y="4045"/>
                  </a:lnTo>
                  <a:lnTo>
                    <a:pt x="180" y="4039"/>
                  </a:lnTo>
                  <a:lnTo>
                    <a:pt x="139" y="4028"/>
                  </a:lnTo>
                  <a:lnTo>
                    <a:pt x="99" y="4008"/>
                  </a:lnTo>
                  <a:lnTo>
                    <a:pt x="65" y="3980"/>
                  </a:lnTo>
                  <a:lnTo>
                    <a:pt x="36" y="3945"/>
                  </a:lnTo>
                  <a:lnTo>
                    <a:pt x="17" y="3905"/>
                  </a:lnTo>
                  <a:lnTo>
                    <a:pt x="3" y="3865"/>
                  </a:lnTo>
                  <a:lnTo>
                    <a:pt x="0" y="3823"/>
                  </a:lnTo>
                  <a:lnTo>
                    <a:pt x="3" y="3781"/>
                  </a:lnTo>
                  <a:lnTo>
                    <a:pt x="17" y="3738"/>
                  </a:lnTo>
                  <a:lnTo>
                    <a:pt x="36" y="3700"/>
                  </a:lnTo>
                  <a:lnTo>
                    <a:pt x="65" y="3666"/>
                  </a:lnTo>
                  <a:lnTo>
                    <a:pt x="170" y="3555"/>
                  </a:lnTo>
                  <a:lnTo>
                    <a:pt x="266" y="3438"/>
                  </a:lnTo>
                  <a:lnTo>
                    <a:pt x="352" y="3317"/>
                  </a:lnTo>
                  <a:lnTo>
                    <a:pt x="431" y="3193"/>
                  </a:lnTo>
                  <a:lnTo>
                    <a:pt x="500" y="3062"/>
                  </a:lnTo>
                  <a:lnTo>
                    <a:pt x="561" y="2930"/>
                  </a:lnTo>
                  <a:lnTo>
                    <a:pt x="613" y="2796"/>
                  </a:lnTo>
                  <a:lnTo>
                    <a:pt x="657" y="2658"/>
                  </a:lnTo>
                  <a:lnTo>
                    <a:pt x="691" y="2518"/>
                  </a:lnTo>
                  <a:lnTo>
                    <a:pt x="718" y="2379"/>
                  </a:lnTo>
                  <a:lnTo>
                    <a:pt x="735" y="2237"/>
                  </a:lnTo>
                  <a:lnTo>
                    <a:pt x="745" y="2093"/>
                  </a:lnTo>
                  <a:lnTo>
                    <a:pt x="745" y="1952"/>
                  </a:lnTo>
                  <a:lnTo>
                    <a:pt x="735" y="1808"/>
                  </a:lnTo>
                  <a:lnTo>
                    <a:pt x="718" y="1666"/>
                  </a:lnTo>
                  <a:lnTo>
                    <a:pt x="691" y="1526"/>
                  </a:lnTo>
                  <a:lnTo>
                    <a:pt x="657" y="1387"/>
                  </a:lnTo>
                  <a:lnTo>
                    <a:pt x="613" y="1249"/>
                  </a:lnTo>
                  <a:lnTo>
                    <a:pt x="561" y="1115"/>
                  </a:lnTo>
                  <a:lnTo>
                    <a:pt x="500" y="982"/>
                  </a:lnTo>
                  <a:lnTo>
                    <a:pt x="431" y="852"/>
                  </a:lnTo>
                  <a:lnTo>
                    <a:pt x="352" y="728"/>
                  </a:lnTo>
                  <a:lnTo>
                    <a:pt x="266" y="607"/>
                  </a:lnTo>
                  <a:lnTo>
                    <a:pt x="170" y="490"/>
                  </a:lnTo>
                  <a:lnTo>
                    <a:pt x="65" y="379"/>
                  </a:lnTo>
                  <a:lnTo>
                    <a:pt x="36" y="345"/>
                  </a:lnTo>
                  <a:lnTo>
                    <a:pt x="17" y="306"/>
                  </a:lnTo>
                  <a:lnTo>
                    <a:pt x="3" y="264"/>
                  </a:lnTo>
                  <a:lnTo>
                    <a:pt x="0" y="222"/>
                  </a:lnTo>
                  <a:lnTo>
                    <a:pt x="3" y="180"/>
                  </a:lnTo>
                  <a:lnTo>
                    <a:pt x="17" y="140"/>
                  </a:lnTo>
                  <a:lnTo>
                    <a:pt x="36" y="101"/>
                  </a:lnTo>
                  <a:lnTo>
                    <a:pt x="65" y="65"/>
                  </a:lnTo>
                  <a:lnTo>
                    <a:pt x="99" y="38"/>
                  </a:lnTo>
                  <a:lnTo>
                    <a:pt x="139" y="17"/>
                  </a:lnTo>
                  <a:lnTo>
                    <a:pt x="180" y="6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755" y="952"/>
              <a:ext cx="460" cy="1375"/>
            </a:xfrm>
            <a:custGeom>
              <a:avLst/>
              <a:gdLst>
                <a:gd name="T0" fmla="*/ 264 w 920"/>
                <a:gd name="T1" fmla="*/ 4 h 2751"/>
                <a:gd name="T2" fmla="*/ 343 w 920"/>
                <a:gd name="T3" fmla="*/ 37 h 2751"/>
                <a:gd name="T4" fmla="*/ 473 w 920"/>
                <a:gd name="T5" fmla="*/ 167 h 2751"/>
                <a:gd name="T6" fmla="*/ 634 w 920"/>
                <a:gd name="T7" fmla="*/ 383 h 2751"/>
                <a:gd name="T8" fmla="*/ 759 w 920"/>
                <a:gd name="T9" fmla="*/ 617 h 2751"/>
                <a:gd name="T10" fmla="*/ 849 w 920"/>
                <a:gd name="T11" fmla="*/ 864 h 2751"/>
                <a:gd name="T12" fmla="*/ 902 w 920"/>
                <a:gd name="T13" fmla="*/ 1117 h 2751"/>
                <a:gd name="T14" fmla="*/ 920 w 920"/>
                <a:gd name="T15" fmla="*/ 1375 h 2751"/>
                <a:gd name="T16" fmla="*/ 902 w 920"/>
                <a:gd name="T17" fmla="*/ 1634 h 2751"/>
                <a:gd name="T18" fmla="*/ 849 w 920"/>
                <a:gd name="T19" fmla="*/ 1889 h 2751"/>
                <a:gd name="T20" fmla="*/ 759 w 920"/>
                <a:gd name="T21" fmla="*/ 2134 h 2751"/>
                <a:gd name="T22" fmla="*/ 634 w 920"/>
                <a:gd name="T23" fmla="*/ 2367 h 2751"/>
                <a:gd name="T24" fmla="*/ 473 w 920"/>
                <a:gd name="T25" fmla="*/ 2584 h 2751"/>
                <a:gd name="T26" fmla="*/ 343 w 920"/>
                <a:gd name="T27" fmla="*/ 2714 h 2751"/>
                <a:gd name="T28" fmla="*/ 264 w 920"/>
                <a:gd name="T29" fmla="*/ 2747 h 2751"/>
                <a:gd name="T30" fmla="*/ 180 w 920"/>
                <a:gd name="T31" fmla="*/ 2747 h 2751"/>
                <a:gd name="T32" fmla="*/ 99 w 920"/>
                <a:gd name="T33" fmla="*/ 2714 h 2751"/>
                <a:gd name="T34" fmla="*/ 36 w 920"/>
                <a:gd name="T35" fmla="*/ 2651 h 2751"/>
                <a:gd name="T36" fmla="*/ 4 w 920"/>
                <a:gd name="T37" fmla="*/ 2572 h 2751"/>
                <a:gd name="T38" fmla="*/ 4 w 920"/>
                <a:gd name="T39" fmla="*/ 2486 h 2751"/>
                <a:gd name="T40" fmla="*/ 36 w 920"/>
                <a:gd name="T41" fmla="*/ 2408 h 2751"/>
                <a:gd name="T42" fmla="*/ 147 w 920"/>
                <a:gd name="T43" fmla="*/ 2283 h 2751"/>
                <a:gd name="T44" fmla="*/ 283 w 920"/>
                <a:gd name="T45" fmla="*/ 2090 h 2751"/>
                <a:gd name="T46" fmla="*/ 385 w 920"/>
                <a:gd name="T47" fmla="*/ 1879 h 2751"/>
                <a:gd name="T48" fmla="*/ 448 w 920"/>
                <a:gd name="T49" fmla="*/ 1659 h 2751"/>
                <a:gd name="T50" fmla="*/ 477 w 920"/>
                <a:gd name="T51" fmla="*/ 1433 h 2751"/>
                <a:gd name="T52" fmla="*/ 467 w 920"/>
                <a:gd name="T53" fmla="*/ 1205 h 2751"/>
                <a:gd name="T54" fmla="*/ 421 w 920"/>
                <a:gd name="T55" fmla="*/ 981 h 2751"/>
                <a:gd name="T56" fmla="*/ 339 w 920"/>
                <a:gd name="T57" fmla="*/ 764 h 2751"/>
                <a:gd name="T58" fmla="*/ 220 w 920"/>
                <a:gd name="T59" fmla="*/ 563 h 2751"/>
                <a:gd name="T60" fmla="*/ 65 w 920"/>
                <a:gd name="T61" fmla="*/ 378 h 2751"/>
                <a:gd name="T62" fmla="*/ 17 w 920"/>
                <a:gd name="T63" fmla="*/ 305 h 2751"/>
                <a:gd name="T64" fmla="*/ 0 w 920"/>
                <a:gd name="T65" fmla="*/ 222 h 2751"/>
                <a:gd name="T66" fmla="*/ 17 w 920"/>
                <a:gd name="T67" fmla="*/ 138 h 2751"/>
                <a:gd name="T68" fmla="*/ 65 w 920"/>
                <a:gd name="T69" fmla="*/ 65 h 2751"/>
                <a:gd name="T70" fmla="*/ 138 w 920"/>
                <a:gd name="T71" fmla="*/ 16 h 2751"/>
                <a:gd name="T72" fmla="*/ 222 w 920"/>
                <a:gd name="T73" fmla="*/ 0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2751">
                  <a:moveTo>
                    <a:pt x="222" y="0"/>
                  </a:moveTo>
                  <a:lnTo>
                    <a:pt x="264" y="4"/>
                  </a:lnTo>
                  <a:lnTo>
                    <a:pt x="304" y="16"/>
                  </a:lnTo>
                  <a:lnTo>
                    <a:pt x="343" y="37"/>
                  </a:lnTo>
                  <a:lnTo>
                    <a:pt x="379" y="65"/>
                  </a:lnTo>
                  <a:lnTo>
                    <a:pt x="473" y="167"/>
                  </a:lnTo>
                  <a:lnTo>
                    <a:pt x="557" y="272"/>
                  </a:lnTo>
                  <a:lnTo>
                    <a:pt x="634" y="383"/>
                  </a:lnTo>
                  <a:lnTo>
                    <a:pt x="701" y="498"/>
                  </a:lnTo>
                  <a:lnTo>
                    <a:pt x="759" y="617"/>
                  </a:lnTo>
                  <a:lnTo>
                    <a:pt x="808" y="740"/>
                  </a:lnTo>
                  <a:lnTo>
                    <a:pt x="849" y="864"/>
                  </a:lnTo>
                  <a:lnTo>
                    <a:pt x="879" y="990"/>
                  </a:lnTo>
                  <a:lnTo>
                    <a:pt x="902" y="1117"/>
                  </a:lnTo>
                  <a:lnTo>
                    <a:pt x="916" y="1247"/>
                  </a:lnTo>
                  <a:lnTo>
                    <a:pt x="920" y="1375"/>
                  </a:lnTo>
                  <a:lnTo>
                    <a:pt x="916" y="1506"/>
                  </a:lnTo>
                  <a:lnTo>
                    <a:pt x="902" y="1634"/>
                  </a:lnTo>
                  <a:lnTo>
                    <a:pt x="879" y="1762"/>
                  </a:lnTo>
                  <a:lnTo>
                    <a:pt x="849" y="1889"/>
                  </a:lnTo>
                  <a:lnTo>
                    <a:pt x="808" y="2011"/>
                  </a:lnTo>
                  <a:lnTo>
                    <a:pt x="759" y="2134"/>
                  </a:lnTo>
                  <a:lnTo>
                    <a:pt x="701" y="2253"/>
                  </a:lnTo>
                  <a:lnTo>
                    <a:pt x="634" y="2367"/>
                  </a:lnTo>
                  <a:lnTo>
                    <a:pt x="557" y="2479"/>
                  </a:lnTo>
                  <a:lnTo>
                    <a:pt x="473" y="2584"/>
                  </a:lnTo>
                  <a:lnTo>
                    <a:pt x="379" y="2685"/>
                  </a:lnTo>
                  <a:lnTo>
                    <a:pt x="343" y="2714"/>
                  </a:lnTo>
                  <a:lnTo>
                    <a:pt x="304" y="2735"/>
                  </a:lnTo>
                  <a:lnTo>
                    <a:pt x="264" y="2747"/>
                  </a:lnTo>
                  <a:lnTo>
                    <a:pt x="222" y="2751"/>
                  </a:lnTo>
                  <a:lnTo>
                    <a:pt x="180" y="2747"/>
                  </a:lnTo>
                  <a:lnTo>
                    <a:pt x="138" y="2735"/>
                  </a:lnTo>
                  <a:lnTo>
                    <a:pt x="99" y="2714"/>
                  </a:lnTo>
                  <a:lnTo>
                    <a:pt x="65" y="2685"/>
                  </a:lnTo>
                  <a:lnTo>
                    <a:pt x="36" y="2651"/>
                  </a:lnTo>
                  <a:lnTo>
                    <a:pt x="17" y="2613"/>
                  </a:lnTo>
                  <a:lnTo>
                    <a:pt x="4" y="2572"/>
                  </a:lnTo>
                  <a:lnTo>
                    <a:pt x="0" y="2528"/>
                  </a:lnTo>
                  <a:lnTo>
                    <a:pt x="4" y="2486"/>
                  </a:lnTo>
                  <a:lnTo>
                    <a:pt x="17" y="2446"/>
                  </a:lnTo>
                  <a:lnTo>
                    <a:pt x="36" y="2408"/>
                  </a:lnTo>
                  <a:lnTo>
                    <a:pt x="65" y="2373"/>
                  </a:lnTo>
                  <a:lnTo>
                    <a:pt x="147" y="2283"/>
                  </a:lnTo>
                  <a:lnTo>
                    <a:pt x="220" y="2187"/>
                  </a:lnTo>
                  <a:lnTo>
                    <a:pt x="283" y="2090"/>
                  </a:lnTo>
                  <a:lnTo>
                    <a:pt x="339" y="1986"/>
                  </a:lnTo>
                  <a:lnTo>
                    <a:pt x="385" y="1879"/>
                  </a:lnTo>
                  <a:lnTo>
                    <a:pt x="421" y="1770"/>
                  </a:lnTo>
                  <a:lnTo>
                    <a:pt x="448" y="1659"/>
                  </a:lnTo>
                  <a:lnTo>
                    <a:pt x="467" y="1546"/>
                  </a:lnTo>
                  <a:lnTo>
                    <a:pt x="477" y="1433"/>
                  </a:lnTo>
                  <a:lnTo>
                    <a:pt x="477" y="1318"/>
                  </a:lnTo>
                  <a:lnTo>
                    <a:pt x="467" y="1205"/>
                  </a:lnTo>
                  <a:lnTo>
                    <a:pt x="448" y="1092"/>
                  </a:lnTo>
                  <a:lnTo>
                    <a:pt x="421" y="981"/>
                  </a:lnTo>
                  <a:lnTo>
                    <a:pt x="385" y="872"/>
                  </a:lnTo>
                  <a:lnTo>
                    <a:pt x="339" y="764"/>
                  </a:lnTo>
                  <a:lnTo>
                    <a:pt x="283" y="661"/>
                  </a:lnTo>
                  <a:lnTo>
                    <a:pt x="220" y="563"/>
                  </a:lnTo>
                  <a:lnTo>
                    <a:pt x="147" y="468"/>
                  </a:lnTo>
                  <a:lnTo>
                    <a:pt x="65" y="378"/>
                  </a:lnTo>
                  <a:lnTo>
                    <a:pt x="36" y="343"/>
                  </a:lnTo>
                  <a:lnTo>
                    <a:pt x="17" y="305"/>
                  </a:lnTo>
                  <a:lnTo>
                    <a:pt x="4" y="265"/>
                  </a:lnTo>
                  <a:lnTo>
                    <a:pt x="0" y="222"/>
                  </a:lnTo>
                  <a:lnTo>
                    <a:pt x="4" y="180"/>
                  </a:lnTo>
                  <a:lnTo>
                    <a:pt x="17" y="138"/>
                  </a:lnTo>
                  <a:lnTo>
                    <a:pt x="36" y="100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8" y="16"/>
                  </a:lnTo>
                  <a:lnTo>
                    <a:pt x="180" y="4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429" y="1278"/>
              <a:ext cx="325" cy="722"/>
            </a:xfrm>
            <a:custGeom>
              <a:avLst/>
              <a:gdLst>
                <a:gd name="T0" fmla="*/ 223 w 652"/>
                <a:gd name="T1" fmla="*/ 0 h 1444"/>
                <a:gd name="T2" fmla="*/ 265 w 652"/>
                <a:gd name="T3" fmla="*/ 4 h 1444"/>
                <a:gd name="T4" fmla="*/ 305 w 652"/>
                <a:gd name="T5" fmla="*/ 16 h 1444"/>
                <a:gd name="T6" fmla="*/ 345 w 652"/>
                <a:gd name="T7" fmla="*/ 37 h 1444"/>
                <a:gd name="T8" fmla="*/ 380 w 652"/>
                <a:gd name="T9" fmla="*/ 66 h 1444"/>
                <a:gd name="T10" fmla="*/ 443 w 652"/>
                <a:gd name="T11" fmla="*/ 134 h 1444"/>
                <a:gd name="T12" fmla="*/ 498 w 652"/>
                <a:gd name="T13" fmla="*/ 211 h 1444"/>
                <a:gd name="T14" fmla="*/ 544 w 652"/>
                <a:gd name="T15" fmla="*/ 290 h 1444"/>
                <a:gd name="T16" fmla="*/ 583 w 652"/>
                <a:gd name="T17" fmla="*/ 372 h 1444"/>
                <a:gd name="T18" fmla="*/ 613 w 652"/>
                <a:gd name="T19" fmla="*/ 458 h 1444"/>
                <a:gd name="T20" fmla="*/ 635 w 652"/>
                <a:gd name="T21" fmla="*/ 544 h 1444"/>
                <a:gd name="T22" fmla="*/ 648 w 652"/>
                <a:gd name="T23" fmla="*/ 632 h 1444"/>
                <a:gd name="T24" fmla="*/ 652 w 652"/>
                <a:gd name="T25" fmla="*/ 722 h 1444"/>
                <a:gd name="T26" fmla="*/ 648 w 652"/>
                <a:gd name="T27" fmla="*/ 812 h 1444"/>
                <a:gd name="T28" fmla="*/ 635 w 652"/>
                <a:gd name="T29" fmla="*/ 901 h 1444"/>
                <a:gd name="T30" fmla="*/ 613 w 652"/>
                <a:gd name="T31" fmla="*/ 987 h 1444"/>
                <a:gd name="T32" fmla="*/ 583 w 652"/>
                <a:gd name="T33" fmla="*/ 1073 h 1444"/>
                <a:gd name="T34" fmla="*/ 544 w 652"/>
                <a:gd name="T35" fmla="*/ 1155 h 1444"/>
                <a:gd name="T36" fmla="*/ 498 w 652"/>
                <a:gd name="T37" fmla="*/ 1234 h 1444"/>
                <a:gd name="T38" fmla="*/ 443 w 652"/>
                <a:gd name="T39" fmla="*/ 1310 h 1444"/>
                <a:gd name="T40" fmla="*/ 380 w 652"/>
                <a:gd name="T41" fmla="*/ 1381 h 1444"/>
                <a:gd name="T42" fmla="*/ 345 w 652"/>
                <a:gd name="T43" fmla="*/ 1408 h 1444"/>
                <a:gd name="T44" fmla="*/ 305 w 652"/>
                <a:gd name="T45" fmla="*/ 1429 h 1444"/>
                <a:gd name="T46" fmla="*/ 265 w 652"/>
                <a:gd name="T47" fmla="*/ 1441 h 1444"/>
                <a:gd name="T48" fmla="*/ 223 w 652"/>
                <a:gd name="T49" fmla="*/ 1444 h 1444"/>
                <a:gd name="T50" fmla="*/ 180 w 652"/>
                <a:gd name="T51" fmla="*/ 1441 h 1444"/>
                <a:gd name="T52" fmla="*/ 138 w 652"/>
                <a:gd name="T53" fmla="*/ 1429 h 1444"/>
                <a:gd name="T54" fmla="*/ 100 w 652"/>
                <a:gd name="T55" fmla="*/ 1408 h 1444"/>
                <a:gd name="T56" fmla="*/ 65 w 652"/>
                <a:gd name="T57" fmla="*/ 1381 h 1444"/>
                <a:gd name="T58" fmla="*/ 37 w 652"/>
                <a:gd name="T59" fmla="*/ 1345 h 1444"/>
                <a:gd name="T60" fmla="*/ 17 w 652"/>
                <a:gd name="T61" fmla="*/ 1307 h 1444"/>
                <a:gd name="T62" fmla="*/ 4 w 652"/>
                <a:gd name="T63" fmla="*/ 1266 h 1444"/>
                <a:gd name="T64" fmla="*/ 0 w 652"/>
                <a:gd name="T65" fmla="*/ 1224 h 1444"/>
                <a:gd name="T66" fmla="*/ 4 w 652"/>
                <a:gd name="T67" fmla="*/ 1182 h 1444"/>
                <a:gd name="T68" fmla="*/ 17 w 652"/>
                <a:gd name="T69" fmla="*/ 1140 h 1444"/>
                <a:gd name="T70" fmla="*/ 37 w 652"/>
                <a:gd name="T71" fmla="*/ 1102 h 1444"/>
                <a:gd name="T72" fmla="*/ 65 w 652"/>
                <a:gd name="T73" fmla="*/ 1067 h 1444"/>
                <a:gd name="T74" fmla="*/ 113 w 652"/>
                <a:gd name="T75" fmla="*/ 1012 h 1444"/>
                <a:gd name="T76" fmla="*/ 150 w 652"/>
                <a:gd name="T77" fmla="*/ 952 h 1444"/>
                <a:gd name="T78" fmla="*/ 178 w 652"/>
                <a:gd name="T79" fmla="*/ 889 h 1444"/>
                <a:gd name="T80" fmla="*/ 198 w 652"/>
                <a:gd name="T81" fmla="*/ 824 h 1444"/>
                <a:gd name="T82" fmla="*/ 207 w 652"/>
                <a:gd name="T83" fmla="*/ 757 h 1444"/>
                <a:gd name="T84" fmla="*/ 207 w 652"/>
                <a:gd name="T85" fmla="*/ 688 h 1444"/>
                <a:gd name="T86" fmla="*/ 198 w 652"/>
                <a:gd name="T87" fmla="*/ 621 h 1444"/>
                <a:gd name="T88" fmla="*/ 178 w 652"/>
                <a:gd name="T89" fmla="*/ 556 h 1444"/>
                <a:gd name="T90" fmla="*/ 150 w 652"/>
                <a:gd name="T91" fmla="*/ 493 h 1444"/>
                <a:gd name="T92" fmla="*/ 113 w 652"/>
                <a:gd name="T93" fmla="*/ 433 h 1444"/>
                <a:gd name="T94" fmla="*/ 65 w 652"/>
                <a:gd name="T95" fmla="*/ 378 h 1444"/>
                <a:gd name="T96" fmla="*/ 37 w 652"/>
                <a:gd name="T97" fmla="*/ 343 h 1444"/>
                <a:gd name="T98" fmla="*/ 17 w 652"/>
                <a:gd name="T99" fmla="*/ 305 h 1444"/>
                <a:gd name="T100" fmla="*/ 4 w 652"/>
                <a:gd name="T101" fmla="*/ 263 h 1444"/>
                <a:gd name="T102" fmla="*/ 0 w 652"/>
                <a:gd name="T103" fmla="*/ 221 h 1444"/>
                <a:gd name="T104" fmla="*/ 4 w 652"/>
                <a:gd name="T105" fmla="*/ 178 h 1444"/>
                <a:gd name="T106" fmla="*/ 17 w 652"/>
                <a:gd name="T107" fmla="*/ 138 h 1444"/>
                <a:gd name="T108" fmla="*/ 37 w 652"/>
                <a:gd name="T109" fmla="*/ 100 h 1444"/>
                <a:gd name="T110" fmla="*/ 65 w 652"/>
                <a:gd name="T111" fmla="*/ 66 h 1444"/>
                <a:gd name="T112" fmla="*/ 100 w 652"/>
                <a:gd name="T113" fmla="*/ 37 h 1444"/>
                <a:gd name="T114" fmla="*/ 138 w 652"/>
                <a:gd name="T115" fmla="*/ 16 h 1444"/>
                <a:gd name="T116" fmla="*/ 180 w 652"/>
                <a:gd name="T117" fmla="*/ 4 h 1444"/>
                <a:gd name="T118" fmla="*/ 223 w 652"/>
                <a:gd name="T119" fmla="*/ 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1444">
                  <a:moveTo>
                    <a:pt x="223" y="0"/>
                  </a:moveTo>
                  <a:lnTo>
                    <a:pt x="265" y="4"/>
                  </a:lnTo>
                  <a:lnTo>
                    <a:pt x="305" y="16"/>
                  </a:lnTo>
                  <a:lnTo>
                    <a:pt x="345" y="37"/>
                  </a:lnTo>
                  <a:lnTo>
                    <a:pt x="380" y="66"/>
                  </a:lnTo>
                  <a:lnTo>
                    <a:pt x="443" y="134"/>
                  </a:lnTo>
                  <a:lnTo>
                    <a:pt x="498" y="211"/>
                  </a:lnTo>
                  <a:lnTo>
                    <a:pt x="544" y="290"/>
                  </a:lnTo>
                  <a:lnTo>
                    <a:pt x="583" y="372"/>
                  </a:lnTo>
                  <a:lnTo>
                    <a:pt x="613" y="458"/>
                  </a:lnTo>
                  <a:lnTo>
                    <a:pt x="635" y="544"/>
                  </a:lnTo>
                  <a:lnTo>
                    <a:pt x="648" y="632"/>
                  </a:lnTo>
                  <a:lnTo>
                    <a:pt x="652" y="722"/>
                  </a:lnTo>
                  <a:lnTo>
                    <a:pt x="648" y="812"/>
                  </a:lnTo>
                  <a:lnTo>
                    <a:pt x="635" y="901"/>
                  </a:lnTo>
                  <a:lnTo>
                    <a:pt x="613" y="987"/>
                  </a:lnTo>
                  <a:lnTo>
                    <a:pt x="583" y="1073"/>
                  </a:lnTo>
                  <a:lnTo>
                    <a:pt x="544" y="1155"/>
                  </a:lnTo>
                  <a:lnTo>
                    <a:pt x="498" y="1234"/>
                  </a:lnTo>
                  <a:lnTo>
                    <a:pt x="443" y="1310"/>
                  </a:lnTo>
                  <a:lnTo>
                    <a:pt x="380" y="1381"/>
                  </a:lnTo>
                  <a:lnTo>
                    <a:pt x="345" y="1408"/>
                  </a:lnTo>
                  <a:lnTo>
                    <a:pt x="305" y="1429"/>
                  </a:lnTo>
                  <a:lnTo>
                    <a:pt x="265" y="1441"/>
                  </a:lnTo>
                  <a:lnTo>
                    <a:pt x="223" y="1444"/>
                  </a:lnTo>
                  <a:lnTo>
                    <a:pt x="180" y="1441"/>
                  </a:lnTo>
                  <a:lnTo>
                    <a:pt x="138" y="1429"/>
                  </a:lnTo>
                  <a:lnTo>
                    <a:pt x="100" y="1408"/>
                  </a:lnTo>
                  <a:lnTo>
                    <a:pt x="65" y="1381"/>
                  </a:lnTo>
                  <a:lnTo>
                    <a:pt x="37" y="1345"/>
                  </a:lnTo>
                  <a:lnTo>
                    <a:pt x="17" y="1307"/>
                  </a:lnTo>
                  <a:lnTo>
                    <a:pt x="4" y="1266"/>
                  </a:lnTo>
                  <a:lnTo>
                    <a:pt x="0" y="1224"/>
                  </a:lnTo>
                  <a:lnTo>
                    <a:pt x="4" y="1182"/>
                  </a:lnTo>
                  <a:lnTo>
                    <a:pt x="17" y="1140"/>
                  </a:lnTo>
                  <a:lnTo>
                    <a:pt x="37" y="1102"/>
                  </a:lnTo>
                  <a:lnTo>
                    <a:pt x="65" y="1067"/>
                  </a:lnTo>
                  <a:lnTo>
                    <a:pt x="113" y="1012"/>
                  </a:lnTo>
                  <a:lnTo>
                    <a:pt x="150" y="952"/>
                  </a:lnTo>
                  <a:lnTo>
                    <a:pt x="178" y="889"/>
                  </a:lnTo>
                  <a:lnTo>
                    <a:pt x="198" y="824"/>
                  </a:lnTo>
                  <a:lnTo>
                    <a:pt x="207" y="757"/>
                  </a:lnTo>
                  <a:lnTo>
                    <a:pt x="207" y="688"/>
                  </a:lnTo>
                  <a:lnTo>
                    <a:pt x="198" y="621"/>
                  </a:lnTo>
                  <a:lnTo>
                    <a:pt x="178" y="556"/>
                  </a:lnTo>
                  <a:lnTo>
                    <a:pt x="150" y="493"/>
                  </a:lnTo>
                  <a:lnTo>
                    <a:pt x="113" y="433"/>
                  </a:lnTo>
                  <a:lnTo>
                    <a:pt x="65" y="378"/>
                  </a:lnTo>
                  <a:lnTo>
                    <a:pt x="37" y="343"/>
                  </a:lnTo>
                  <a:lnTo>
                    <a:pt x="17" y="305"/>
                  </a:lnTo>
                  <a:lnTo>
                    <a:pt x="4" y="263"/>
                  </a:lnTo>
                  <a:lnTo>
                    <a:pt x="0" y="221"/>
                  </a:lnTo>
                  <a:lnTo>
                    <a:pt x="4" y="178"/>
                  </a:lnTo>
                  <a:lnTo>
                    <a:pt x="17" y="138"/>
                  </a:lnTo>
                  <a:lnTo>
                    <a:pt x="37" y="100"/>
                  </a:lnTo>
                  <a:lnTo>
                    <a:pt x="65" y="66"/>
                  </a:lnTo>
                  <a:lnTo>
                    <a:pt x="100" y="37"/>
                  </a:lnTo>
                  <a:lnTo>
                    <a:pt x="138" y="16"/>
                  </a:lnTo>
                  <a:lnTo>
                    <a:pt x="180" y="4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12"/>
          <p:cNvGrpSpPr>
            <a:grpSpLocks noChangeAspect="1"/>
          </p:cNvGrpSpPr>
          <p:nvPr/>
        </p:nvGrpSpPr>
        <p:grpSpPr bwMode="auto">
          <a:xfrm>
            <a:off x="3517877" y="3849299"/>
            <a:ext cx="244137" cy="287273"/>
            <a:chOff x="2493" y="575"/>
            <a:chExt cx="2694" cy="3170"/>
          </a:xfrm>
          <a:solidFill>
            <a:schemeClr val="bg1"/>
          </a:solidFill>
        </p:grpSpPr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2493" y="1160"/>
              <a:ext cx="1592" cy="2585"/>
            </a:xfrm>
            <a:custGeom>
              <a:avLst/>
              <a:gdLst>
                <a:gd name="T0" fmla="*/ 1541 w 3184"/>
                <a:gd name="T1" fmla="*/ 4439 h 5171"/>
                <a:gd name="T2" fmla="*/ 1450 w 3184"/>
                <a:gd name="T3" fmla="*/ 4477 h 5171"/>
                <a:gd name="T4" fmla="*/ 1381 w 3184"/>
                <a:gd name="T5" fmla="*/ 4545 h 5171"/>
                <a:gd name="T6" fmla="*/ 1342 w 3184"/>
                <a:gd name="T7" fmla="*/ 4636 h 5171"/>
                <a:gd name="T8" fmla="*/ 1342 w 3184"/>
                <a:gd name="T9" fmla="*/ 4738 h 5171"/>
                <a:gd name="T10" fmla="*/ 1381 w 3184"/>
                <a:gd name="T11" fmla="*/ 4831 h 5171"/>
                <a:gd name="T12" fmla="*/ 1450 w 3184"/>
                <a:gd name="T13" fmla="*/ 4898 h 5171"/>
                <a:gd name="T14" fmla="*/ 1541 w 3184"/>
                <a:gd name="T15" fmla="*/ 4937 h 5171"/>
                <a:gd name="T16" fmla="*/ 1643 w 3184"/>
                <a:gd name="T17" fmla="*/ 4937 h 5171"/>
                <a:gd name="T18" fmla="*/ 1734 w 3184"/>
                <a:gd name="T19" fmla="*/ 4898 h 5171"/>
                <a:gd name="T20" fmla="*/ 1803 w 3184"/>
                <a:gd name="T21" fmla="*/ 4831 h 5171"/>
                <a:gd name="T22" fmla="*/ 1842 w 3184"/>
                <a:gd name="T23" fmla="*/ 4738 h 5171"/>
                <a:gd name="T24" fmla="*/ 1842 w 3184"/>
                <a:gd name="T25" fmla="*/ 4636 h 5171"/>
                <a:gd name="T26" fmla="*/ 1803 w 3184"/>
                <a:gd name="T27" fmla="*/ 4545 h 5171"/>
                <a:gd name="T28" fmla="*/ 1734 w 3184"/>
                <a:gd name="T29" fmla="*/ 4477 h 5171"/>
                <a:gd name="T30" fmla="*/ 1643 w 3184"/>
                <a:gd name="T31" fmla="*/ 4439 h 5171"/>
                <a:gd name="T32" fmla="*/ 403 w 3184"/>
                <a:gd name="T33" fmla="*/ 0 h 5171"/>
                <a:gd name="T34" fmla="*/ 1905 w 3184"/>
                <a:gd name="T35" fmla="*/ 428 h 5171"/>
                <a:gd name="T36" fmla="*/ 507 w 3184"/>
                <a:gd name="T37" fmla="*/ 432 h 5171"/>
                <a:gd name="T38" fmla="*/ 467 w 3184"/>
                <a:gd name="T39" fmla="*/ 463 h 5171"/>
                <a:gd name="T40" fmla="*/ 449 w 3184"/>
                <a:gd name="T41" fmla="*/ 511 h 5171"/>
                <a:gd name="T42" fmla="*/ 455 w 3184"/>
                <a:gd name="T43" fmla="*/ 4201 h 5171"/>
                <a:gd name="T44" fmla="*/ 484 w 3184"/>
                <a:gd name="T45" fmla="*/ 4244 h 5171"/>
                <a:gd name="T46" fmla="*/ 534 w 3184"/>
                <a:gd name="T47" fmla="*/ 4259 h 5171"/>
                <a:gd name="T48" fmla="*/ 2677 w 3184"/>
                <a:gd name="T49" fmla="*/ 4255 h 5171"/>
                <a:gd name="T50" fmla="*/ 2717 w 3184"/>
                <a:gd name="T51" fmla="*/ 4224 h 5171"/>
                <a:gd name="T52" fmla="*/ 2734 w 3184"/>
                <a:gd name="T53" fmla="*/ 4174 h 5171"/>
                <a:gd name="T54" fmla="*/ 2740 w 3184"/>
                <a:gd name="T55" fmla="*/ 1842 h 5171"/>
                <a:gd name="T56" fmla="*/ 2754 w 3184"/>
                <a:gd name="T57" fmla="*/ 1857 h 5171"/>
                <a:gd name="T58" fmla="*/ 2864 w 3184"/>
                <a:gd name="T59" fmla="*/ 1927 h 5171"/>
                <a:gd name="T60" fmla="*/ 2991 w 3184"/>
                <a:gd name="T61" fmla="*/ 1963 h 5171"/>
                <a:gd name="T62" fmla="*/ 3120 w 3184"/>
                <a:gd name="T63" fmla="*/ 1963 h 5171"/>
                <a:gd name="T64" fmla="*/ 3184 w 3184"/>
                <a:gd name="T65" fmla="*/ 4767 h 5171"/>
                <a:gd name="T66" fmla="*/ 3163 w 3184"/>
                <a:gd name="T67" fmla="*/ 4894 h 5171"/>
                <a:gd name="T68" fmla="*/ 3107 w 3184"/>
                <a:gd name="T69" fmla="*/ 5004 h 5171"/>
                <a:gd name="T70" fmla="*/ 3020 w 3184"/>
                <a:gd name="T71" fmla="*/ 5091 h 5171"/>
                <a:gd name="T72" fmla="*/ 2908 w 3184"/>
                <a:gd name="T73" fmla="*/ 5149 h 5171"/>
                <a:gd name="T74" fmla="*/ 2781 w 3184"/>
                <a:gd name="T75" fmla="*/ 5171 h 5171"/>
                <a:gd name="T76" fmla="*/ 337 w 3184"/>
                <a:gd name="T77" fmla="*/ 5165 h 5171"/>
                <a:gd name="T78" fmla="*/ 218 w 3184"/>
                <a:gd name="T79" fmla="*/ 5124 h 5171"/>
                <a:gd name="T80" fmla="*/ 118 w 3184"/>
                <a:gd name="T81" fmla="*/ 5053 h 5171"/>
                <a:gd name="T82" fmla="*/ 44 w 3184"/>
                <a:gd name="T83" fmla="*/ 4952 h 5171"/>
                <a:gd name="T84" fmla="*/ 6 w 3184"/>
                <a:gd name="T85" fmla="*/ 4833 h 5171"/>
                <a:gd name="T86" fmla="*/ 0 w 3184"/>
                <a:gd name="T87" fmla="*/ 401 h 5171"/>
                <a:gd name="T88" fmla="*/ 21 w 3184"/>
                <a:gd name="T89" fmla="*/ 274 h 5171"/>
                <a:gd name="T90" fmla="*/ 77 w 3184"/>
                <a:gd name="T91" fmla="*/ 164 h 5171"/>
                <a:gd name="T92" fmla="*/ 164 w 3184"/>
                <a:gd name="T93" fmla="*/ 77 h 5171"/>
                <a:gd name="T94" fmla="*/ 276 w 3184"/>
                <a:gd name="T95" fmla="*/ 19 h 5171"/>
                <a:gd name="T96" fmla="*/ 403 w 3184"/>
                <a:gd name="T97" fmla="*/ 0 h 5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4" h="5171">
                  <a:moveTo>
                    <a:pt x="1593" y="4433"/>
                  </a:moveTo>
                  <a:lnTo>
                    <a:pt x="1541" y="4439"/>
                  </a:lnTo>
                  <a:lnTo>
                    <a:pt x="1493" y="4452"/>
                  </a:lnTo>
                  <a:lnTo>
                    <a:pt x="1450" y="4477"/>
                  </a:lnTo>
                  <a:lnTo>
                    <a:pt x="1412" y="4508"/>
                  </a:lnTo>
                  <a:lnTo>
                    <a:pt x="1381" y="4545"/>
                  </a:lnTo>
                  <a:lnTo>
                    <a:pt x="1358" y="4589"/>
                  </a:lnTo>
                  <a:lnTo>
                    <a:pt x="1342" y="4636"/>
                  </a:lnTo>
                  <a:lnTo>
                    <a:pt x="1338" y="4688"/>
                  </a:lnTo>
                  <a:lnTo>
                    <a:pt x="1342" y="4738"/>
                  </a:lnTo>
                  <a:lnTo>
                    <a:pt x="1358" y="4786"/>
                  </a:lnTo>
                  <a:lnTo>
                    <a:pt x="1381" y="4831"/>
                  </a:lnTo>
                  <a:lnTo>
                    <a:pt x="1412" y="4867"/>
                  </a:lnTo>
                  <a:lnTo>
                    <a:pt x="1450" y="4898"/>
                  </a:lnTo>
                  <a:lnTo>
                    <a:pt x="1493" y="4921"/>
                  </a:lnTo>
                  <a:lnTo>
                    <a:pt x="1541" y="4937"/>
                  </a:lnTo>
                  <a:lnTo>
                    <a:pt x="1593" y="4943"/>
                  </a:lnTo>
                  <a:lnTo>
                    <a:pt x="1643" y="4937"/>
                  </a:lnTo>
                  <a:lnTo>
                    <a:pt x="1691" y="4921"/>
                  </a:lnTo>
                  <a:lnTo>
                    <a:pt x="1734" y="4898"/>
                  </a:lnTo>
                  <a:lnTo>
                    <a:pt x="1772" y="4867"/>
                  </a:lnTo>
                  <a:lnTo>
                    <a:pt x="1803" y="4831"/>
                  </a:lnTo>
                  <a:lnTo>
                    <a:pt x="1826" y="4786"/>
                  </a:lnTo>
                  <a:lnTo>
                    <a:pt x="1842" y="4738"/>
                  </a:lnTo>
                  <a:lnTo>
                    <a:pt x="1845" y="4688"/>
                  </a:lnTo>
                  <a:lnTo>
                    <a:pt x="1842" y="4636"/>
                  </a:lnTo>
                  <a:lnTo>
                    <a:pt x="1826" y="4589"/>
                  </a:lnTo>
                  <a:lnTo>
                    <a:pt x="1803" y="4545"/>
                  </a:lnTo>
                  <a:lnTo>
                    <a:pt x="1772" y="4508"/>
                  </a:lnTo>
                  <a:lnTo>
                    <a:pt x="1734" y="4477"/>
                  </a:lnTo>
                  <a:lnTo>
                    <a:pt x="1691" y="4452"/>
                  </a:lnTo>
                  <a:lnTo>
                    <a:pt x="1643" y="4439"/>
                  </a:lnTo>
                  <a:lnTo>
                    <a:pt x="1593" y="4433"/>
                  </a:lnTo>
                  <a:close/>
                  <a:moveTo>
                    <a:pt x="403" y="0"/>
                  </a:moveTo>
                  <a:lnTo>
                    <a:pt x="1905" y="0"/>
                  </a:lnTo>
                  <a:lnTo>
                    <a:pt x="1905" y="428"/>
                  </a:lnTo>
                  <a:lnTo>
                    <a:pt x="534" y="428"/>
                  </a:lnTo>
                  <a:lnTo>
                    <a:pt x="507" y="432"/>
                  </a:lnTo>
                  <a:lnTo>
                    <a:pt x="484" y="444"/>
                  </a:lnTo>
                  <a:lnTo>
                    <a:pt x="467" y="463"/>
                  </a:lnTo>
                  <a:lnTo>
                    <a:pt x="455" y="484"/>
                  </a:lnTo>
                  <a:lnTo>
                    <a:pt x="449" y="511"/>
                  </a:lnTo>
                  <a:lnTo>
                    <a:pt x="449" y="4174"/>
                  </a:lnTo>
                  <a:lnTo>
                    <a:pt x="455" y="4201"/>
                  </a:lnTo>
                  <a:lnTo>
                    <a:pt x="467" y="4224"/>
                  </a:lnTo>
                  <a:lnTo>
                    <a:pt x="484" y="4244"/>
                  </a:lnTo>
                  <a:lnTo>
                    <a:pt x="507" y="4255"/>
                  </a:lnTo>
                  <a:lnTo>
                    <a:pt x="534" y="4259"/>
                  </a:lnTo>
                  <a:lnTo>
                    <a:pt x="2650" y="4259"/>
                  </a:lnTo>
                  <a:lnTo>
                    <a:pt x="2677" y="4255"/>
                  </a:lnTo>
                  <a:lnTo>
                    <a:pt x="2700" y="4244"/>
                  </a:lnTo>
                  <a:lnTo>
                    <a:pt x="2717" y="4224"/>
                  </a:lnTo>
                  <a:lnTo>
                    <a:pt x="2729" y="4201"/>
                  </a:lnTo>
                  <a:lnTo>
                    <a:pt x="2734" y="4174"/>
                  </a:lnTo>
                  <a:lnTo>
                    <a:pt x="2734" y="1834"/>
                  </a:lnTo>
                  <a:lnTo>
                    <a:pt x="2740" y="1842"/>
                  </a:lnTo>
                  <a:lnTo>
                    <a:pt x="2746" y="1849"/>
                  </a:lnTo>
                  <a:lnTo>
                    <a:pt x="2754" y="1857"/>
                  </a:lnTo>
                  <a:lnTo>
                    <a:pt x="2806" y="1896"/>
                  </a:lnTo>
                  <a:lnTo>
                    <a:pt x="2864" y="1927"/>
                  </a:lnTo>
                  <a:lnTo>
                    <a:pt x="2925" y="1950"/>
                  </a:lnTo>
                  <a:lnTo>
                    <a:pt x="2991" y="1963"/>
                  </a:lnTo>
                  <a:lnTo>
                    <a:pt x="3057" y="1967"/>
                  </a:lnTo>
                  <a:lnTo>
                    <a:pt x="3120" y="1963"/>
                  </a:lnTo>
                  <a:lnTo>
                    <a:pt x="3184" y="1950"/>
                  </a:lnTo>
                  <a:lnTo>
                    <a:pt x="3184" y="4767"/>
                  </a:lnTo>
                  <a:lnTo>
                    <a:pt x="3178" y="4833"/>
                  </a:lnTo>
                  <a:lnTo>
                    <a:pt x="3163" y="4894"/>
                  </a:lnTo>
                  <a:lnTo>
                    <a:pt x="3139" y="4952"/>
                  </a:lnTo>
                  <a:lnTo>
                    <a:pt x="3107" y="5004"/>
                  </a:lnTo>
                  <a:lnTo>
                    <a:pt x="3066" y="5053"/>
                  </a:lnTo>
                  <a:lnTo>
                    <a:pt x="3020" y="5091"/>
                  </a:lnTo>
                  <a:lnTo>
                    <a:pt x="2966" y="5124"/>
                  </a:lnTo>
                  <a:lnTo>
                    <a:pt x="2908" y="5149"/>
                  </a:lnTo>
                  <a:lnTo>
                    <a:pt x="2846" y="5165"/>
                  </a:lnTo>
                  <a:lnTo>
                    <a:pt x="2781" y="5171"/>
                  </a:lnTo>
                  <a:lnTo>
                    <a:pt x="403" y="5171"/>
                  </a:lnTo>
                  <a:lnTo>
                    <a:pt x="337" y="5165"/>
                  </a:lnTo>
                  <a:lnTo>
                    <a:pt x="276" y="5149"/>
                  </a:lnTo>
                  <a:lnTo>
                    <a:pt x="218" y="5124"/>
                  </a:lnTo>
                  <a:lnTo>
                    <a:pt x="164" y="5091"/>
                  </a:lnTo>
                  <a:lnTo>
                    <a:pt x="118" y="5053"/>
                  </a:lnTo>
                  <a:lnTo>
                    <a:pt x="77" y="5004"/>
                  </a:lnTo>
                  <a:lnTo>
                    <a:pt x="44" y="4952"/>
                  </a:lnTo>
                  <a:lnTo>
                    <a:pt x="21" y="4894"/>
                  </a:lnTo>
                  <a:lnTo>
                    <a:pt x="6" y="4833"/>
                  </a:lnTo>
                  <a:lnTo>
                    <a:pt x="0" y="4767"/>
                  </a:lnTo>
                  <a:lnTo>
                    <a:pt x="0" y="401"/>
                  </a:lnTo>
                  <a:lnTo>
                    <a:pt x="6" y="337"/>
                  </a:lnTo>
                  <a:lnTo>
                    <a:pt x="21" y="274"/>
                  </a:lnTo>
                  <a:lnTo>
                    <a:pt x="44" y="216"/>
                  </a:lnTo>
                  <a:lnTo>
                    <a:pt x="77" y="164"/>
                  </a:lnTo>
                  <a:lnTo>
                    <a:pt x="118" y="117"/>
                  </a:lnTo>
                  <a:lnTo>
                    <a:pt x="164" y="77"/>
                  </a:lnTo>
                  <a:lnTo>
                    <a:pt x="218" y="44"/>
                  </a:lnTo>
                  <a:lnTo>
                    <a:pt x="276" y="19"/>
                  </a:lnTo>
                  <a:lnTo>
                    <a:pt x="337" y="3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3660" y="575"/>
              <a:ext cx="1527" cy="1354"/>
            </a:xfrm>
            <a:custGeom>
              <a:avLst/>
              <a:gdLst>
                <a:gd name="T0" fmla="*/ 373 w 3055"/>
                <a:gd name="T1" fmla="*/ 0 h 2710"/>
                <a:gd name="T2" fmla="*/ 2683 w 3055"/>
                <a:gd name="T3" fmla="*/ 0 h 2710"/>
                <a:gd name="T4" fmla="*/ 2748 w 3055"/>
                <a:gd name="T5" fmla="*/ 6 h 2710"/>
                <a:gd name="T6" fmla="*/ 2812 w 3055"/>
                <a:gd name="T7" fmla="*/ 24 h 2710"/>
                <a:gd name="T8" fmla="*/ 2870 w 3055"/>
                <a:gd name="T9" fmla="*/ 51 h 2710"/>
                <a:gd name="T10" fmla="*/ 2922 w 3055"/>
                <a:gd name="T11" fmla="*/ 87 h 2710"/>
                <a:gd name="T12" fmla="*/ 2966 w 3055"/>
                <a:gd name="T13" fmla="*/ 132 h 2710"/>
                <a:gd name="T14" fmla="*/ 3003 w 3055"/>
                <a:gd name="T15" fmla="*/ 184 h 2710"/>
                <a:gd name="T16" fmla="*/ 3032 w 3055"/>
                <a:gd name="T17" fmla="*/ 244 h 2710"/>
                <a:gd name="T18" fmla="*/ 3049 w 3055"/>
                <a:gd name="T19" fmla="*/ 306 h 2710"/>
                <a:gd name="T20" fmla="*/ 3055 w 3055"/>
                <a:gd name="T21" fmla="*/ 373 h 2710"/>
                <a:gd name="T22" fmla="*/ 3055 w 3055"/>
                <a:gd name="T23" fmla="*/ 1659 h 2710"/>
                <a:gd name="T24" fmla="*/ 3049 w 3055"/>
                <a:gd name="T25" fmla="*/ 1727 h 2710"/>
                <a:gd name="T26" fmla="*/ 3032 w 3055"/>
                <a:gd name="T27" fmla="*/ 1790 h 2710"/>
                <a:gd name="T28" fmla="*/ 3003 w 3055"/>
                <a:gd name="T29" fmla="*/ 1848 h 2710"/>
                <a:gd name="T30" fmla="*/ 2966 w 3055"/>
                <a:gd name="T31" fmla="*/ 1900 h 2710"/>
                <a:gd name="T32" fmla="*/ 2922 w 3055"/>
                <a:gd name="T33" fmla="*/ 1945 h 2710"/>
                <a:gd name="T34" fmla="*/ 2870 w 3055"/>
                <a:gd name="T35" fmla="*/ 1982 h 2710"/>
                <a:gd name="T36" fmla="*/ 2812 w 3055"/>
                <a:gd name="T37" fmla="*/ 2009 h 2710"/>
                <a:gd name="T38" fmla="*/ 2748 w 3055"/>
                <a:gd name="T39" fmla="*/ 2026 h 2710"/>
                <a:gd name="T40" fmla="*/ 2683 w 3055"/>
                <a:gd name="T41" fmla="*/ 2032 h 2710"/>
                <a:gd name="T42" fmla="*/ 1931 w 3055"/>
                <a:gd name="T43" fmla="*/ 2032 h 2710"/>
                <a:gd name="T44" fmla="*/ 745 w 3055"/>
                <a:gd name="T45" fmla="*/ 2706 h 2710"/>
                <a:gd name="T46" fmla="*/ 735 w 3055"/>
                <a:gd name="T47" fmla="*/ 2710 h 2710"/>
                <a:gd name="T48" fmla="*/ 724 w 3055"/>
                <a:gd name="T49" fmla="*/ 2710 h 2710"/>
                <a:gd name="T50" fmla="*/ 714 w 3055"/>
                <a:gd name="T51" fmla="*/ 2710 h 2710"/>
                <a:gd name="T52" fmla="*/ 704 w 3055"/>
                <a:gd name="T53" fmla="*/ 2706 h 2710"/>
                <a:gd name="T54" fmla="*/ 697 w 3055"/>
                <a:gd name="T55" fmla="*/ 2700 h 2710"/>
                <a:gd name="T56" fmla="*/ 687 w 3055"/>
                <a:gd name="T57" fmla="*/ 2686 h 2710"/>
                <a:gd name="T58" fmla="*/ 681 w 3055"/>
                <a:gd name="T59" fmla="*/ 2671 h 2710"/>
                <a:gd name="T60" fmla="*/ 685 w 3055"/>
                <a:gd name="T61" fmla="*/ 2654 h 2710"/>
                <a:gd name="T62" fmla="*/ 914 w 3055"/>
                <a:gd name="T63" fmla="*/ 2032 h 2710"/>
                <a:gd name="T64" fmla="*/ 373 w 3055"/>
                <a:gd name="T65" fmla="*/ 2032 h 2710"/>
                <a:gd name="T66" fmla="*/ 305 w 3055"/>
                <a:gd name="T67" fmla="*/ 2026 h 2710"/>
                <a:gd name="T68" fmla="*/ 243 w 3055"/>
                <a:gd name="T69" fmla="*/ 2009 h 2710"/>
                <a:gd name="T70" fmla="*/ 184 w 3055"/>
                <a:gd name="T71" fmla="*/ 1982 h 2710"/>
                <a:gd name="T72" fmla="*/ 133 w 3055"/>
                <a:gd name="T73" fmla="*/ 1945 h 2710"/>
                <a:gd name="T74" fmla="*/ 87 w 3055"/>
                <a:gd name="T75" fmla="*/ 1900 h 2710"/>
                <a:gd name="T76" fmla="*/ 51 w 3055"/>
                <a:gd name="T77" fmla="*/ 1848 h 2710"/>
                <a:gd name="T78" fmla="*/ 24 w 3055"/>
                <a:gd name="T79" fmla="*/ 1790 h 2710"/>
                <a:gd name="T80" fmla="*/ 6 w 3055"/>
                <a:gd name="T81" fmla="*/ 1727 h 2710"/>
                <a:gd name="T82" fmla="*/ 0 w 3055"/>
                <a:gd name="T83" fmla="*/ 1659 h 2710"/>
                <a:gd name="T84" fmla="*/ 0 w 3055"/>
                <a:gd name="T85" fmla="*/ 373 h 2710"/>
                <a:gd name="T86" fmla="*/ 6 w 3055"/>
                <a:gd name="T87" fmla="*/ 306 h 2710"/>
                <a:gd name="T88" fmla="*/ 24 w 3055"/>
                <a:gd name="T89" fmla="*/ 244 h 2710"/>
                <a:gd name="T90" fmla="*/ 51 w 3055"/>
                <a:gd name="T91" fmla="*/ 184 h 2710"/>
                <a:gd name="T92" fmla="*/ 87 w 3055"/>
                <a:gd name="T93" fmla="*/ 132 h 2710"/>
                <a:gd name="T94" fmla="*/ 133 w 3055"/>
                <a:gd name="T95" fmla="*/ 87 h 2710"/>
                <a:gd name="T96" fmla="*/ 184 w 3055"/>
                <a:gd name="T97" fmla="*/ 51 h 2710"/>
                <a:gd name="T98" fmla="*/ 243 w 3055"/>
                <a:gd name="T99" fmla="*/ 24 h 2710"/>
                <a:gd name="T100" fmla="*/ 305 w 3055"/>
                <a:gd name="T101" fmla="*/ 6 h 2710"/>
                <a:gd name="T102" fmla="*/ 373 w 3055"/>
                <a:gd name="T103" fmla="*/ 0 h 2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55" h="2710">
                  <a:moveTo>
                    <a:pt x="373" y="0"/>
                  </a:moveTo>
                  <a:lnTo>
                    <a:pt x="2683" y="0"/>
                  </a:lnTo>
                  <a:lnTo>
                    <a:pt x="2748" y="6"/>
                  </a:lnTo>
                  <a:lnTo>
                    <a:pt x="2812" y="24"/>
                  </a:lnTo>
                  <a:lnTo>
                    <a:pt x="2870" y="51"/>
                  </a:lnTo>
                  <a:lnTo>
                    <a:pt x="2922" y="87"/>
                  </a:lnTo>
                  <a:lnTo>
                    <a:pt x="2966" y="132"/>
                  </a:lnTo>
                  <a:lnTo>
                    <a:pt x="3003" y="184"/>
                  </a:lnTo>
                  <a:lnTo>
                    <a:pt x="3032" y="244"/>
                  </a:lnTo>
                  <a:lnTo>
                    <a:pt x="3049" y="306"/>
                  </a:lnTo>
                  <a:lnTo>
                    <a:pt x="3055" y="373"/>
                  </a:lnTo>
                  <a:lnTo>
                    <a:pt x="3055" y="1659"/>
                  </a:lnTo>
                  <a:lnTo>
                    <a:pt x="3049" y="1727"/>
                  </a:lnTo>
                  <a:lnTo>
                    <a:pt x="3032" y="1790"/>
                  </a:lnTo>
                  <a:lnTo>
                    <a:pt x="3003" y="1848"/>
                  </a:lnTo>
                  <a:lnTo>
                    <a:pt x="2966" y="1900"/>
                  </a:lnTo>
                  <a:lnTo>
                    <a:pt x="2922" y="1945"/>
                  </a:lnTo>
                  <a:lnTo>
                    <a:pt x="2870" y="1982"/>
                  </a:lnTo>
                  <a:lnTo>
                    <a:pt x="2812" y="2009"/>
                  </a:lnTo>
                  <a:lnTo>
                    <a:pt x="2748" y="2026"/>
                  </a:lnTo>
                  <a:lnTo>
                    <a:pt x="2683" y="2032"/>
                  </a:lnTo>
                  <a:lnTo>
                    <a:pt x="1931" y="2032"/>
                  </a:lnTo>
                  <a:lnTo>
                    <a:pt x="745" y="2706"/>
                  </a:lnTo>
                  <a:lnTo>
                    <a:pt x="735" y="2710"/>
                  </a:lnTo>
                  <a:lnTo>
                    <a:pt x="724" y="2710"/>
                  </a:lnTo>
                  <a:lnTo>
                    <a:pt x="714" y="2710"/>
                  </a:lnTo>
                  <a:lnTo>
                    <a:pt x="704" y="2706"/>
                  </a:lnTo>
                  <a:lnTo>
                    <a:pt x="697" y="2700"/>
                  </a:lnTo>
                  <a:lnTo>
                    <a:pt x="687" y="2686"/>
                  </a:lnTo>
                  <a:lnTo>
                    <a:pt x="681" y="2671"/>
                  </a:lnTo>
                  <a:lnTo>
                    <a:pt x="685" y="2654"/>
                  </a:lnTo>
                  <a:lnTo>
                    <a:pt x="914" y="2032"/>
                  </a:lnTo>
                  <a:lnTo>
                    <a:pt x="373" y="2032"/>
                  </a:lnTo>
                  <a:lnTo>
                    <a:pt x="305" y="2026"/>
                  </a:lnTo>
                  <a:lnTo>
                    <a:pt x="243" y="2009"/>
                  </a:lnTo>
                  <a:lnTo>
                    <a:pt x="184" y="1982"/>
                  </a:lnTo>
                  <a:lnTo>
                    <a:pt x="133" y="1945"/>
                  </a:lnTo>
                  <a:lnTo>
                    <a:pt x="87" y="1900"/>
                  </a:lnTo>
                  <a:lnTo>
                    <a:pt x="51" y="1848"/>
                  </a:lnTo>
                  <a:lnTo>
                    <a:pt x="24" y="1790"/>
                  </a:lnTo>
                  <a:lnTo>
                    <a:pt x="6" y="1727"/>
                  </a:lnTo>
                  <a:lnTo>
                    <a:pt x="0" y="1659"/>
                  </a:lnTo>
                  <a:lnTo>
                    <a:pt x="0" y="373"/>
                  </a:lnTo>
                  <a:lnTo>
                    <a:pt x="6" y="306"/>
                  </a:lnTo>
                  <a:lnTo>
                    <a:pt x="24" y="244"/>
                  </a:lnTo>
                  <a:lnTo>
                    <a:pt x="51" y="184"/>
                  </a:lnTo>
                  <a:lnTo>
                    <a:pt x="87" y="132"/>
                  </a:lnTo>
                  <a:lnTo>
                    <a:pt x="133" y="87"/>
                  </a:lnTo>
                  <a:lnTo>
                    <a:pt x="184" y="51"/>
                  </a:lnTo>
                  <a:lnTo>
                    <a:pt x="243" y="24"/>
                  </a:lnTo>
                  <a:lnTo>
                    <a:pt x="305" y="6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8"/>
          <p:cNvGrpSpPr>
            <a:grpSpLocks noChangeAspect="1"/>
          </p:cNvGrpSpPr>
          <p:nvPr/>
        </p:nvGrpSpPr>
        <p:grpSpPr bwMode="auto">
          <a:xfrm>
            <a:off x="3517554" y="4576904"/>
            <a:ext cx="244782" cy="246644"/>
            <a:chOff x="2259" y="569"/>
            <a:chExt cx="3155" cy="3179"/>
          </a:xfrm>
          <a:solidFill>
            <a:schemeClr val="bg1"/>
          </a:solidFill>
        </p:grpSpPr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2259" y="3206"/>
              <a:ext cx="3099" cy="542"/>
            </a:xfrm>
            <a:custGeom>
              <a:avLst/>
              <a:gdLst>
                <a:gd name="T0" fmla="*/ 631 w 6198"/>
                <a:gd name="T1" fmla="*/ 0 h 1086"/>
                <a:gd name="T2" fmla="*/ 5567 w 6198"/>
                <a:gd name="T3" fmla="*/ 0 h 1086"/>
                <a:gd name="T4" fmla="*/ 5631 w 6198"/>
                <a:gd name="T5" fmla="*/ 6 h 1086"/>
                <a:gd name="T6" fmla="*/ 5693 w 6198"/>
                <a:gd name="T7" fmla="*/ 20 h 1086"/>
                <a:gd name="T8" fmla="*/ 5753 w 6198"/>
                <a:gd name="T9" fmla="*/ 43 h 1086"/>
                <a:gd name="T10" fmla="*/ 5807 w 6198"/>
                <a:gd name="T11" fmla="*/ 74 h 1086"/>
                <a:gd name="T12" fmla="*/ 5855 w 6198"/>
                <a:gd name="T13" fmla="*/ 114 h 1086"/>
                <a:gd name="T14" fmla="*/ 5898 w 6198"/>
                <a:gd name="T15" fmla="*/ 159 h 1086"/>
                <a:gd name="T16" fmla="*/ 5935 w 6198"/>
                <a:gd name="T17" fmla="*/ 213 h 1086"/>
                <a:gd name="T18" fmla="*/ 5962 w 6198"/>
                <a:gd name="T19" fmla="*/ 271 h 1086"/>
                <a:gd name="T20" fmla="*/ 6187 w 6198"/>
                <a:gd name="T21" fmla="*/ 842 h 1086"/>
                <a:gd name="T22" fmla="*/ 6196 w 6198"/>
                <a:gd name="T23" fmla="*/ 884 h 1086"/>
                <a:gd name="T24" fmla="*/ 6198 w 6198"/>
                <a:gd name="T25" fmla="*/ 927 h 1086"/>
                <a:gd name="T26" fmla="*/ 6187 w 6198"/>
                <a:gd name="T27" fmla="*/ 969 h 1086"/>
                <a:gd name="T28" fmla="*/ 6167 w 6198"/>
                <a:gd name="T29" fmla="*/ 1008 h 1086"/>
                <a:gd name="T30" fmla="*/ 6146 w 6198"/>
                <a:gd name="T31" fmla="*/ 1033 h 1086"/>
                <a:gd name="T32" fmla="*/ 6119 w 6198"/>
                <a:gd name="T33" fmla="*/ 1057 h 1086"/>
                <a:gd name="T34" fmla="*/ 6088 w 6198"/>
                <a:gd name="T35" fmla="*/ 1072 h 1086"/>
                <a:gd name="T36" fmla="*/ 6055 w 6198"/>
                <a:gd name="T37" fmla="*/ 1082 h 1086"/>
                <a:gd name="T38" fmla="*/ 6020 w 6198"/>
                <a:gd name="T39" fmla="*/ 1086 h 1086"/>
                <a:gd name="T40" fmla="*/ 178 w 6198"/>
                <a:gd name="T41" fmla="*/ 1086 h 1086"/>
                <a:gd name="T42" fmla="*/ 143 w 6198"/>
                <a:gd name="T43" fmla="*/ 1082 h 1086"/>
                <a:gd name="T44" fmla="*/ 110 w 6198"/>
                <a:gd name="T45" fmla="*/ 1072 h 1086"/>
                <a:gd name="T46" fmla="*/ 79 w 6198"/>
                <a:gd name="T47" fmla="*/ 1057 h 1086"/>
                <a:gd name="T48" fmla="*/ 52 w 6198"/>
                <a:gd name="T49" fmla="*/ 1033 h 1086"/>
                <a:gd name="T50" fmla="*/ 31 w 6198"/>
                <a:gd name="T51" fmla="*/ 1008 h 1086"/>
                <a:gd name="T52" fmla="*/ 10 w 6198"/>
                <a:gd name="T53" fmla="*/ 969 h 1086"/>
                <a:gd name="T54" fmla="*/ 0 w 6198"/>
                <a:gd name="T55" fmla="*/ 927 h 1086"/>
                <a:gd name="T56" fmla="*/ 0 w 6198"/>
                <a:gd name="T57" fmla="*/ 884 h 1086"/>
                <a:gd name="T58" fmla="*/ 12 w 6198"/>
                <a:gd name="T59" fmla="*/ 842 h 1086"/>
                <a:gd name="T60" fmla="*/ 234 w 6198"/>
                <a:gd name="T61" fmla="*/ 271 h 1086"/>
                <a:gd name="T62" fmla="*/ 263 w 6198"/>
                <a:gd name="T63" fmla="*/ 213 h 1086"/>
                <a:gd name="T64" fmla="*/ 298 w 6198"/>
                <a:gd name="T65" fmla="*/ 159 h 1086"/>
                <a:gd name="T66" fmla="*/ 343 w 6198"/>
                <a:gd name="T67" fmla="*/ 114 h 1086"/>
                <a:gd name="T68" fmla="*/ 391 w 6198"/>
                <a:gd name="T69" fmla="*/ 74 h 1086"/>
                <a:gd name="T70" fmla="*/ 445 w 6198"/>
                <a:gd name="T71" fmla="*/ 43 h 1086"/>
                <a:gd name="T72" fmla="*/ 503 w 6198"/>
                <a:gd name="T73" fmla="*/ 20 h 1086"/>
                <a:gd name="T74" fmla="*/ 565 w 6198"/>
                <a:gd name="T75" fmla="*/ 6 h 1086"/>
                <a:gd name="T76" fmla="*/ 631 w 6198"/>
                <a:gd name="T77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98" h="1086">
                  <a:moveTo>
                    <a:pt x="631" y="0"/>
                  </a:moveTo>
                  <a:lnTo>
                    <a:pt x="5567" y="0"/>
                  </a:lnTo>
                  <a:lnTo>
                    <a:pt x="5631" y="6"/>
                  </a:lnTo>
                  <a:lnTo>
                    <a:pt x="5693" y="20"/>
                  </a:lnTo>
                  <a:lnTo>
                    <a:pt x="5753" y="43"/>
                  </a:lnTo>
                  <a:lnTo>
                    <a:pt x="5807" y="74"/>
                  </a:lnTo>
                  <a:lnTo>
                    <a:pt x="5855" y="114"/>
                  </a:lnTo>
                  <a:lnTo>
                    <a:pt x="5898" y="159"/>
                  </a:lnTo>
                  <a:lnTo>
                    <a:pt x="5935" y="213"/>
                  </a:lnTo>
                  <a:lnTo>
                    <a:pt x="5962" y="271"/>
                  </a:lnTo>
                  <a:lnTo>
                    <a:pt x="6187" y="842"/>
                  </a:lnTo>
                  <a:lnTo>
                    <a:pt x="6196" y="884"/>
                  </a:lnTo>
                  <a:lnTo>
                    <a:pt x="6198" y="927"/>
                  </a:lnTo>
                  <a:lnTo>
                    <a:pt x="6187" y="969"/>
                  </a:lnTo>
                  <a:lnTo>
                    <a:pt x="6167" y="1008"/>
                  </a:lnTo>
                  <a:lnTo>
                    <a:pt x="6146" y="1033"/>
                  </a:lnTo>
                  <a:lnTo>
                    <a:pt x="6119" y="1057"/>
                  </a:lnTo>
                  <a:lnTo>
                    <a:pt x="6088" y="1072"/>
                  </a:lnTo>
                  <a:lnTo>
                    <a:pt x="6055" y="1082"/>
                  </a:lnTo>
                  <a:lnTo>
                    <a:pt x="6020" y="1086"/>
                  </a:lnTo>
                  <a:lnTo>
                    <a:pt x="178" y="1086"/>
                  </a:lnTo>
                  <a:lnTo>
                    <a:pt x="143" y="1082"/>
                  </a:lnTo>
                  <a:lnTo>
                    <a:pt x="110" y="1072"/>
                  </a:lnTo>
                  <a:lnTo>
                    <a:pt x="79" y="1057"/>
                  </a:lnTo>
                  <a:lnTo>
                    <a:pt x="52" y="1033"/>
                  </a:lnTo>
                  <a:lnTo>
                    <a:pt x="31" y="1008"/>
                  </a:lnTo>
                  <a:lnTo>
                    <a:pt x="10" y="969"/>
                  </a:lnTo>
                  <a:lnTo>
                    <a:pt x="0" y="927"/>
                  </a:lnTo>
                  <a:lnTo>
                    <a:pt x="0" y="884"/>
                  </a:lnTo>
                  <a:lnTo>
                    <a:pt x="12" y="842"/>
                  </a:lnTo>
                  <a:lnTo>
                    <a:pt x="234" y="271"/>
                  </a:lnTo>
                  <a:lnTo>
                    <a:pt x="263" y="213"/>
                  </a:lnTo>
                  <a:lnTo>
                    <a:pt x="298" y="159"/>
                  </a:lnTo>
                  <a:lnTo>
                    <a:pt x="343" y="114"/>
                  </a:lnTo>
                  <a:lnTo>
                    <a:pt x="391" y="74"/>
                  </a:lnTo>
                  <a:lnTo>
                    <a:pt x="445" y="43"/>
                  </a:lnTo>
                  <a:lnTo>
                    <a:pt x="503" y="20"/>
                  </a:lnTo>
                  <a:lnTo>
                    <a:pt x="565" y="6"/>
                  </a:lnTo>
                  <a:lnTo>
                    <a:pt x="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2445" y="1082"/>
              <a:ext cx="2727" cy="1905"/>
            </a:xfrm>
            <a:custGeom>
              <a:avLst/>
              <a:gdLst>
                <a:gd name="T0" fmla="*/ 424 w 5454"/>
                <a:gd name="T1" fmla="*/ 0 h 3809"/>
                <a:gd name="T2" fmla="*/ 2486 w 5454"/>
                <a:gd name="T3" fmla="*/ 0 h 3809"/>
                <a:gd name="T4" fmla="*/ 2486 w 5454"/>
                <a:gd name="T5" fmla="*/ 424 h 3809"/>
                <a:gd name="T6" fmla="*/ 424 w 5454"/>
                <a:gd name="T7" fmla="*/ 424 h 3809"/>
                <a:gd name="T8" fmla="*/ 424 w 5454"/>
                <a:gd name="T9" fmla="*/ 3383 h 3809"/>
                <a:gd name="T10" fmla="*/ 5028 w 5454"/>
                <a:gd name="T11" fmla="*/ 3385 h 3809"/>
                <a:gd name="T12" fmla="*/ 5028 w 5454"/>
                <a:gd name="T13" fmla="*/ 1406 h 3809"/>
                <a:gd name="T14" fmla="*/ 5454 w 5454"/>
                <a:gd name="T15" fmla="*/ 1406 h 3809"/>
                <a:gd name="T16" fmla="*/ 5454 w 5454"/>
                <a:gd name="T17" fmla="*/ 3383 h 3809"/>
                <a:gd name="T18" fmla="*/ 5449 w 5454"/>
                <a:gd name="T19" fmla="*/ 3453 h 3809"/>
                <a:gd name="T20" fmla="*/ 5433 w 5454"/>
                <a:gd name="T21" fmla="*/ 3519 h 3809"/>
                <a:gd name="T22" fmla="*/ 5406 w 5454"/>
                <a:gd name="T23" fmla="*/ 3579 h 3809"/>
                <a:gd name="T24" fmla="*/ 5371 w 5454"/>
                <a:gd name="T25" fmla="*/ 3635 h 3809"/>
                <a:gd name="T26" fmla="*/ 5329 w 5454"/>
                <a:gd name="T27" fmla="*/ 3683 h 3809"/>
                <a:gd name="T28" fmla="*/ 5280 w 5454"/>
                <a:gd name="T29" fmla="*/ 3726 h 3809"/>
                <a:gd name="T30" fmla="*/ 5224 w 5454"/>
                <a:gd name="T31" fmla="*/ 3761 h 3809"/>
                <a:gd name="T32" fmla="*/ 5164 w 5454"/>
                <a:gd name="T33" fmla="*/ 3786 h 3809"/>
                <a:gd name="T34" fmla="*/ 5098 w 5454"/>
                <a:gd name="T35" fmla="*/ 3803 h 3809"/>
                <a:gd name="T36" fmla="*/ 5028 w 5454"/>
                <a:gd name="T37" fmla="*/ 3809 h 3809"/>
                <a:gd name="T38" fmla="*/ 424 w 5454"/>
                <a:gd name="T39" fmla="*/ 3809 h 3809"/>
                <a:gd name="T40" fmla="*/ 356 w 5454"/>
                <a:gd name="T41" fmla="*/ 3803 h 3809"/>
                <a:gd name="T42" fmla="*/ 290 w 5454"/>
                <a:gd name="T43" fmla="*/ 3786 h 3809"/>
                <a:gd name="T44" fmla="*/ 230 w 5454"/>
                <a:gd name="T45" fmla="*/ 3761 h 3809"/>
                <a:gd name="T46" fmla="*/ 174 w 5454"/>
                <a:gd name="T47" fmla="*/ 3726 h 3809"/>
                <a:gd name="T48" fmla="*/ 124 w 5454"/>
                <a:gd name="T49" fmla="*/ 3683 h 3809"/>
                <a:gd name="T50" fmla="*/ 81 w 5454"/>
                <a:gd name="T51" fmla="*/ 3635 h 3809"/>
                <a:gd name="T52" fmla="*/ 46 w 5454"/>
                <a:gd name="T53" fmla="*/ 3579 h 3809"/>
                <a:gd name="T54" fmla="*/ 21 w 5454"/>
                <a:gd name="T55" fmla="*/ 3519 h 3809"/>
                <a:gd name="T56" fmla="*/ 6 w 5454"/>
                <a:gd name="T57" fmla="*/ 3453 h 3809"/>
                <a:gd name="T58" fmla="*/ 0 w 5454"/>
                <a:gd name="T59" fmla="*/ 3383 h 3809"/>
                <a:gd name="T60" fmla="*/ 0 w 5454"/>
                <a:gd name="T61" fmla="*/ 424 h 3809"/>
                <a:gd name="T62" fmla="*/ 6 w 5454"/>
                <a:gd name="T63" fmla="*/ 356 h 3809"/>
                <a:gd name="T64" fmla="*/ 21 w 5454"/>
                <a:gd name="T65" fmla="*/ 290 h 3809"/>
                <a:gd name="T66" fmla="*/ 46 w 5454"/>
                <a:gd name="T67" fmla="*/ 230 h 3809"/>
                <a:gd name="T68" fmla="*/ 81 w 5454"/>
                <a:gd name="T69" fmla="*/ 174 h 3809"/>
                <a:gd name="T70" fmla="*/ 124 w 5454"/>
                <a:gd name="T71" fmla="*/ 124 h 3809"/>
                <a:gd name="T72" fmla="*/ 174 w 5454"/>
                <a:gd name="T73" fmla="*/ 81 h 3809"/>
                <a:gd name="T74" fmla="*/ 230 w 5454"/>
                <a:gd name="T75" fmla="*/ 48 h 3809"/>
                <a:gd name="T76" fmla="*/ 290 w 5454"/>
                <a:gd name="T77" fmla="*/ 21 h 3809"/>
                <a:gd name="T78" fmla="*/ 356 w 5454"/>
                <a:gd name="T79" fmla="*/ 6 h 3809"/>
                <a:gd name="T80" fmla="*/ 424 w 5454"/>
                <a:gd name="T81" fmla="*/ 0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54" h="3809">
                  <a:moveTo>
                    <a:pt x="424" y="0"/>
                  </a:moveTo>
                  <a:lnTo>
                    <a:pt x="2486" y="0"/>
                  </a:lnTo>
                  <a:lnTo>
                    <a:pt x="2486" y="424"/>
                  </a:lnTo>
                  <a:lnTo>
                    <a:pt x="424" y="424"/>
                  </a:lnTo>
                  <a:lnTo>
                    <a:pt x="424" y="3383"/>
                  </a:lnTo>
                  <a:lnTo>
                    <a:pt x="5028" y="3385"/>
                  </a:lnTo>
                  <a:lnTo>
                    <a:pt x="5028" y="1406"/>
                  </a:lnTo>
                  <a:lnTo>
                    <a:pt x="5454" y="1406"/>
                  </a:lnTo>
                  <a:lnTo>
                    <a:pt x="5454" y="3383"/>
                  </a:lnTo>
                  <a:lnTo>
                    <a:pt x="5449" y="3453"/>
                  </a:lnTo>
                  <a:lnTo>
                    <a:pt x="5433" y="3519"/>
                  </a:lnTo>
                  <a:lnTo>
                    <a:pt x="5406" y="3579"/>
                  </a:lnTo>
                  <a:lnTo>
                    <a:pt x="5371" y="3635"/>
                  </a:lnTo>
                  <a:lnTo>
                    <a:pt x="5329" y="3683"/>
                  </a:lnTo>
                  <a:lnTo>
                    <a:pt x="5280" y="3726"/>
                  </a:lnTo>
                  <a:lnTo>
                    <a:pt x="5224" y="3761"/>
                  </a:lnTo>
                  <a:lnTo>
                    <a:pt x="5164" y="3786"/>
                  </a:lnTo>
                  <a:lnTo>
                    <a:pt x="5098" y="3803"/>
                  </a:lnTo>
                  <a:lnTo>
                    <a:pt x="5028" y="3809"/>
                  </a:lnTo>
                  <a:lnTo>
                    <a:pt x="424" y="3809"/>
                  </a:lnTo>
                  <a:lnTo>
                    <a:pt x="356" y="3803"/>
                  </a:lnTo>
                  <a:lnTo>
                    <a:pt x="290" y="3786"/>
                  </a:lnTo>
                  <a:lnTo>
                    <a:pt x="230" y="3761"/>
                  </a:lnTo>
                  <a:lnTo>
                    <a:pt x="174" y="3726"/>
                  </a:lnTo>
                  <a:lnTo>
                    <a:pt x="124" y="3683"/>
                  </a:lnTo>
                  <a:lnTo>
                    <a:pt x="81" y="3635"/>
                  </a:lnTo>
                  <a:lnTo>
                    <a:pt x="46" y="3579"/>
                  </a:lnTo>
                  <a:lnTo>
                    <a:pt x="21" y="3519"/>
                  </a:lnTo>
                  <a:lnTo>
                    <a:pt x="6" y="3453"/>
                  </a:lnTo>
                  <a:lnTo>
                    <a:pt x="0" y="3383"/>
                  </a:lnTo>
                  <a:lnTo>
                    <a:pt x="0" y="424"/>
                  </a:lnTo>
                  <a:lnTo>
                    <a:pt x="6" y="356"/>
                  </a:lnTo>
                  <a:lnTo>
                    <a:pt x="21" y="290"/>
                  </a:lnTo>
                  <a:lnTo>
                    <a:pt x="46" y="230"/>
                  </a:lnTo>
                  <a:lnTo>
                    <a:pt x="81" y="174"/>
                  </a:lnTo>
                  <a:lnTo>
                    <a:pt x="124" y="124"/>
                  </a:lnTo>
                  <a:lnTo>
                    <a:pt x="174" y="81"/>
                  </a:lnTo>
                  <a:lnTo>
                    <a:pt x="230" y="48"/>
                  </a:lnTo>
                  <a:lnTo>
                    <a:pt x="290" y="21"/>
                  </a:lnTo>
                  <a:lnTo>
                    <a:pt x="356" y="6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900" y="569"/>
              <a:ext cx="1514" cy="1340"/>
            </a:xfrm>
            <a:custGeom>
              <a:avLst/>
              <a:gdLst>
                <a:gd name="T0" fmla="*/ 370 w 3028"/>
                <a:gd name="T1" fmla="*/ 0 h 2679"/>
                <a:gd name="T2" fmla="*/ 2659 w 3028"/>
                <a:gd name="T3" fmla="*/ 0 h 2679"/>
                <a:gd name="T4" fmla="*/ 2724 w 3028"/>
                <a:gd name="T5" fmla="*/ 5 h 2679"/>
                <a:gd name="T6" fmla="*/ 2788 w 3028"/>
                <a:gd name="T7" fmla="*/ 23 h 2679"/>
                <a:gd name="T8" fmla="*/ 2844 w 3028"/>
                <a:gd name="T9" fmla="*/ 50 h 2679"/>
                <a:gd name="T10" fmla="*/ 2897 w 3028"/>
                <a:gd name="T11" fmla="*/ 85 h 2679"/>
                <a:gd name="T12" fmla="*/ 2941 w 3028"/>
                <a:gd name="T13" fmla="*/ 129 h 2679"/>
                <a:gd name="T14" fmla="*/ 2978 w 3028"/>
                <a:gd name="T15" fmla="*/ 182 h 2679"/>
                <a:gd name="T16" fmla="*/ 3005 w 3028"/>
                <a:gd name="T17" fmla="*/ 240 h 2679"/>
                <a:gd name="T18" fmla="*/ 3023 w 3028"/>
                <a:gd name="T19" fmla="*/ 301 h 2679"/>
                <a:gd name="T20" fmla="*/ 3028 w 3028"/>
                <a:gd name="T21" fmla="*/ 367 h 2679"/>
                <a:gd name="T22" fmla="*/ 3028 w 3028"/>
                <a:gd name="T23" fmla="*/ 1640 h 2679"/>
                <a:gd name="T24" fmla="*/ 3023 w 3028"/>
                <a:gd name="T25" fmla="*/ 1706 h 2679"/>
                <a:gd name="T26" fmla="*/ 3005 w 3028"/>
                <a:gd name="T27" fmla="*/ 1770 h 2679"/>
                <a:gd name="T28" fmla="*/ 2978 w 3028"/>
                <a:gd name="T29" fmla="*/ 1826 h 2679"/>
                <a:gd name="T30" fmla="*/ 2941 w 3028"/>
                <a:gd name="T31" fmla="*/ 1878 h 2679"/>
                <a:gd name="T32" fmla="*/ 2897 w 3028"/>
                <a:gd name="T33" fmla="*/ 1923 h 2679"/>
                <a:gd name="T34" fmla="*/ 2844 w 3028"/>
                <a:gd name="T35" fmla="*/ 1959 h 2679"/>
                <a:gd name="T36" fmla="*/ 2788 w 3028"/>
                <a:gd name="T37" fmla="*/ 1986 h 2679"/>
                <a:gd name="T38" fmla="*/ 2724 w 3028"/>
                <a:gd name="T39" fmla="*/ 2004 h 2679"/>
                <a:gd name="T40" fmla="*/ 2659 w 3028"/>
                <a:gd name="T41" fmla="*/ 2010 h 2679"/>
                <a:gd name="T42" fmla="*/ 1915 w 3028"/>
                <a:gd name="T43" fmla="*/ 2010 h 2679"/>
                <a:gd name="T44" fmla="*/ 738 w 3028"/>
                <a:gd name="T45" fmla="*/ 2673 h 2679"/>
                <a:gd name="T46" fmla="*/ 732 w 3028"/>
                <a:gd name="T47" fmla="*/ 2677 h 2679"/>
                <a:gd name="T48" fmla="*/ 724 w 3028"/>
                <a:gd name="T49" fmla="*/ 2679 h 2679"/>
                <a:gd name="T50" fmla="*/ 718 w 3028"/>
                <a:gd name="T51" fmla="*/ 2679 h 2679"/>
                <a:gd name="T52" fmla="*/ 709 w 3028"/>
                <a:gd name="T53" fmla="*/ 2679 h 2679"/>
                <a:gd name="T54" fmla="*/ 699 w 3028"/>
                <a:gd name="T55" fmla="*/ 2675 h 2679"/>
                <a:gd name="T56" fmla="*/ 691 w 3028"/>
                <a:gd name="T57" fmla="*/ 2669 h 2679"/>
                <a:gd name="T58" fmla="*/ 680 w 3028"/>
                <a:gd name="T59" fmla="*/ 2656 h 2679"/>
                <a:gd name="T60" fmla="*/ 676 w 3028"/>
                <a:gd name="T61" fmla="*/ 2640 h 2679"/>
                <a:gd name="T62" fmla="*/ 680 w 3028"/>
                <a:gd name="T63" fmla="*/ 2623 h 2679"/>
                <a:gd name="T64" fmla="*/ 908 w 3028"/>
                <a:gd name="T65" fmla="*/ 2010 h 2679"/>
                <a:gd name="T66" fmla="*/ 370 w 3028"/>
                <a:gd name="T67" fmla="*/ 2010 h 2679"/>
                <a:gd name="T68" fmla="*/ 304 w 3028"/>
                <a:gd name="T69" fmla="*/ 2004 h 2679"/>
                <a:gd name="T70" fmla="*/ 240 w 3028"/>
                <a:gd name="T71" fmla="*/ 1986 h 2679"/>
                <a:gd name="T72" fmla="*/ 184 w 3028"/>
                <a:gd name="T73" fmla="*/ 1959 h 2679"/>
                <a:gd name="T74" fmla="*/ 132 w 3028"/>
                <a:gd name="T75" fmla="*/ 1923 h 2679"/>
                <a:gd name="T76" fmla="*/ 87 w 3028"/>
                <a:gd name="T77" fmla="*/ 1878 h 2679"/>
                <a:gd name="T78" fmla="*/ 50 w 3028"/>
                <a:gd name="T79" fmla="*/ 1826 h 2679"/>
                <a:gd name="T80" fmla="*/ 23 w 3028"/>
                <a:gd name="T81" fmla="*/ 1770 h 2679"/>
                <a:gd name="T82" fmla="*/ 6 w 3028"/>
                <a:gd name="T83" fmla="*/ 1706 h 2679"/>
                <a:gd name="T84" fmla="*/ 0 w 3028"/>
                <a:gd name="T85" fmla="*/ 1640 h 2679"/>
                <a:gd name="T86" fmla="*/ 0 w 3028"/>
                <a:gd name="T87" fmla="*/ 367 h 2679"/>
                <a:gd name="T88" fmla="*/ 6 w 3028"/>
                <a:gd name="T89" fmla="*/ 301 h 2679"/>
                <a:gd name="T90" fmla="*/ 23 w 3028"/>
                <a:gd name="T91" fmla="*/ 240 h 2679"/>
                <a:gd name="T92" fmla="*/ 50 w 3028"/>
                <a:gd name="T93" fmla="*/ 182 h 2679"/>
                <a:gd name="T94" fmla="*/ 87 w 3028"/>
                <a:gd name="T95" fmla="*/ 129 h 2679"/>
                <a:gd name="T96" fmla="*/ 132 w 3028"/>
                <a:gd name="T97" fmla="*/ 85 h 2679"/>
                <a:gd name="T98" fmla="*/ 184 w 3028"/>
                <a:gd name="T99" fmla="*/ 50 h 2679"/>
                <a:gd name="T100" fmla="*/ 240 w 3028"/>
                <a:gd name="T101" fmla="*/ 23 h 2679"/>
                <a:gd name="T102" fmla="*/ 304 w 3028"/>
                <a:gd name="T103" fmla="*/ 5 h 2679"/>
                <a:gd name="T104" fmla="*/ 370 w 3028"/>
                <a:gd name="T105" fmla="*/ 0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28" h="2679">
                  <a:moveTo>
                    <a:pt x="370" y="0"/>
                  </a:moveTo>
                  <a:lnTo>
                    <a:pt x="2659" y="0"/>
                  </a:lnTo>
                  <a:lnTo>
                    <a:pt x="2724" y="5"/>
                  </a:lnTo>
                  <a:lnTo>
                    <a:pt x="2788" y="23"/>
                  </a:lnTo>
                  <a:lnTo>
                    <a:pt x="2844" y="50"/>
                  </a:lnTo>
                  <a:lnTo>
                    <a:pt x="2897" y="85"/>
                  </a:lnTo>
                  <a:lnTo>
                    <a:pt x="2941" y="129"/>
                  </a:lnTo>
                  <a:lnTo>
                    <a:pt x="2978" y="182"/>
                  </a:lnTo>
                  <a:lnTo>
                    <a:pt x="3005" y="240"/>
                  </a:lnTo>
                  <a:lnTo>
                    <a:pt x="3023" y="301"/>
                  </a:lnTo>
                  <a:lnTo>
                    <a:pt x="3028" y="367"/>
                  </a:lnTo>
                  <a:lnTo>
                    <a:pt x="3028" y="1640"/>
                  </a:lnTo>
                  <a:lnTo>
                    <a:pt x="3023" y="1706"/>
                  </a:lnTo>
                  <a:lnTo>
                    <a:pt x="3005" y="1770"/>
                  </a:lnTo>
                  <a:lnTo>
                    <a:pt x="2978" y="1826"/>
                  </a:lnTo>
                  <a:lnTo>
                    <a:pt x="2941" y="1878"/>
                  </a:lnTo>
                  <a:lnTo>
                    <a:pt x="2897" y="1923"/>
                  </a:lnTo>
                  <a:lnTo>
                    <a:pt x="2844" y="1959"/>
                  </a:lnTo>
                  <a:lnTo>
                    <a:pt x="2788" y="1986"/>
                  </a:lnTo>
                  <a:lnTo>
                    <a:pt x="2724" y="2004"/>
                  </a:lnTo>
                  <a:lnTo>
                    <a:pt x="2659" y="2010"/>
                  </a:lnTo>
                  <a:lnTo>
                    <a:pt x="1915" y="2010"/>
                  </a:lnTo>
                  <a:lnTo>
                    <a:pt x="738" y="2673"/>
                  </a:lnTo>
                  <a:lnTo>
                    <a:pt x="732" y="2677"/>
                  </a:lnTo>
                  <a:lnTo>
                    <a:pt x="724" y="2679"/>
                  </a:lnTo>
                  <a:lnTo>
                    <a:pt x="718" y="2679"/>
                  </a:lnTo>
                  <a:lnTo>
                    <a:pt x="709" y="2679"/>
                  </a:lnTo>
                  <a:lnTo>
                    <a:pt x="699" y="2675"/>
                  </a:lnTo>
                  <a:lnTo>
                    <a:pt x="691" y="2669"/>
                  </a:lnTo>
                  <a:lnTo>
                    <a:pt x="680" y="2656"/>
                  </a:lnTo>
                  <a:lnTo>
                    <a:pt x="676" y="2640"/>
                  </a:lnTo>
                  <a:lnTo>
                    <a:pt x="680" y="2623"/>
                  </a:lnTo>
                  <a:lnTo>
                    <a:pt x="908" y="2010"/>
                  </a:lnTo>
                  <a:lnTo>
                    <a:pt x="370" y="2010"/>
                  </a:lnTo>
                  <a:lnTo>
                    <a:pt x="304" y="2004"/>
                  </a:lnTo>
                  <a:lnTo>
                    <a:pt x="240" y="1986"/>
                  </a:lnTo>
                  <a:lnTo>
                    <a:pt x="184" y="1959"/>
                  </a:lnTo>
                  <a:lnTo>
                    <a:pt x="132" y="1923"/>
                  </a:lnTo>
                  <a:lnTo>
                    <a:pt x="87" y="1878"/>
                  </a:lnTo>
                  <a:lnTo>
                    <a:pt x="50" y="1826"/>
                  </a:lnTo>
                  <a:lnTo>
                    <a:pt x="23" y="1770"/>
                  </a:lnTo>
                  <a:lnTo>
                    <a:pt x="6" y="1706"/>
                  </a:lnTo>
                  <a:lnTo>
                    <a:pt x="0" y="1640"/>
                  </a:lnTo>
                  <a:lnTo>
                    <a:pt x="0" y="367"/>
                  </a:lnTo>
                  <a:lnTo>
                    <a:pt x="6" y="301"/>
                  </a:lnTo>
                  <a:lnTo>
                    <a:pt x="23" y="240"/>
                  </a:lnTo>
                  <a:lnTo>
                    <a:pt x="50" y="182"/>
                  </a:lnTo>
                  <a:lnTo>
                    <a:pt x="87" y="129"/>
                  </a:lnTo>
                  <a:lnTo>
                    <a:pt x="132" y="85"/>
                  </a:lnTo>
                  <a:lnTo>
                    <a:pt x="184" y="50"/>
                  </a:lnTo>
                  <a:lnTo>
                    <a:pt x="240" y="23"/>
                  </a:lnTo>
                  <a:lnTo>
                    <a:pt x="304" y="5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5"/>
          <p:cNvGrpSpPr>
            <a:grpSpLocks noChangeAspect="1"/>
          </p:cNvGrpSpPr>
          <p:nvPr/>
        </p:nvGrpSpPr>
        <p:grpSpPr bwMode="auto">
          <a:xfrm>
            <a:off x="3522697" y="5285280"/>
            <a:ext cx="234497" cy="236504"/>
            <a:chOff x="2259" y="566"/>
            <a:chExt cx="3155" cy="3182"/>
          </a:xfrm>
          <a:solidFill>
            <a:schemeClr val="bg1"/>
          </a:solidFill>
        </p:grpSpPr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2424" y="566"/>
              <a:ext cx="2825" cy="1495"/>
            </a:xfrm>
            <a:custGeom>
              <a:avLst/>
              <a:gdLst>
                <a:gd name="T0" fmla="*/ 626 w 5650"/>
                <a:gd name="T1" fmla="*/ 0 h 2991"/>
                <a:gd name="T2" fmla="*/ 4911 w 5650"/>
                <a:gd name="T3" fmla="*/ 0 h 2991"/>
                <a:gd name="T4" fmla="*/ 4957 w 5650"/>
                <a:gd name="T5" fmla="*/ 4 h 2991"/>
                <a:gd name="T6" fmla="*/ 5002 w 5650"/>
                <a:gd name="T7" fmla="*/ 19 h 2991"/>
                <a:gd name="T8" fmla="*/ 5040 w 5650"/>
                <a:gd name="T9" fmla="*/ 44 h 2991"/>
                <a:gd name="T10" fmla="*/ 5071 w 5650"/>
                <a:gd name="T11" fmla="*/ 77 h 2991"/>
                <a:gd name="T12" fmla="*/ 5097 w 5650"/>
                <a:gd name="T13" fmla="*/ 114 h 2991"/>
                <a:gd name="T14" fmla="*/ 5112 w 5650"/>
                <a:gd name="T15" fmla="*/ 159 h 2991"/>
                <a:gd name="T16" fmla="*/ 5118 w 5650"/>
                <a:gd name="T17" fmla="*/ 205 h 2991"/>
                <a:gd name="T18" fmla="*/ 5118 w 5650"/>
                <a:gd name="T19" fmla="*/ 1890 h 2991"/>
                <a:gd name="T20" fmla="*/ 5650 w 5650"/>
                <a:gd name="T21" fmla="*/ 2337 h 2991"/>
                <a:gd name="T22" fmla="*/ 5118 w 5650"/>
                <a:gd name="T23" fmla="*/ 2704 h 2991"/>
                <a:gd name="T24" fmla="*/ 4703 w 5650"/>
                <a:gd name="T25" fmla="*/ 2991 h 2991"/>
                <a:gd name="T26" fmla="*/ 4703 w 5650"/>
                <a:gd name="T27" fmla="*/ 412 h 2991"/>
                <a:gd name="T28" fmla="*/ 831 w 5650"/>
                <a:gd name="T29" fmla="*/ 412 h 2991"/>
                <a:gd name="T30" fmla="*/ 831 w 5650"/>
                <a:gd name="T31" fmla="*/ 2991 h 2991"/>
                <a:gd name="T32" fmla="*/ 418 w 5650"/>
                <a:gd name="T33" fmla="*/ 2704 h 2991"/>
                <a:gd name="T34" fmla="*/ 0 w 5650"/>
                <a:gd name="T35" fmla="*/ 2416 h 2991"/>
                <a:gd name="T36" fmla="*/ 418 w 5650"/>
                <a:gd name="T37" fmla="*/ 2066 h 2991"/>
                <a:gd name="T38" fmla="*/ 418 w 5650"/>
                <a:gd name="T39" fmla="*/ 205 h 2991"/>
                <a:gd name="T40" fmla="*/ 424 w 5650"/>
                <a:gd name="T41" fmla="*/ 159 h 2991"/>
                <a:gd name="T42" fmla="*/ 440 w 5650"/>
                <a:gd name="T43" fmla="*/ 114 h 2991"/>
                <a:gd name="T44" fmla="*/ 463 w 5650"/>
                <a:gd name="T45" fmla="*/ 77 h 2991"/>
                <a:gd name="T46" fmla="*/ 496 w 5650"/>
                <a:gd name="T47" fmla="*/ 44 h 2991"/>
                <a:gd name="T48" fmla="*/ 535 w 5650"/>
                <a:gd name="T49" fmla="*/ 19 h 2991"/>
                <a:gd name="T50" fmla="*/ 577 w 5650"/>
                <a:gd name="T51" fmla="*/ 4 h 2991"/>
                <a:gd name="T52" fmla="*/ 626 w 5650"/>
                <a:gd name="T53" fmla="*/ 0 h 2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50" h="2991">
                  <a:moveTo>
                    <a:pt x="626" y="0"/>
                  </a:moveTo>
                  <a:lnTo>
                    <a:pt x="4911" y="0"/>
                  </a:lnTo>
                  <a:lnTo>
                    <a:pt x="4957" y="4"/>
                  </a:lnTo>
                  <a:lnTo>
                    <a:pt x="5002" y="19"/>
                  </a:lnTo>
                  <a:lnTo>
                    <a:pt x="5040" y="44"/>
                  </a:lnTo>
                  <a:lnTo>
                    <a:pt x="5071" y="77"/>
                  </a:lnTo>
                  <a:lnTo>
                    <a:pt x="5097" y="114"/>
                  </a:lnTo>
                  <a:lnTo>
                    <a:pt x="5112" y="159"/>
                  </a:lnTo>
                  <a:lnTo>
                    <a:pt x="5118" y="205"/>
                  </a:lnTo>
                  <a:lnTo>
                    <a:pt x="5118" y="1890"/>
                  </a:lnTo>
                  <a:lnTo>
                    <a:pt x="5650" y="2337"/>
                  </a:lnTo>
                  <a:lnTo>
                    <a:pt x="5118" y="2704"/>
                  </a:lnTo>
                  <a:lnTo>
                    <a:pt x="4703" y="2991"/>
                  </a:lnTo>
                  <a:lnTo>
                    <a:pt x="4703" y="412"/>
                  </a:lnTo>
                  <a:lnTo>
                    <a:pt x="831" y="412"/>
                  </a:lnTo>
                  <a:lnTo>
                    <a:pt x="831" y="2991"/>
                  </a:lnTo>
                  <a:lnTo>
                    <a:pt x="418" y="2704"/>
                  </a:lnTo>
                  <a:lnTo>
                    <a:pt x="0" y="2416"/>
                  </a:lnTo>
                  <a:lnTo>
                    <a:pt x="418" y="2066"/>
                  </a:lnTo>
                  <a:lnTo>
                    <a:pt x="418" y="205"/>
                  </a:lnTo>
                  <a:lnTo>
                    <a:pt x="424" y="159"/>
                  </a:lnTo>
                  <a:lnTo>
                    <a:pt x="440" y="114"/>
                  </a:lnTo>
                  <a:lnTo>
                    <a:pt x="463" y="77"/>
                  </a:lnTo>
                  <a:lnTo>
                    <a:pt x="496" y="44"/>
                  </a:lnTo>
                  <a:lnTo>
                    <a:pt x="535" y="19"/>
                  </a:lnTo>
                  <a:lnTo>
                    <a:pt x="577" y="4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3094" y="1439"/>
              <a:ext cx="1485" cy="158"/>
            </a:xfrm>
            <a:custGeom>
              <a:avLst/>
              <a:gdLst>
                <a:gd name="T0" fmla="*/ 157 w 2970"/>
                <a:gd name="T1" fmla="*/ 0 h 315"/>
                <a:gd name="T2" fmla="*/ 2814 w 2970"/>
                <a:gd name="T3" fmla="*/ 0 h 315"/>
                <a:gd name="T4" fmla="*/ 2854 w 2970"/>
                <a:gd name="T5" fmla="*/ 6 h 315"/>
                <a:gd name="T6" fmla="*/ 2893 w 2970"/>
                <a:gd name="T7" fmla="*/ 21 h 315"/>
                <a:gd name="T8" fmla="*/ 2924 w 2970"/>
                <a:gd name="T9" fmla="*/ 46 h 315"/>
                <a:gd name="T10" fmla="*/ 2949 w 2970"/>
                <a:gd name="T11" fmla="*/ 77 h 315"/>
                <a:gd name="T12" fmla="*/ 2965 w 2970"/>
                <a:gd name="T13" fmla="*/ 116 h 315"/>
                <a:gd name="T14" fmla="*/ 2970 w 2970"/>
                <a:gd name="T15" fmla="*/ 158 h 315"/>
                <a:gd name="T16" fmla="*/ 2965 w 2970"/>
                <a:gd name="T17" fmla="*/ 199 h 315"/>
                <a:gd name="T18" fmla="*/ 2949 w 2970"/>
                <a:gd name="T19" fmla="*/ 238 h 315"/>
                <a:gd name="T20" fmla="*/ 2924 w 2970"/>
                <a:gd name="T21" fmla="*/ 269 h 315"/>
                <a:gd name="T22" fmla="*/ 2893 w 2970"/>
                <a:gd name="T23" fmla="*/ 294 h 315"/>
                <a:gd name="T24" fmla="*/ 2854 w 2970"/>
                <a:gd name="T25" fmla="*/ 309 h 315"/>
                <a:gd name="T26" fmla="*/ 2814 w 2970"/>
                <a:gd name="T27" fmla="*/ 315 h 315"/>
                <a:gd name="T28" fmla="*/ 157 w 2970"/>
                <a:gd name="T29" fmla="*/ 315 h 315"/>
                <a:gd name="T30" fmla="*/ 116 w 2970"/>
                <a:gd name="T31" fmla="*/ 309 h 315"/>
                <a:gd name="T32" fmla="*/ 78 w 2970"/>
                <a:gd name="T33" fmla="*/ 294 h 315"/>
                <a:gd name="T34" fmla="*/ 47 w 2970"/>
                <a:gd name="T35" fmla="*/ 269 h 315"/>
                <a:gd name="T36" fmla="*/ 21 w 2970"/>
                <a:gd name="T37" fmla="*/ 238 h 315"/>
                <a:gd name="T38" fmla="*/ 6 w 2970"/>
                <a:gd name="T39" fmla="*/ 199 h 315"/>
                <a:gd name="T40" fmla="*/ 0 w 2970"/>
                <a:gd name="T41" fmla="*/ 158 h 315"/>
                <a:gd name="T42" fmla="*/ 6 w 2970"/>
                <a:gd name="T43" fmla="*/ 116 h 315"/>
                <a:gd name="T44" fmla="*/ 21 w 2970"/>
                <a:gd name="T45" fmla="*/ 77 h 315"/>
                <a:gd name="T46" fmla="*/ 47 w 2970"/>
                <a:gd name="T47" fmla="*/ 46 h 315"/>
                <a:gd name="T48" fmla="*/ 78 w 2970"/>
                <a:gd name="T49" fmla="*/ 21 h 315"/>
                <a:gd name="T50" fmla="*/ 116 w 2970"/>
                <a:gd name="T51" fmla="*/ 6 h 315"/>
                <a:gd name="T52" fmla="*/ 157 w 2970"/>
                <a:gd name="T5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0" h="315">
                  <a:moveTo>
                    <a:pt x="157" y="0"/>
                  </a:moveTo>
                  <a:lnTo>
                    <a:pt x="2814" y="0"/>
                  </a:lnTo>
                  <a:lnTo>
                    <a:pt x="2854" y="6"/>
                  </a:lnTo>
                  <a:lnTo>
                    <a:pt x="2893" y="21"/>
                  </a:lnTo>
                  <a:lnTo>
                    <a:pt x="2924" y="46"/>
                  </a:lnTo>
                  <a:lnTo>
                    <a:pt x="2949" y="77"/>
                  </a:lnTo>
                  <a:lnTo>
                    <a:pt x="2965" y="116"/>
                  </a:lnTo>
                  <a:lnTo>
                    <a:pt x="2970" y="158"/>
                  </a:lnTo>
                  <a:lnTo>
                    <a:pt x="2965" y="199"/>
                  </a:lnTo>
                  <a:lnTo>
                    <a:pt x="2949" y="238"/>
                  </a:lnTo>
                  <a:lnTo>
                    <a:pt x="2924" y="269"/>
                  </a:lnTo>
                  <a:lnTo>
                    <a:pt x="2893" y="294"/>
                  </a:lnTo>
                  <a:lnTo>
                    <a:pt x="2854" y="309"/>
                  </a:lnTo>
                  <a:lnTo>
                    <a:pt x="2814" y="315"/>
                  </a:lnTo>
                  <a:lnTo>
                    <a:pt x="157" y="315"/>
                  </a:lnTo>
                  <a:lnTo>
                    <a:pt x="116" y="309"/>
                  </a:lnTo>
                  <a:lnTo>
                    <a:pt x="78" y="294"/>
                  </a:lnTo>
                  <a:lnTo>
                    <a:pt x="47" y="269"/>
                  </a:lnTo>
                  <a:lnTo>
                    <a:pt x="21" y="238"/>
                  </a:lnTo>
                  <a:lnTo>
                    <a:pt x="6" y="199"/>
                  </a:lnTo>
                  <a:lnTo>
                    <a:pt x="0" y="158"/>
                  </a:lnTo>
                  <a:lnTo>
                    <a:pt x="6" y="116"/>
                  </a:lnTo>
                  <a:lnTo>
                    <a:pt x="21" y="77"/>
                  </a:lnTo>
                  <a:lnTo>
                    <a:pt x="47" y="46"/>
                  </a:lnTo>
                  <a:lnTo>
                    <a:pt x="78" y="21"/>
                  </a:lnTo>
                  <a:lnTo>
                    <a:pt x="116" y="6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3094" y="1860"/>
              <a:ext cx="1485" cy="158"/>
            </a:xfrm>
            <a:custGeom>
              <a:avLst/>
              <a:gdLst>
                <a:gd name="T0" fmla="*/ 157 w 2970"/>
                <a:gd name="T1" fmla="*/ 0 h 316"/>
                <a:gd name="T2" fmla="*/ 2814 w 2970"/>
                <a:gd name="T3" fmla="*/ 0 h 316"/>
                <a:gd name="T4" fmla="*/ 2854 w 2970"/>
                <a:gd name="T5" fmla="*/ 6 h 316"/>
                <a:gd name="T6" fmla="*/ 2893 w 2970"/>
                <a:gd name="T7" fmla="*/ 22 h 316"/>
                <a:gd name="T8" fmla="*/ 2924 w 2970"/>
                <a:gd name="T9" fmla="*/ 45 h 316"/>
                <a:gd name="T10" fmla="*/ 2949 w 2970"/>
                <a:gd name="T11" fmla="*/ 78 h 316"/>
                <a:gd name="T12" fmla="*/ 2965 w 2970"/>
                <a:gd name="T13" fmla="*/ 114 h 316"/>
                <a:gd name="T14" fmla="*/ 2970 w 2970"/>
                <a:gd name="T15" fmla="*/ 157 h 316"/>
                <a:gd name="T16" fmla="*/ 2965 w 2970"/>
                <a:gd name="T17" fmla="*/ 200 h 316"/>
                <a:gd name="T18" fmla="*/ 2949 w 2970"/>
                <a:gd name="T19" fmla="*/ 236 h 316"/>
                <a:gd name="T20" fmla="*/ 2924 w 2970"/>
                <a:gd name="T21" fmla="*/ 269 h 316"/>
                <a:gd name="T22" fmla="*/ 2893 w 2970"/>
                <a:gd name="T23" fmla="*/ 292 h 316"/>
                <a:gd name="T24" fmla="*/ 2854 w 2970"/>
                <a:gd name="T25" fmla="*/ 310 h 316"/>
                <a:gd name="T26" fmla="*/ 2814 w 2970"/>
                <a:gd name="T27" fmla="*/ 316 h 316"/>
                <a:gd name="T28" fmla="*/ 157 w 2970"/>
                <a:gd name="T29" fmla="*/ 316 h 316"/>
                <a:gd name="T30" fmla="*/ 116 w 2970"/>
                <a:gd name="T31" fmla="*/ 310 h 316"/>
                <a:gd name="T32" fmla="*/ 78 w 2970"/>
                <a:gd name="T33" fmla="*/ 292 h 316"/>
                <a:gd name="T34" fmla="*/ 47 w 2970"/>
                <a:gd name="T35" fmla="*/ 269 h 316"/>
                <a:gd name="T36" fmla="*/ 21 w 2970"/>
                <a:gd name="T37" fmla="*/ 236 h 316"/>
                <a:gd name="T38" fmla="*/ 6 w 2970"/>
                <a:gd name="T39" fmla="*/ 200 h 316"/>
                <a:gd name="T40" fmla="*/ 0 w 2970"/>
                <a:gd name="T41" fmla="*/ 157 h 316"/>
                <a:gd name="T42" fmla="*/ 6 w 2970"/>
                <a:gd name="T43" fmla="*/ 114 h 316"/>
                <a:gd name="T44" fmla="*/ 21 w 2970"/>
                <a:gd name="T45" fmla="*/ 78 h 316"/>
                <a:gd name="T46" fmla="*/ 47 w 2970"/>
                <a:gd name="T47" fmla="*/ 45 h 316"/>
                <a:gd name="T48" fmla="*/ 78 w 2970"/>
                <a:gd name="T49" fmla="*/ 22 h 316"/>
                <a:gd name="T50" fmla="*/ 116 w 2970"/>
                <a:gd name="T51" fmla="*/ 6 h 316"/>
                <a:gd name="T52" fmla="*/ 157 w 2970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0" h="316">
                  <a:moveTo>
                    <a:pt x="157" y="0"/>
                  </a:moveTo>
                  <a:lnTo>
                    <a:pt x="2814" y="0"/>
                  </a:lnTo>
                  <a:lnTo>
                    <a:pt x="2854" y="6"/>
                  </a:lnTo>
                  <a:lnTo>
                    <a:pt x="2893" y="22"/>
                  </a:lnTo>
                  <a:lnTo>
                    <a:pt x="2924" y="45"/>
                  </a:lnTo>
                  <a:lnTo>
                    <a:pt x="2949" y="78"/>
                  </a:lnTo>
                  <a:lnTo>
                    <a:pt x="2965" y="114"/>
                  </a:lnTo>
                  <a:lnTo>
                    <a:pt x="2970" y="157"/>
                  </a:lnTo>
                  <a:lnTo>
                    <a:pt x="2965" y="200"/>
                  </a:lnTo>
                  <a:lnTo>
                    <a:pt x="2949" y="236"/>
                  </a:lnTo>
                  <a:lnTo>
                    <a:pt x="2924" y="269"/>
                  </a:lnTo>
                  <a:lnTo>
                    <a:pt x="2893" y="292"/>
                  </a:lnTo>
                  <a:lnTo>
                    <a:pt x="2854" y="310"/>
                  </a:lnTo>
                  <a:lnTo>
                    <a:pt x="2814" y="316"/>
                  </a:lnTo>
                  <a:lnTo>
                    <a:pt x="157" y="316"/>
                  </a:lnTo>
                  <a:lnTo>
                    <a:pt x="116" y="310"/>
                  </a:lnTo>
                  <a:lnTo>
                    <a:pt x="78" y="292"/>
                  </a:lnTo>
                  <a:lnTo>
                    <a:pt x="47" y="269"/>
                  </a:lnTo>
                  <a:lnTo>
                    <a:pt x="21" y="236"/>
                  </a:lnTo>
                  <a:lnTo>
                    <a:pt x="6" y="200"/>
                  </a:lnTo>
                  <a:lnTo>
                    <a:pt x="0" y="157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7" y="45"/>
                  </a:lnTo>
                  <a:lnTo>
                    <a:pt x="78" y="22"/>
                  </a:lnTo>
                  <a:lnTo>
                    <a:pt x="116" y="6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2259" y="1896"/>
              <a:ext cx="3155" cy="1852"/>
            </a:xfrm>
            <a:custGeom>
              <a:avLst/>
              <a:gdLst>
                <a:gd name="T0" fmla="*/ 0 w 6310"/>
                <a:gd name="T1" fmla="*/ 0 h 3705"/>
                <a:gd name="T2" fmla="*/ 2171 w 6310"/>
                <a:gd name="T3" fmla="*/ 1499 h 3705"/>
                <a:gd name="T4" fmla="*/ 544 w 6310"/>
                <a:gd name="T5" fmla="*/ 2848 h 3705"/>
                <a:gd name="T6" fmla="*/ 515 w 6310"/>
                <a:gd name="T7" fmla="*/ 2878 h 3705"/>
                <a:gd name="T8" fmla="*/ 492 w 6310"/>
                <a:gd name="T9" fmla="*/ 2913 h 3705"/>
                <a:gd name="T10" fmla="*/ 476 w 6310"/>
                <a:gd name="T11" fmla="*/ 2950 h 3705"/>
                <a:gd name="T12" fmla="*/ 471 w 6310"/>
                <a:gd name="T13" fmla="*/ 2991 h 3705"/>
                <a:gd name="T14" fmla="*/ 471 w 6310"/>
                <a:gd name="T15" fmla="*/ 3031 h 3705"/>
                <a:gd name="T16" fmla="*/ 478 w 6310"/>
                <a:gd name="T17" fmla="*/ 3070 h 3705"/>
                <a:gd name="T18" fmla="*/ 494 w 6310"/>
                <a:gd name="T19" fmla="*/ 3109 h 3705"/>
                <a:gd name="T20" fmla="*/ 517 w 6310"/>
                <a:gd name="T21" fmla="*/ 3144 h 3705"/>
                <a:gd name="T22" fmla="*/ 548 w 6310"/>
                <a:gd name="T23" fmla="*/ 3174 h 3705"/>
                <a:gd name="T24" fmla="*/ 583 w 6310"/>
                <a:gd name="T25" fmla="*/ 3196 h 3705"/>
                <a:gd name="T26" fmla="*/ 620 w 6310"/>
                <a:gd name="T27" fmla="*/ 3211 h 3705"/>
                <a:gd name="T28" fmla="*/ 660 w 6310"/>
                <a:gd name="T29" fmla="*/ 3219 h 3705"/>
                <a:gd name="T30" fmla="*/ 701 w 6310"/>
                <a:gd name="T31" fmla="*/ 3219 h 3705"/>
                <a:gd name="T32" fmla="*/ 740 w 6310"/>
                <a:gd name="T33" fmla="*/ 3211 h 3705"/>
                <a:gd name="T34" fmla="*/ 778 w 6310"/>
                <a:gd name="T35" fmla="*/ 3196 h 3705"/>
                <a:gd name="T36" fmla="*/ 813 w 6310"/>
                <a:gd name="T37" fmla="*/ 3171 h 3705"/>
                <a:gd name="T38" fmla="*/ 2531 w 6310"/>
                <a:gd name="T39" fmla="*/ 1747 h 3705"/>
                <a:gd name="T40" fmla="*/ 3154 w 6310"/>
                <a:gd name="T41" fmla="*/ 2176 h 3705"/>
                <a:gd name="T42" fmla="*/ 3778 w 6310"/>
                <a:gd name="T43" fmla="*/ 1747 h 3705"/>
                <a:gd name="T44" fmla="*/ 5495 w 6310"/>
                <a:gd name="T45" fmla="*/ 3171 h 3705"/>
                <a:gd name="T46" fmla="*/ 5526 w 6310"/>
                <a:gd name="T47" fmla="*/ 3192 h 3705"/>
                <a:gd name="T48" fmla="*/ 5559 w 6310"/>
                <a:gd name="T49" fmla="*/ 3207 h 3705"/>
                <a:gd name="T50" fmla="*/ 5594 w 6310"/>
                <a:gd name="T51" fmla="*/ 3217 h 3705"/>
                <a:gd name="T52" fmla="*/ 5629 w 6310"/>
                <a:gd name="T53" fmla="*/ 3219 h 3705"/>
                <a:gd name="T54" fmla="*/ 5666 w 6310"/>
                <a:gd name="T55" fmla="*/ 3217 h 3705"/>
                <a:gd name="T56" fmla="*/ 5701 w 6310"/>
                <a:gd name="T57" fmla="*/ 3207 h 3705"/>
                <a:gd name="T58" fmla="*/ 5733 w 6310"/>
                <a:gd name="T59" fmla="*/ 3192 h 3705"/>
                <a:gd name="T60" fmla="*/ 5764 w 6310"/>
                <a:gd name="T61" fmla="*/ 3171 h 3705"/>
                <a:gd name="T62" fmla="*/ 5792 w 6310"/>
                <a:gd name="T63" fmla="*/ 3144 h 3705"/>
                <a:gd name="T64" fmla="*/ 5815 w 6310"/>
                <a:gd name="T65" fmla="*/ 3109 h 3705"/>
                <a:gd name="T66" fmla="*/ 5830 w 6310"/>
                <a:gd name="T67" fmla="*/ 3070 h 3705"/>
                <a:gd name="T68" fmla="*/ 5838 w 6310"/>
                <a:gd name="T69" fmla="*/ 3031 h 3705"/>
                <a:gd name="T70" fmla="*/ 5838 w 6310"/>
                <a:gd name="T71" fmla="*/ 2991 h 3705"/>
                <a:gd name="T72" fmla="*/ 5832 w 6310"/>
                <a:gd name="T73" fmla="*/ 2950 h 3705"/>
                <a:gd name="T74" fmla="*/ 5817 w 6310"/>
                <a:gd name="T75" fmla="*/ 2913 h 3705"/>
                <a:gd name="T76" fmla="*/ 5793 w 6310"/>
                <a:gd name="T77" fmla="*/ 2878 h 3705"/>
                <a:gd name="T78" fmla="*/ 5764 w 6310"/>
                <a:gd name="T79" fmla="*/ 2848 h 3705"/>
                <a:gd name="T80" fmla="*/ 4138 w 6310"/>
                <a:gd name="T81" fmla="*/ 1499 h 3705"/>
                <a:gd name="T82" fmla="*/ 6310 w 6310"/>
                <a:gd name="T83" fmla="*/ 0 h 3705"/>
                <a:gd name="T84" fmla="*/ 6310 w 6310"/>
                <a:gd name="T85" fmla="*/ 3376 h 3705"/>
                <a:gd name="T86" fmla="*/ 6305 w 6310"/>
                <a:gd name="T87" fmla="*/ 3434 h 3705"/>
                <a:gd name="T88" fmla="*/ 6289 w 6310"/>
                <a:gd name="T89" fmla="*/ 3490 h 3705"/>
                <a:gd name="T90" fmla="*/ 6264 w 6310"/>
                <a:gd name="T91" fmla="*/ 3540 h 3705"/>
                <a:gd name="T92" fmla="*/ 6231 w 6310"/>
                <a:gd name="T93" fmla="*/ 3587 h 3705"/>
                <a:gd name="T94" fmla="*/ 6192 w 6310"/>
                <a:gd name="T95" fmla="*/ 3627 h 3705"/>
                <a:gd name="T96" fmla="*/ 6146 w 6310"/>
                <a:gd name="T97" fmla="*/ 3658 h 3705"/>
                <a:gd name="T98" fmla="*/ 6096 w 6310"/>
                <a:gd name="T99" fmla="*/ 3683 h 3705"/>
                <a:gd name="T100" fmla="*/ 6039 w 6310"/>
                <a:gd name="T101" fmla="*/ 3699 h 3705"/>
                <a:gd name="T102" fmla="*/ 5979 w 6310"/>
                <a:gd name="T103" fmla="*/ 3705 h 3705"/>
                <a:gd name="T104" fmla="*/ 329 w 6310"/>
                <a:gd name="T105" fmla="*/ 3705 h 3705"/>
                <a:gd name="T106" fmla="*/ 269 w 6310"/>
                <a:gd name="T107" fmla="*/ 3699 h 3705"/>
                <a:gd name="T108" fmla="*/ 213 w 6310"/>
                <a:gd name="T109" fmla="*/ 3683 h 3705"/>
                <a:gd name="T110" fmla="*/ 163 w 6310"/>
                <a:gd name="T111" fmla="*/ 3658 h 3705"/>
                <a:gd name="T112" fmla="*/ 116 w 6310"/>
                <a:gd name="T113" fmla="*/ 3627 h 3705"/>
                <a:gd name="T114" fmla="*/ 77 w 6310"/>
                <a:gd name="T115" fmla="*/ 3587 h 3705"/>
                <a:gd name="T116" fmla="*/ 45 w 6310"/>
                <a:gd name="T117" fmla="*/ 3540 h 3705"/>
                <a:gd name="T118" fmla="*/ 19 w 6310"/>
                <a:gd name="T119" fmla="*/ 3490 h 3705"/>
                <a:gd name="T120" fmla="*/ 4 w 6310"/>
                <a:gd name="T121" fmla="*/ 3434 h 3705"/>
                <a:gd name="T122" fmla="*/ 0 w 6310"/>
                <a:gd name="T123" fmla="*/ 3376 h 3705"/>
                <a:gd name="T124" fmla="*/ 0 w 6310"/>
                <a:gd name="T125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0" h="3705">
                  <a:moveTo>
                    <a:pt x="0" y="0"/>
                  </a:moveTo>
                  <a:lnTo>
                    <a:pt x="2171" y="1499"/>
                  </a:lnTo>
                  <a:lnTo>
                    <a:pt x="544" y="2848"/>
                  </a:lnTo>
                  <a:lnTo>
                    <a:pt x="515" y="2878"/>
                  </a:lnTo>
                  <a:lnTo>
                    <a:pt x="492" y="2913"/>
                  </a:lnTo>
                  <a:lnTo>
                    <a:pt x="476" y="2950"/>
                  </a:lnTo>
                  <a:lnTo>
                    <a:pt x="471" y="2991"/>
                  </a:lnTo>
                  <a:lnTo>
                    <a:pt x="471" y="3031"/>
                  </a:lnTo>
                  <a:lnTo>
                    <a:pt x="478" y="3070"/>
                  </a:lnTo>
                  <a:lnTo>
                    <a:pt x="494" y="3109"/>
                  </a:lnTo>
                  <a:lnTo>
                    <a:pt x="517" y="3144"/>
                  </a:lnTo>
                  <a:lnTo>
                    <a:pt x="548" y="3174"/>
                  </a:lnTo>
                  <a:lnTo>
                    <a:pt x="583" y="3196"/>
                  </a:lnTo>
                  <a:lnTo>
                    <a:pt x="620" y="3211"/>
                  </a:lnTo>
                  <a:lnTo>
                    <a:pt x="660" y="3219"/>
                  </a:lnTo>
                  <a:lnTo>
                    <a:pt x="701" y="3219"/>
                  </a:lnTo>
                  <a:lnTo>
                    <a:pt x="740" y="3211"/>
                  </a:lnTo>
                  <a:lnTo>
                    <a:pt x="778" y="3196"/>
                  </a:lnTo>
                  <a:lnTo>
                    <a:pt x="813" y="3171"/>
                  </a:lnTo>
                  <a:lnTo>
                    <a:pt x="2531" y="1747"/>
                  </a:lnTo>
                  <a:lnTo>
                    <a:pt x="3154" y="2176"/>
                  </a:lnTo>
                  <a:lnTo>
                    <a:pt x="3778" y="1747"/>
                  </a:lnTo>
                  <a:lnTo>
                    <a:pt x="5495" y="3171"/>
                  </a:lnTo>
                  <a:lnTo>
                    <a:pt x="5526" y="3192"/>
                  </a:lnTo>
                  <a:lnTo>
                    <a:pt x="5559" y="3207"/>
                  </a:lnTo>
                  <a:lnTo>
                    <a:pt x="5594" y="3217"/>
                  </a:lnTo>
                  <a:lnTo>
                    <a:pt x="5629" y="3219"/>
                  </a:lnTo>
                  <a:lnTo>
                    <a:pt x="5666" y="3217"/>
                  </a:lnTo>
                  <a:lnTo>
                    <a:pt x="5701" y="3207"/>
                  </a:lnTo>
                  <a:lnTo>
                    <a:pt x="5733" y="3192"/>
                  </a:lnTo>
                  <a:lnTo>
                    <a:pt x="5764" y="3171"/>
                  </a:lnTo>
                  <a:lnTo>
                    <a:pt x="5792" y="3144"/>
                  </a:lnTo>
                  <a:lnTo>
                    <a:pt x="5815" y="3109"/>
                  </a:lnTo>
                  <a:lnTo>
                    <a:pt x="5830" y="3070"/>
                  </a:lnTo>
                  <a:lnTo>
                    <a:pt x="5838" y="3031"/>
                  </a:lnTo>
                  <a:lnTo>
                    <a:pt x="5838" y="2991"/>
                  </a:lnTo>
                  <a:lnTo>
                    <a:pt x="5832" y="2950"/>
                  </a:lnTo>
                  <a:lnTo>
                    <a:pt x="5817" y="2913"/>
                  </a:lnTo>
                  <a:lnTo>
                    <a:pt x="5793" y="2878"/>
                  </a:lnTo>
                  <a:lnTo>
                    <a:pt x="5764" y="2848"/>
                  </a:lnTo>
                  <a:lnTo>
                    <a:pt x="4138" y="1499"/>
                  </a:lnTo>
                  <a:lnTo>
                    <a:pt x="6310" y="0"/>
                  </a:lnTo>
                  <a:lnTo>
                    <a:pt x="6310" y="3376"/>
                  </a:lnTo>
                  <a:lnTo>
                    <a:pt x="6305" y="3434"/>
                  </a:lnTo>
                  <a:lnTo>
                    <a:pt x="6289" y="3490"/>
                  </a:lnTo>
                  <a:lnTo>
                    <a:pt x="6264" y="3540"/>
                  </a:lnTo>
                  <a:lnTo>
                    <a:pt x="6231" y="3587"/>
                  </a:lnTo>
                  <a:lnTo>
                    <a:pt x="6192" y="3627"/>
                  </a:lnTo>
                  <a:lnTo>
                    <a:pt x="6146" y="3658"/>
                  </a:lnTo>
                  <a:lnTo>
                    <a:pt x="6096" y="3683"/>
                  </a:lnTo>
                  <a:lnTo>
                    <a:pt x="6039" y="3699"/>
                  </a:lnTo>
                  <a:lnTo>
                    <a:pt x="5979" y="3705"/>
                  </a:lnTo>
                  <a:lnTo>
                    <a:pt x="329" y="3705"/>
                  </a:lnTo>
                  <a:lnTo>
                    <a:pt x="269" y="3699"/>
                  </a:lnTo>
                  <a:lnTo>
                    <a:pt x="213" y="3683"/>
                  </a:lnTo>
                  <a:lnTo>
                    <a:pt x="163" y="3658"/>
                  </a:lnTo>
                  <a:lnTo>
                    <a:pt x="116" y="3627"/>
                  </a:lnTo>
                  <a:lnTo>
                    <a:pt x="77" y="3587"/>
                  </a:lnTo>
                  <a:lnTo>
                    <a:pt x="45" y="3540"/>
                  </a:lnTo>
                  <a:lnTo>
                    <a:pt x="19" y="3490"/>
                  </a:lnTo>
                  <a:lnTo>
                    <a:pt x="4" y="3434"/>
                  </a:lnTo>
                  <a:lnTo>
                    <a:pt x="0" y="33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3094" y="1020"/>
              <a:ext cx="1485" cy="157"/>
            </a:xfrm>
            <a:custGeom>
              <a:avLst/>
              <a:gdLst>
                <a:gd name="T0" fmla="*/ 157 w 2970"/>
                <a:gd name="T1" fmla="*/ 0 h 316"/>
                <a:gd name="T2" fmla="*/ 2814 w 2970"/>
                <a:gd name="T3" fmla="*/ 0 h 316"/>
                <a:gd name="T4" fmla="*/ 2854 w 2970"/>
                <a:gd name="T5" fmla="*/ 4 h 316"/>
                <a:gd name="T6" fmla="*/ 2893 w 2970"/>
                <a:gd name="T7" fmla="*/ 21 h 316"/>
                <a:gd name="T8" fmla="*/ 2924 w 2970"/>
                <a:gd name="T9" fmla="*/ 45 h 316"/>
                <a:gd name="T10" fmla="*/ 2949 w 2970"/>
                <a:gd name="T11" fmla="*/ 78 h 316"/>
                <a:gd name="T12" fmla="*/ 2965 w 2970"/>
                <a:gd name="T13" fmla="*/ 114 h 316"/>
                <a:gd name="T14" fmla="*/ 2970 w 2970"/>
                <a:gd name="T15" fmla="*/ 157 h 316"/>
                <a:gd name="T16" fmla="*/ 2965 w 2970"/>
                <a:gd name="T17" fmla="*/ 199 h 316"/>
                <a:gd name="T18" fmla="*/ 2949 w 2970"/>
                <a:gd name="T19" fmla="*/ 236 h 316"/>
                <a:gd name="T20" fmla="*/ 2924 w 2970"/>
                <a:gd name="T21" fmla="*/ 269 h 316"/>
                <a:gd name="T22" fmla="*/ 2893 w 2970"/>
                <a:gd name="T23" fmla="*/ 292 h 316"/>
                <a:gd name="T24" fmla="*/ 2854 w 2970"/>
                <a:gd name="T25" fmla="*/ 310 h 316"/>
                <a:gd name="T26" fmla="*/ 2814 w 2970"/>
                <a:gd name="T27" fmla="*/ 316 h 316"/>
                <a:gd name="T28" fmla="*/ 157 w 2970"/>
                <a:gd name="T29" fmla="*/ 316 h 316"/>
                <a:gd name="T30" fmla="*/ 116 w 2970"/>
                <a:gd name="T31" fmla="*/ 310 h 316"/>
                <a:gd name="T32" fmla="*/ 78 w 2970"/>
                <a:gd name="T33" fmla="*/ 292 h 316"/>
                <a:gd name="T34" fmla="*/ 47 w 2970"/>
                <a:gd name="T35" fmla="*/ 269 h 316"/>
                <a:gd name="T36" fmla="*/ 21 w 2970"/>
                <a:gd name="T37" fmla="*/ 236 h 316"/>
                <a:gd name="T38" fmla="*/ 6 w 2970"/>
                <a:gd name="T39" fmla="*/ 199 h 316"/>
                <a:gd name="T40" fmla="*/ 0 w 2970"/>
                <a:gd name="T41" fmla="*/ 157 h 316"/>
                <a:gd name="T42" fmla="*/ 6 w 2970"/>
                <a:gd name="T43" fmla="*/ 114 h 316"/>
                <a:gd name="T44" fmla="*/ 21 w 2970"/>
                <a:gd name="T45" fmla="*/ 78 h 316"/>
                <a:gd name="T46" fmla="*/ 47 w 2970"/>
                <a:gd name="T47" fmla="*/ 45 h 316"/>
                <a:gd name="T48" fmla="*/ 78 w 2970"/>
                <a:gd name="T49" fmla="*/ 21 h 316"/>
                <a:gd name="T50" fmla="*/ 116 w 2970"/>
                <a:gd name="T51" fmla="*/ 4 h 316"/>
                <a:gd name="T52" fmla="*/ 157 w 2970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0" h="316">
                  <a:moveTo>
                    <a:pt x="157" y="0"/>
                  </a:moveTo>
                  <a:lnTo>
                    <a:pt x="2814" y="0"/>
                  </a:lnTo>
                  <a:lnTo>
                    <a:pt x="2854" y="4"/>
                  </a:lnTo>
                  <a:lnTo>
                    <a:pt x="2893" y="21"/>
                  </a:lnTo>
                  <a:lnTo>
                    <a:pt x="2924" y="45"/>
                  </a:lnTo>
                  <a:lnTo>
                    <a:pt x="2949" y="78"/>
                  </a:lnTo>
                  <a:lnTo>
                    <a:pt x="2965" y="114"/>
                  </a:lnTo>
                  <a:lnTo>
                    <a:pt x="2970" y="157"/>
                  </a:lnTo>
                  <a:lnTo>
                    <a:pt x="2965" y="199"/>
                  </a:lnTo>
                  <a:lnTo>
                    <a:pt x="2949" y="236"/>
                  </a:lnTo>
                  <a:lnTo>
                    <a:pt x="2924" y="269"/>
                  </a:lnTo>
                  <a:lnTo>
                    <a:pt x="2893" y="292"/>
                  </a:lnTo>
                  <a:lnTo>
                    <a:pt x="2854" y="310"/>
                  </a:lnTo>
                  <a:lnTo>
                    <a:pt x="2814" y="316"/>
                  </a:lnTo>
                  <a:lnTo>
                    <a:pt x="157" y="316"/>
                  </a:lnTo>
                  <a:lnTo>
                    <a:pt x="116" y="310"/>
                  </a:lnTo>
                  <a:lnTo>
                    <a:pt x="78" y="292"/>
                  </a:lnTo>
                  <a:lnTo>
                    <a:pt x="47" y="269"/>
                  </a:lnTo>
                  <a:lnTo>
                    <a:pt x="21" y="236"/>
                  </a:lnTo>
                  <a:lnTo>
                    <a:pt x="6" y="199"/>
                  </a:lnTo>
                  <a:lnTo>
                    <a:pt x="0" y="157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7" y="45"/>
                  </a:lnTo>
                  <a:lnTo>
                    <a:pt x="78" y="21"/>
                  </a:lnTo>
                  <a:lnTo>
                    <a:pt x="116" y="4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6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그룹 190"/>
          <p:cNvGrpSpPr/>
          <p:nvPr/>
        </p:nvGrpSpPr>
        <p:grpSpPr>
          <a:xfrm>
            <a:off x="1653309" y="1207457"/>
            <a:ext cx="9273309" cy="4876132"/>
            <a:chOff x="1016000" y="889000"/>
            <a:chExt cx="10160000" cy="5342376"/>
          </a:xfrm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6994858" y="4708027"/>
              <a:ext cx="208175" cy="419010"/>
            </a:xfrm>
            <a:custGeom>
              <a:avLst/>
              <a:gdLst>
                <a:gd name="T0" fmla="*/ 15 w 157"/>
                <a:gd name="T1" fmla="*/ 204 h 316"/>
                <a:gd name="T2" fmla="*/ 30 w 157"/>
                <a:gd name="T3" fmla="*/ 169 h 316"/>
                <a:gd name="T4" fmla="*/ 19 w 157"/>
                <a:gd name="T5" fmla="*/ 127 h 316"/>
                <a:gd name="T6" fmla="*/ 68 w 157"/>
                <a:gd name="T7" fmla="*/ 77 h 316"/>
                <a:gd name="T8" fmla="*/ 121 w 157"/>
                <a:gd name="T9" fmla="*/ 24 h 316"/>
                <a:gd name="T10" fmla="*/ 126 w 157"/>
                <a:gd name="T11" fmla="*/ 0 h 316"/>
                <a:gd name="T12" fmla="*/ 157 w 157"/>
                <a:gd name="T13" fmla="*/ 75 h 316"/>
                <a:gd name="T14" fmla="*/ 157 w 157"/>
                <a:gd name="T15" fmla="*/ 87 h 316"/>
                <a:gd name="T16" fmla="*/ 144 w 157"/>
                <a:gd name="T17" fmla="*/ 83 h 316"/>
                <a:gd name="T18" fmla="*/ 110 w 157"/>
                <a:gd name="T19" fmla="*/ 227 h 316"/>
                <a:gd name="T20" fmla="*/ 43 w 157"/>
                <a:gd name="T21" fmla="*/ 316 h 316"/>
                <a:gd name="T22" fmla="*/ 7 w 157"/>
                <a:gd name="T23" fmla="*/ 272 h 316"/>
                <a:gd name="T24" fmla="*/ 9 w 157"/>
                <a:gd name="T25" fmla="*/ 252 h 316"/>
                <a:gd name="T26" fmla="*/ 0 w 157"/>
                <a:gd name="T27" fmla="*/ 220 h 316"/>
                <a:gd name="T28" fmla="*/ 15 w 157"/>
                <a:gd name="T29" fmla="*/ 2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6">
                  <a:moveTo>
                    <a:pt x="15" y="204"/>
                  </a:moveTo>
                  <a:cubicBezTo>
                    <a:pt x="15" y="204"/>
                    <a:pt x="30" y="170"/>
                    <a:pt x="30" y="169"/>
                  </a:cubicBezTo>
                  <a:cubicBezTo>
                    <a:pt x="30" y="160"/>
                    <a:pt x="19" y="140"/>
                    <a:pt x="19" y="127"/>
                  </a:cubicBezTo>
                  <a:cubicBezTo>
                    <a:pt x="19" y="88"/>
                    <a:pt x="46" y="91"/>
                    <a:pt x="68" y="77"/>
                  </a:cubicBezTo>
                  <a:cubicBezTo>
                    <a:pt x="85" y="67"/>
                    <a:pt x="109" y="37"/>
                    <a:pt x="121" y="24"/>
                  </a:cubicBezTo>
                  <a:cubicBezTo>
                    <a:pt x="125" y="20"/>
                    <a:pt x="123" y="6"/>
                    <a:pt x="126" y="0"/>
                  </a:cubicBezTo>
                  <a:cubicBezTo>
                    <a:pt x="151" y="3"/>
                    <a:pt x="149" y="55"/>
                    <a:pt x="157" y="75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3" y="86"/>
                    <a:pt x="145" y="83"/>
                    <a:pt x="144" y="83"/>
                  </a:cubicBezTo>
                  <a:cubicBezTo>
                    <a:pt x="144" y="141"/>
                    <a:pt x="126" y="181"/>
                    <a:pt x="110" y="227"/>
                  </a:cubicBezTo>
                  <a:cubicBezTo>
                    <a:pt x="96" y="262"/>
                    <a:pt x="89" y="316"/>
                    <a:pt x="43" y="316"/>
                  </a:cubicBezTo>
                  <a:cubicBezTo>
                    <a:pt x="24" y="316"/>
                    <a:pt x="7" y="293"/>
                    <a:pt x="7" y="272"/>
                  </a:cubicBezTo>
                  <a:cubicBezTo>
                    <a:pt x="7" y="262"/>
                    <a:pt x="10" y="258"/>
                    <a:pt x="9" y="252"/>
                  </a:cubicBezTo>
                  <a:cubicBezTo>
                    <a:pt x="0" y="245"/>
                    <a:pt x="0" y="232"/>
                    <a:pt x="0" y="220"/>
                  </a:cubicBezTo>
                  <a:cubicBezTo>
                    <a:pt x="0" y="217"/>
                    <a:pt x="14" y="204"/>
                    <a:pt x="15" y="2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5287117" y="3147392"/>
              <a:ext cx="1940614" cy="2290351"/>
            </a:xfrm>
            <a:custGeom>
              <a:avLst/>
              <a:gdLst>
                <a:gd name="T0" fmla="*/ 857 w 1471"/>
                <a:gd name="T1" fmla="*/ 119 h 1725"/>
                <a:gd name="T2" fmla="*/ 905 w 1471"/>
                <a:gd name="T3" fmla="*/ 145 h 1725"/>
                <a:gd name="T4" fmla="*/ 1045 w 1471"/>
                <a:gd name="T5" fmla="*/ 155 h 1725"/>
                <a:gd name="T6" fmla="*/ 1106 w 1471"/>
                <a:gd name="T7" fmla="*/ 159 h 1725"/>
                <a:gd name="T8" fmla="*/ 1106 w 1471"/>
                <a:gd name="T9" fmla="*/ 245 h 1725"/>
                <a:gd name="T10" fmla="*/ 1064 w 1471"/>
                <a:gd name="T11" fmla="*/ 207 h 1725"/>
                <a:gd name="T12" fmla="*/ 1166 w 1471"/>
                <a:gd name="T13" fmla="*/ 402 h 1725"/>
                <a:gd name="T14" fmla="*/ 1200 w 1471"/>
                <a:gd name="T15" fmla="*/ 481 h 1725"/>
                <a:gd name="T16" fmla="*/ 1253 w 1471"/>
                <a:gd name="T17" fmla="*/ 559 h 1725"/>
                <a:gd name="T18" fmla="*/ 1296 w 1471"/>
                <a:gd name="T19" fmla="*/ 626 h 1725"/>
                <a:gd name="T20" fmla="*/ 1352 w 1471"/>
                <a:gd name="T21" fmla="*/ 646 h 1725"/>
                <a:gd name="T22" fmla="*/ 1465 w 1471"/>
                <a:gd name="T23" fmla="*/ 622 h 1725"/>
                <a:gd name="T24" fmla="*/ 1418 w 1471"/>
                <a:gd name="T25" fmla="*/ 766 h 1725"/>
                <a:gd name="T26" fmla="*/ 1234 w 1471"/>
                <a:gd name="T27" fmla="*/ 974 h 1725"/>
                <a:gd name="T28" fmla="*/ 1215 w 1471"/>
                <a:gd name="T29" fmla="*/ 1081 h 1725"/>
                <a:gd name="T30" fmla="*/ 1238 w 1471"/>
                <a:gd name="T31" fmla="*/ 1149 h 1725"/>
                <a:gd name="T32" fmla="*/ 1236 w 1471"/>
                <a:gd name="T33" fmla="*/ 1219 h 1725"/>
                <a:gd name="T34" fmla="*/ 1134 w 1471"/>
                <a:gd name="T35" fmla="*/ 1342 h 1725"/>
                <a:gd name="T36" fmla="*/ 1132 w 1471"/>
                <a:gd name="T37" fmla="*/ 1419 h 1725"/>
                <a:gd name="T38" fmla="*/ 1103 w 1471"/>
                <a:gd name="T39" fmla="*/ 1471 h 1725"/>
                <a:gd name="T40" fmla="*/ 1077 w 1471"/>
                <a:gd name="T41" fmla="*/ 1525 h 1725"/>
                <a:gd name="T42" fmla="*/ 1016 w 1471"/>
                <a:gd name="T43" fmla="*/ 1626 h 1725"/>
                <a:gd name="T44" fmla="*/ 924 w 1471"/>
                <a:gd name="T45" fmla="*/ 1704 h 1725"/>
                <a:gd name="T46" fmla="*/ 880 w 1471"/>
                <a:gd name="T47" fmla="*/ 1701 h 1725"/>
                <a:gd name="T48" fmla="*/ 776 w 1471"/>
                <a:gd name="T49" fmla="*/ 1709 h 1725"/>
                <a:gd name="T50" fmla="*/ 755 w 1471"/>
                <a:gd name="T51" fmla="*/ 1673 h 1725"/>
                <a:gd name="T52" fmla="*/ 740 w 1471"/>
                <a:gd name="T53" fmla="*/ 1608 h 1725"/>
                <a:gd name="T54" fmla="*/ 678 w 1471"/>
                <a:gd name="T55" fmla="*/ 1421 h 1725"/>
                <a:gd name="T56" fmla="*/ 619 w 1471"/>
                <a:gd name="T57" fmla="*/ 1276 h 1725"/>
                <a:gd name="T58" fmla="*/ 656 w 1471"/>
                <a:gd name="T59" fmla="*/ 1119 h 1725"/>
                <a:gd name="T60" fmla="*/ 625 w 1471"/>
                <a:gd name="T61" fmla="*/ 1006 h 1725"/>
                <a:gd name="T62" fmla="*/ 579 w 1471"/>
                <a:gd name="T63" fmla="*/ 882 h 1725"/>
                <a:gd name="T64" fmla="*/ 587 w 1471"/>
                <a:gd name="T65" fmla="*/ 831 h 1725"/>
                <a:gd name="T66" fmla="*/ 507 w 1471"/>
                <a:gd name="T67" fmla="*/ 797 h 1725"/>
                <a:gd name="T68" fmla="*/ 354 w 1471"/>
                <a:gd name="T69" fmla="*/ 779 h 1725"/>
                <a:gd name="T70" fmla="*/ 282 w 1471"/>
                <a:gd name="T71" fmla="*/ 781 h 1725"/>
                <a:gd name="T72" fmla="*/ 187 w 1471"/>
                <a:gd name="T73" fmla="*/ 791 h 1725"/>
                <a:gd name="T74" fmla="*/ 68 w 1471"/>
                <a:gd name="T75" fmla="*/ 664 h 1725"/>
                <a:gd name="T76" fmla="*/ 13 w 1471"/>
                <a:gd name="T77" fmla="*/ 608 h 1725"/>
                <a:gd name="T78" fmla="*/ 11 w 1471"/>
                <a:gd name="T79" fmla="*/ 583 h 1725"/>
                <a:gd name="T80" fmla="*/ 32 w 1471"/>
                <a:gd name="T81" fmla="*/ 485 h 1725"/>
                <a:gd name="T82" fmla="*/ 38 w 1471"/>
                <a:gd name="T83" fmla="*/ 358 h 1725"/>
                <a:gd name="T84" fmla="*/ 132 w 1471"/>
                <a:gd name="T85" fmla="*/ 237 h 1725"/>
                <a:gd name="T86" fmla="*/ 179 w 1471"/>
                <a:gd name="T87" fmla="*/ 139 h 1725"/>
                <a:gd name="T88" fmla="*/ 242 w 1471"/>
                <a:gd name="T89" fmla="*/ 64 h 1725"/>
                <a:gd name="T90" fmla="*/ 322 w 1471"/>
                <a:gd name="T91" fmla="*/ 62 h 1725"/>
                <a:gd name="T92" fmla="*/ 469 w 1471"/>
                <a:gd name="T93" fmla="*/ 10 h 1725"/>
                <a:gd name="T94" fmla="*/ 528 w 1471"/>
                <a:gd name="T95" fmla="*/ 6 h 1725"/>
                <a:gd name="T96" fmla="*/ 581 w 1471"/>
                <a:gd name="T97" fmla="*/ 0 h 1725"/>
                <a:gd name="T98" fmla="*/ 615 w 1471"/>
                <a:gd name="T99" fmla="*/ 10 h 1725"/>
                <a:gd name="T100" fmla="*/ 613 w 1471"/>
                <a:gd name="T101" fmla="*/ 48 h 1725"/>
                <a:gd name="T102" fmla="*/ 638 w 1471"/>
                <a:gd name="T103" fmla="*/ 115 h 1725"/>
                <a:gd name="T104" fmla="*/ 781 w 1471"/>
                <a:gd name="T105" fmla="*/ 179 h 1725"/>
                <a:gd name="T106" fmla="*/ 797 w 1471"/>
                <a:gd name="T107" fmla="*/ 151 h 1725"/>
                <a:gd name="T108" fmla="*/ 841 w 1471"/>
                <a:gd name="T109" fmla="*/ 11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1" h="1725">
                  <a:moveTo>
                    <a:pt x="841" y="119"/>
                  </a:moveTo>
                  <a:cubicBezTo>
                    <a:pt x="857" y="119"/>
                    <a:pt x="857" y="119"/>
                    <a:pt x="857" y="119"/>
                  </a:cubicBezTo>
                  <a:cubicBezTo>
                    <a:pt x="857" y="130"/>
                    <a:pt x="865" y="133"/>
                    <a:pt x="869" y="137"/>
                  </a:cubicBezTo>
                  <a:cubicBezTo>
                    <a:pt x="875" y="147"/>
                    <a:pt x="893" y="141"/>
                    <a:pt x="905" y="145"/>
                  </a:cubicBezTo>
                  <a:cubicBezTo>
                    <a:pt x="929" y="155"/>
                    <a:pt x="963" y="167"/>
                    <a:pt x="990" y="167"/>
                  </a:cubicBezTo>
                  <a:cubicBezTo>
                    <a:pt x="1014" y="167"/>
                    <a:pt x="1021" y="155"/>
                    <a:pt x="1045" y="155"/>
                  </a:cubicBezTo>
                  <a:cubicBezTo>
                    <a:pt x="1059" y="155"/>
                    <a:pt x="1068" y="165"/>
                    <a:pt x="1084" y="165"/>
                  </a:cubicBezTo>
                  <a:cubicBezTo>
                    <a:pt x="1096" y="165"/>
                    <a:pt x="1096" y="161"/>
                    <a:pt x="1106" y="159"/>
                  </a:cubicBezTo>
                  <a:cubicBezTo>
                    <a:pt x="1111" y="173"/>
                    <a:pt x="1121" y="184"/>
                    <a:pt x="1121" y="199"/>
                  </a:cubicBezTo>
                  <a:cubicBezTo>
                    <a:pt x="1121" y="206"/>
                    <a:pt x="1109" y="235"/>
                    <a:pt x="1106" y="245"/>
                  </a:cubicBezTo>
                  <a:cubicBezTo>
                    <a:pt x="1090" y="242"/>
                    <a:pt x="1077" y="207"/>
                    <a:pt x="1064" y="193"/>
                  </a:cubicBezTo>
                  <a:cubicBezTo>
                    <a:pt x="1064" y="207"/>
                    <a:pt x="1064" y="207"/>
                    <a:pt x="1064" y="207"/>
                  </a:cubicBezTo>
                  <a:cubicBezTo>
                    <a:pt x="1136" y="340"/>
                    <a:pt x="1136" y="340"/>
                    <a:pt x="1136" y="340"/>
                  </a:cubicBezTo>
                  <a:cubicBezTo>
                    <a:pt x="1132" y="357"/>
                    <a:pt x="1155" y="392"/>
                    <a:pt x="1166" y="402"/>
                  </a:cubicBezTo>
                  <a:cubicBezTo>
                    <a:pt x="1166" y="444"/>
                    <a:pt x="1166" y="444"/>
                    <a:pt x="1166" y="444"/>
                  </a:cubicBezTo>
                  <a:cubicBezTo>
                    <a:pt x="1174" y="465"/>
                    <a:pt x="1189" y="465"/>
                    <a:pt x="1200" y="481"/>
                  </a:cubicBezTo>
                  <a:cubicBezTo>
                    <a:pt x="1214" y="500"/>
                    <a:pt x="1206" y="521"/>
                    <a:pt x="1219" y="535"/>
                  </a:cubicBezTo>
                  <a:cubicBezTo>
                    <a:pt x="1231" y="548"/>
                    <a:pt x="1240" y="549"/>
                    <a:pt x="1253" y="559"/>
                  </a:cubicBezTo>
                  <a:cubicBezTo>
                    <a:pt x="1265" y="568"/>
                    <a:pt x="1272" y="601"/>
                    <a:pt x="1297" y="601"/>
                  </a:cubicBezTo>
                  <a:cubicBezTo>
                    <a:pt x="1297" y="615"/>
                    <a:pt x="1304" y="617"/>
                    <a:pt x="1296" y="626"/>
                  </a:cubicBezTo>
                  <a:cubicBezTo>
                    <a:pt x="1306" y="634"/>
                    <a:pt x="1316" y="660"/>
                    <a:pt x="1329" y="660"/>
                  </a:cubicBezTo>
                  <a:cubicBezTo>
                    <a:pt x="1341" y="660"/>
                    <a:pt x="1342" y="649"/>
                    <a:pt x="1352" y="646"/>
                  </a:cubicBezTo>
                  <a:cubicBezTo>
                    <a:pt x="1363" y="642"/>
                    <a:pt x="1371" y="648"/>
                    <a:pt x="1382" y="646"/>
                  </a:cubicBezTo>
                  <a:cubicBezTo>
                    <a:pt x="1411" y="642"/>
                    <a:pt x="1438" y="630"/>
                    <a:pt x="1465" y="622"/>
                  </a:cubicBezTo>
                  <a:cubicBezTo>
                    <a:pt x="1468" y="627"/>
                    <a:pt x="1471" y="630"/>
                    <a:pt x="1471" y="634"/>
                  </a:cubicBezTo>
                  <a:cubicBezTo>
                    <a:pt x="1471" y="680"/>
                    <a:pt x="1437" y="739"/>
                    <a:pt x="1418" y="766"/>
                  </a:cubicBezTo>
                  <a:cubicBezTo>
                    <a:pt x="1395" y="797"/>
                    <a:pt x="1385" y="826"/>
                    <a:pt x="1357" y="849"/>
                  </a:cubicBezTo>
                  <a:cubicBezTo>
                    <a:pt x="1307" y="890"/>
                    <a:pt x="1253" y="903"/>
                    <a:pt x="1234" y="974"/>
                  </a:cubicBezTo>
                  <a:cubicBezTo>
                    <a:pt x="1229" y="994"/>
                    <a:pt x="1209" y="999"/>
                    <a:pt x="1209" y="1022"/>
                  </a:cubicBezTo>
                  <a:cubicBezTo>
                    <a:pt x="1209" y="1046"/>
                    <a:pt x="1215" y="1057"/>
                    <a:pt x="1215" y="1081"/>
                  </a:cubicBezTo>
                  <a:cubicBezTo>
                    <a:pt x="1215" y="1108"/>
                    <a:pt x="1243" y="1122"/>
                    <a:pt x="1243" y="1137"/>
                  </a:cubicBezTo>
                  <a:cubicBezTo>
                    <a:pt x="1243" y="1142"/>
                    <a:pt x="1239" y="1147"/>
                    <a:pt x="1238" y="1149"/>
                  </a:cubicBezTo>
                  <a:cubicBezTo>
                    <a:pt x="1238" y="1169"/>
                    <a:pt x="1238" y="1169"/>
                    <a:pt x="1238" y="1169"/>
                  </a:cubicBezTo>
                  <a:cubicBezTo>
                    <a:pt x="1238" y="1181"/>
                    <a:pt x="1236" y="1196"/>
                    <a:pt x="1236" y="1219"/>
                  </a:cubicBezTo>
                  <a:cubicBezTo>
                    <a:pt x="1240" y="1223"/>
                    <a:pt x="1242" y="1228"/>
                    <a:pt x="1242" y="1235"/>
                  </a:cubicBezTo>
                  <a:cubicBezTo>
                    <a:pt x="1242" y="1297"/>
                    <a:pt x="1142" y="1290"/>
                    <a:pt x="1134" y="1342"/>
                  </a:cubicBezTo>
                  <a:cubicBezTo>
                    <a:pt x="1123" y="1344"/>
                    <a:pt x="1111" y="1357"/>
                    <a:pt x="1111" y="1366"/>
                  </a:cubicBezTo>
                  <a:cubicBezTo>
                    <a:pt x="1111" y="1383"/>
                    <a:pt x="1132" y="1395"/>
                    <a:pt x="1132" y="1419"/>
                  </a:cubicBezTo>
                  <a:cubicBezTo>
                    <a:pt x="1132" y="1432"/>
                    <a:pt x="1131" y="1458"/>
                    <a:pt x="1126" y="1465"/>
                  </a:cubicBezTo>
                  <a:cubicBezTo>
                    <a:pt x="1121" y="1471"/>
                    <a:pt x="1109" y="1468"/>
                    <a:pt x="1103" y="1471"/>
                  </a:cubicBezTo>
                  <a:cubicBezTo>
                    <a:pt x="1085" y="1480"/>
                    <a:pt x="1075" y="1488"/>
                    <a:pt x="1065" y="1508"/>
                  </a:cubicBezTo>
                  <a:cubicBezTo>
                    <a:pt x="1072" y="1512"/>
                    <a:pt x="1077" y="1518"/>
                    <a:pt x="1077" y="1525"/>
                  </a:cubicBezTo>
                  <a:cubicBezTo>
                    <a:pt x="1077" y="1547"/>
                    <a:pt x="1056" y="1564"/>
                    <a:pt x="1047" y="1574"/>
                  </a:cubicBezTo>
                  <a:cubicBezTo>
                    <a:pt x="1030" y="1592"/>
                    <a:pt x="1028" y="1610"/>
                    <a:pt x="1016" y="1626"/>
                  </a:cubicBezTo>
                  <a:cubicBezTo>
                    <a:pt x="997" y="1651"/>
                    <a:pt x="989" y="1673"/>
                    <a:pt x="958" y="1689"/>
                  </a:cubicBezTo>
                  <a:cubicBezTo>
                    <a:pt x="945" y="1696"/>
                    <a:pt x="926" y="1689"/>
                    <a:pt x="924" y="1704"/>
                  </a:cubicBezTo>
                  <a:cubicBezTo>
                    <a:pt x="914" y="1704"/>
                    <a:pt x="908" y="1709"/>
                    <a:pt x="901" y="1709"/>
                  </a:cubicBezTo>
                  <a:cubicBezTo>
                    <a:pt x="893" y="1709"/>
                    <a:pt x="888" y="1701"/>
                    <a:pt x="880" y="1701"/>
                  </a:cubicBezTo>
                  <a:cubicBezTo>
                    <a:pt x="848" y="1701"/>
                    <a:pt x="829" y="1725"/>
                    <a:pt x="800" y="1725"/>
                  </a:cubicBezTo>
                  <a:cubicBezTo>
                    <a:pt x="787" y="1725"/>
                    <a:pt x="781" y="1718"/>
                    <a:pt x="776" y="1709"/>
                  </a:cubicBezTo>
                  <a:cubicBezTo>
                    <a:pt x="772" y="1710"/>
                    <a:pt x="770" y="1712"/>
                    <a:pt x="769" y="1713"/>
                  </a:cubicBezTo>
                  <a:cubicBezTo>
                    <a:pt x="769" y="1697"/>
                    <a:pt x="761" y="1680"/>
                    <a:pt x="755" y="1673"/>
                  </a:cubicBezTo>
                  <a:cubicBezTo>
                    <a:pt x="761" y="1667"/>
                    <a:pt x="765" y="1661"/>
                    <a:pt x="765" y="1652"/>
                  </a:cubicBezTo>
                  <a:cubicBezTo>
                    <a:pt x="765" y="1639"/>
                    <a:pt x="744" y="1615"/>
                    <a:pt x="740" y="1608"/>
                  </a:cubicBezTo>
                  <a:cubicBezTo>
                    <a:pt x="712" y="1560"/>
                    <a:pt x="678" y="1513"/>
                    <a:pt x="678" y="1443"/>
                  </a:cubicBezTo>
                  <a:cubicBezTo>
                    <a:pt x="678" y="1430"/>
                    <a:pt x="678" y="1428"/>
                    <a:pt x="678" y="1421"/>
                  </a:cubicBezTo>
                  <a:cubicBezTo>
                    <a:pt x="678" y="1410"/>
                    <a:pt x="669" y="1406"/>
                    <a:pt x="663" y="1395"/>
                  </a:cubicBezTo>
                  <a:cubicBezTo>
                    <a:pt x="641" y="1358"/>
                    <a:pt x="619" y="1328"/>
                    <a:pt x="619" y="1276"/>
                  </a:cubicBezTo>
                  <a:cubicBezTo>
                    <a:pt x="619" y="1220"/>
                    <a:pt x="666" y="1207"/>
                    <a:pt x="666" y="1165"/>
                  </a:cubicBezTo>
                  <a:cubicBezTo>
                    <a:pt x="666" y="1145"/>
                    <a:pt x="659" y="1137"/>
                    <a:pt x="656" y="1119"/>
                  </a:cubicBezTo>
                  <a:cubicBezTo>
                    <a:pt x="651" y="1085"/>
                    <a:pt x="645" y="1073"/>
                    <a:pt x="638" y="1053"/>
                  </a:cubicBezTo>
                  <a:cubicBezTo>
                    <a:pt x="631" y="1037"/>
                    <a:pt x="634" y="1019"/>
                    <a:pt x="625" y="1006"/>
                  </a:cubicBezTo>
                  <a:cubicBezTo>
                    <a:pt x="605" y="979"/>
                    <a:pt x="562" y="952"/>
                    <a:pt x="562" y="914"/>
                  </a:cubicBezTo>
                  <a:cubicBezTo>
                    <a:pt x="562" y="905"/>
                    <a:pt x="574" y="886"/>
                    <a:pt x="579" y="882"/>
                  </a:cubicBezTo>
                  <a:cubicBezTo>
                    <a:pt x="576" y="875"/>
                    <a:pt x="579" y="874"/>
                    <a:pt x="579" y="871"/>
                  </a:cubicBezTo>
                  <a:cubicBezTo>
                    <a:pt x="579" y="861"/>
                    <a:pt x="579" y="837"/>
                    <a:pt x="587" y="831"/>
                  </a:cubicBezTo>
                  <a:cubicBezTo>
                    <a:pt x="578" y="813"/>
                    <a:pt x="565" y="797"/>
                    <a:pt x="539" y="797"/>
                  </a:cubicBezTo>
                  <a:cubicBezTo>
                    <a:pt x="525" y="797"/>
                    <a:pt x="514" y="797"/>
                    <a:pt x="507" y="797"/>
                  </a:cubicBezTo>
                  <a:cubicBezTo>
                    <a:pt x="485" y="797"/>
                    <a:pt x="479" y="751"/>
                    <a:pt x="448" y="751"/>
                  </a:cubicBezTo>
                  <a:cubicBezTo>
                    <a:pt x="410" y="751"/>
                    <a:pt x="382" y="770"/>
                    <a:pt x="354" y="779"/>
                  </a:cubicBezTo>
                  <a:cubicBezTo>
                    <a:pt x="342" y="783"/>
                    <a:pt x="338" y="793"/>
                    <a:pt x="327" y="793"/>
                  </a:cubicBezTo>
                  <a:cubicBezTo>
                    <a:pt x="316" y="793"/>
                    <a:pt x="297" y="781"/>
                    <a:pt x="282" y="781"/>
                  </a:cubicBezTo>
                  <a:cubicBezTo>
                    <a:pt x="252" y="781"/>
                    <a:pt x="239" y="797"/>
                    <a:pt x="210" y="797"/>
                  </a:cubicBezTo>
                  <a:cubicBezTo>
                    <a:pt x="201" y="797"/>
                    <a:pt x="190" y="793"/>
                    <a:pt x="187" y="791"/>
                  </a:cubicBezTo>
                  <a:cubicBezTo>
                    <a:pt x="166" y="774"/>
                    <a:pt x="122" y="747"/>
                    <a:pt x="106" y="722"/>
                  </a:cubicBezTo>
                  <a:cubicBezTo>
                    <a:pt x="91" y="699"/>
                    <a:pt x="87" y="680"/>
                    <a:pt x="68" y="664"/>
                  </a:cubicBezTo>
                  <a:cubicBezTo>
                    <a:pt x="63" y="660"/>
                    <a:pt x="23" y="622"/>
                    <a:pt x="23" y="619"/>
                  </a:cubicBezTo>
                  <a:cubicBezTo>
                    <a:pt x="19" y="615"/>
                    <a:pt x="16" y="613"/>
                    <a:pt x="13" y="608"/>
                  </a:cubicBezTo>
                  <a:cubicBezTo>
                    <a:pt x="15" y="608"/>
                    <a:pt x="15" y="608"/>
                    <a:pt x="15" y="608"/>
                  </a:cubicBezTo>
                  <a:cubicBezTo>
                    <a:pt x="15" y="596"/>
                    <a:pt x="11" y="590"/>
                    <a:pt x="11" y="583"/>
                  </a:cubicBezTo>
                  <a:cubicBezTo>
                    <a:pt x="11" y="572"/>
                    <a:pt x="5" y="568"/>
                    <a:pt x="0" y="556"/>
                  </a:cubicBezTo>
                  <a:cubicBezTo>
                    <a:pt x="16" y="548"/>
                    <a:pt x="32" y="505"/>
                    <a:pt x="32" y="485"/>
                  </a:cubicBezTo>
                  <a:cubicBezTo>
                    <a:pt x="32" y="450"/>
                    <a:pt x="16" y="428"/>
                    <a:pt x="16" y="396"/>
                  </a:cubicBezTo>
                  <a:cubicBezTo>
                    <a:pt x="16" y="380"/>
                    <a:pt x="34" y="370"/>
                    <a:pt x="38" y="358"/>
                  </a:cubicBezTo>
                  <a:cubicBezTo>
                    <a:pt x="48" y="327"/>
                    <a:pt x="70" y="285"/>
                    <a:pt x="88" y="258"/>
                  </a:cubicBezTo>
                  <a:cubicBezTo>
                    <a:pt x="99" y="243"/>
                    <a:pt x="119" y="245"/>
                    <a:pt x="132" y="237"/>
                  </a:cubicBezTo>
                  <a:cubicBezTo>
                    <a:pt x="144" y="230"/>
                    <a:pt x="163" y="214"/>
                    <a:pt x="166" y="201"/>
                  </a:cubicBezTo>
                  <a:cubicBezTo>
                    <a:pt x="176" y="172"/>
                    <a:pt x="164" y="159"/>
                    <a:pt x="179" y="139"/>
                  </a:cubicBezTo>
                  <a:cubicBezTo>
                    <a:pt x="199" y="113"/>
                    <a:pt x="225" y="88"/>
                    <a:pt x="244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56"/>
                    <a:pt x="250" y="48"/>
                    <a:pt x="257" y="42"/>
                  </a:cubicBezTo>
                  <a:cubicBezTo>
                    <a:pt x="276" y="56"/>
                    <a:pt x="296" y="62"/>
                    <a:pt x="322" y="62"/>
                  </a:cubicBezTo>
                  <a:cubicBezTo>
                    <a:pt x="338" y="62"/>
                    <a:pt x="341" y="52"/>
                    <a:pt x="350" y="48"/>
                  </a:cubicBezTo>
                  <a:cubicBezTo>
                    <a:pt x="379" y="33"/>
                    <a:pt x="435" y="10"/>
                    <a:pt x="469" y="10"/>
                  </a:cubicBezTo>
                  <a:cubicBezTo>
                    <a:pt x="480" y="10"/>
                    <a:pt x="490" y="18"/>
                    <a:pt x="496" y="18"/>
                  </a:cubicBezTo>
                  <a:cubicBezTo>
                    <a:pt x="504" y="18"/>
                    <a:pt x="516" y="6"/>
                    <a:pt x="528" y="6"/>
                  </a:cubicBezTo>
                  <a:cubicBezTo>
                    <a:pt x="538" y="6"/>
                    <a:pt x="542" y="12"/>
                    <a:pt x="550" y="12"/>
                  </a:cubicBezTo>
                  <a:cubicBezTo>
                    <a:pt x="566" y="12"/>
                    <a:pt x="566" y="0"/>
                    <a:pt x="581" y="0"/>
                  </a:cubicBezTo>
                  <a:cubicBezTo>
                    <a:pt x="595" y="0"/>
                    <a:pt x="591" y="14"/>
                    <a:pt x="603" y="14"/>
                  </a:cubicBezTo>
                  <a:cubicBezTo>
                    <a:pt x="608" y="14"/>
                    <a:pt x="610" y="10"/>
                    <a:pt x="615" y="10"/>
                  </a:cubicBezTo>
                  <a:cubicBezTo>
                    <a:pt x="614" y="21"/>
                    <a:pt x="603" y="20"/>
                    <a:pt x="603" y="30"/>
                  </a:cubicBezTo>
                  <a:cubicBezTo>
                    <a:pt x="603" y="37"/>
                    <a:pt x="613" y="41"/>
                    <a:pt x="613" y="48"/>
                  </a:cubicBezTo>
                  <a:cubicBezTo>
                    <a:pt x="613" y="60"/>
                    <a:pt x="603" y="66"/>
                    <a:pt x="603" y="78"/>
                  </a:cubicBezTo>
                  <a:cubicBezTo>
                    <a:pt x="603" y="98"/>
                    <a:pt x="623" y="115"/>
                    <a:pt x="638" y="115"/>
                  </a:cubicBezTo>
                  <a:cubicBezTo>
                    <a:pt x="647" y="115"/>
                    <a:pt x="653" y="115"/>
                    <a:pt x="659" y="115"/>
                  </a:cubicBezTo>
                  <a:cubicBezTo>
                    <a:pt x="708" y="115"/>
                    <a:pt x="725" y="179"/>
                    <a:pt x="781" y="179"/>
                  </a:cubicBezTo>
                  <a:cubicBezTo>
                    <a:pt x="788" y="179"/>
                    <a:pt x="797" y="171"/>
                    <a:pt x="797" y="167"/>
                  </a:cubicBezTo>
                  <a:cubicBezTo>
                    <a:pt x="797" y="161"/>
                    <a:pt x="797" y="157"/>
                    <a:pt x="797" y="151"/>
                  </a:cubicBezTo>
                  <a:cubicBezTo>
                    <a:pt x="797" y="126"/>
                    <a:pt x="815" y="126"/>
                    <a:pt x="838" y="118"/>
                  </a:cubicBezTo>
                  <a:lnTo>
                    <a:pt x="841" y="11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6511467" y="2984049"/>
              <a:ext cx="1058518" cy="969404"/>
            </a:xfrm>
            <a:custGeom>
              <a:avLst/>
              <a:gdLst>
                <a:gd name="T0" fmla="*/ 176 w 803"/>
                <a:gd name="T1" fmla="*/ 277 h 730"/>
                <a:gd name="T2" fmla="*/ 194 w 803"/>
                <a:gd name="T3" fmla="*/ 226 h 730"/>
                <a:gd name="T4" fmla="*/ 210 w 803"/>
                <a:gd name="T5" fmla="*/ 154 h 730"/>
                <a:gd name="T6" fmla="*/ 215 w 803"/>
                <a:gd name="T7" fmla="*/ 138 h 730"/>
                <a:gd name="T8" fmla="*/ 186 w 803"/>
                <a:gd name="T9" fmla="*/ 139 h 730"/>
                <a:gd name="T10" fmla="*/ 110 w 803"/>
                <a:gd name="T11" fmla="*/ 139 h 730"/>
                <a:gd name="T12" fmla="*/ 47 w 803"/>
                <a:gd name="T13" fmla="*/ 143 h 730"/>
                <a:gd name="T14" fmla="*/ 45 w 803"/>
                <a:gd name="T15" fmla="*/ 138 h 730"/>
                <a:gd name="T16" fmla="*/ 0 w 803"/>
                <a:gd name="T17" fmla="*/ 98 h 730"/>
                <a:gd name="T18" fmla="*/ 16 w 803"/>
                <a:gd name="T19" fmla="*/ 67 h 730"/>
                <a:gd name="T20" fmla="*/ 72 w 803"/>
                <a:gd name="T21" fmla="*/ 36 h 730"/>
                <a:gd name="T22" fmla="*/ 84 w 803"/>
                <a:gd name="T23" fmla="*/ 23 h 730"/>
                <a:gd name="T24" fmla="*/ 138 w 803"/>
                <a:gd name="T25" fmla="*/ 7 h 730"/>
                <a:gd name="T26" fmla="*/ 219 w 803"/>
                <a:gd name="T27" fmla="*/ 12 h 730"/>
                <a:gd name="T28" fmla="*/ 300 w 803"/>
                <a:gd name="T29" fmla="*/ 28 h 730"/>
                <a:gd name="T30" fmla="*/ 384 w 803"/>
                <a:gd name="T31" fmla="*/ 38 h 730"/>
                <a:gd name="T32" fmla="*/ 440 w 803"/>
                <a:gd name="T33" fmla="*/ 79 h 730"/>
                <a:gd name="T34" fmla="*/ 477 w 803"/>
                <a:gd name="T35" fmla="*/ 59 h 730"/>
                <a:gd name="T36" fmla="*/ 483 w 803"/>
                <a:gd name="T37" fmla="*/ 78 h 730"/>
                <a:gd name="T38" fmla="*/ 496 w 803"/>
                <a:gd name="T39" fmla="*/ 117 h 730"/>
                <a:gd name="T40" fmla="*/ 531 w 803"/>
                <a:gd name="T41" fmla="*/ 137 h 730"/>
                <a:gd name="T42" fmla="*/ 602 w 803"/>
                <a:gd name="T43" fmla="*/ 137 h 730"/>
                <a:gd name="T44" fmla="*/ 618 w 803"/>
                <a:gd name="T45" fmla="*/ 113 h 730"/>
                <a:gd name="T46" fmla="*/ 666 w 803"/>
                <a:gd name="T47" fmla="*/ 92 h 730"/>
                <a:gd name="T48" fmla="*/ 755 w 803"/>
                <a:gd name="T49" fmla="*/ 133 h 730"/>
                <a:gd name="T50" fmla="*/ 765 w 803"/>
                <a:gd name="T51" fmla="*/ 173 h 730"/>
                <a:gd name="T52" fmla="*/ 747 w 803"/>
                <a:gd name="T53" fmla="*/ 214 h 730"/>
                <a:gd name="T54" fmla="*/ 750 w 803"/>
                <a:gd name="T55" fmla="*/ 249 h 730"/>
                <a:gd name="T56" fmla="*/ 772 w 803"/>
                <a:gd name="T57" fmla="*/ 281 h 730"/>
                <a:gd name="T58" fmla="*/ 765 w 803"/>
                <a:gd name="T59" fmla="*/ 323 h 730"/>
                <a:gd name="T60" fmla="*/ 771 w 803"/>
                <a:gd name="T61" fmla="*/ 419 h 730"/>
                <a:gd name="T62" fmla="*/ 770 w 803"/>
                <a:gd name="T63" fmla="*/ 432 h 730"/>
                <a:gd name="T64" fmla="*/ 675 w 803"/>
                <a:gd name="T65" fmla="*/ 416 h 730"/>
                <a:gd name="T66" fmla="*/ 636 w 803"/>
                <a:gd name="T67" fmla="*/ 396 h 730"/>
                <a:gd name="T68" fmla="*/ 572 w 803"/>
                <a:gd name="T69" fmla="*/ 373 h 730"/>
                <a:gd name="T70" fmla="*/ 539 w 803"/>
                <a:gd name="T71" fmla="*/ 346 h 730"/>
                <a:gd name="T72" fmla="*/ 477 w 803"/>
                <a:gd name="T73" fmla="*/ 329 h 730"/>
                <a:gd name="T74" fmla="*/ 522 w 803"/>
                <a:gd name="T75" fmla="*/ 404 h 730"/>
                <a:gd name="T76" fmla="*/ 543 w 803"/>
                <a:gd name="T77" fmla="*/ 408 h 730"/>
                <a:gd name="T78" fmla="*/ 538 w 803"/>
                <a:gd name="T79" fmla="*/ 443 h 730"/>
                <a:gd name="T80" fmla="*/ 651 w 803"/>
                <a:gd name="T81" fmla="*/ 405 h 730"/>
                <a:gd name="T82" fmla="*/ 698 w 803"/>
                <a:gd name="T83" fmla="*/ 469 h 730"/>
                <a:gd name="T84" fmla="*/ 712 w 803"/>
                <a:gd name="T85" fmla="*/ 487 h 730"/>
                <a:gd name="T86" fmla="*/ 705 w 803"/>
                <a:gd name="T87" fmla="*/ 544 h 730"/>
                <a:gd name="T88" fmla="*/ 671 w 803"/>
                <a:gd name="T89" fmla="*/ 579 h 730"/>
                <a:gd name="T90" fmla="*/ 628 w 803"/>
                <a:gd name="T91" fmla="*/ 625 h 730"/>
                <a:gd name="T92" fmla="*/ 565 w 803"/>
                <a:gd name="T93" fmla="*/ 663 h 730"/>
                <a:gd name="T94" fmla="*/ 456 w 803"/>
                <a:gd name="T95" fmla="*/ 711 h 730"/>
                <a:gd name="T96" fmla="*/ 402 w 803"/>
                <a:gd name="T97" fmla="*/ 727 h 730"/>
                <a:gd name="T98" fmla="*/ 374 w 803"/>
                <a:gd name="T99" fmla="*/ 719 h 730"/>
                <a:gd name="T100" fmla="*/ 359 w 803"/>
                <a:gd name="T101" fmla="*/ 670 h 730"/>
                <a:gd name="T102" fmla="*/ 341 w 803"/>
                <a:gd name="T103" fmla="*/ 613 h 730"/>
                <a:gd name="T104" fmla="*/ 278 w 803"/>
                <a:gd name="T105" fmla="*/ 505 h 730"/>
                <a:gd name="T106" fmla="*/ 265 w 803"/>
                <a:gd name="T107" fmla="*/ 467 h 730"/>
                <a:gd name="T108" fmla="*/ 240 w 803"/>
                <a:gd name="T109" fmla="*/ 453 h 730"/>
                <a:gd name="T110" fmla="*/ 225 w 803"/>
                <a:gd name="T111" fmla="*/ 412 h 730"/>
                <a:gd name="T112" fmla="*/ 187 w 803"/>
                <a:gd name="T113" fmla="*/ 354 h 730"/>
                <a:gd name="T114" fmla="*/ 193 w 803"/>
                <a:gd name="T115" fmla="*/ 31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3" h="730">
                  <a:moveTo>
                    <a:pt x="193" y="319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76" y="272"/>
                    <a:pt x="181" y="272"/>
                    <a:pt x="182" y="268"/>
                  </a:cubicBezTo>
                  <a:cubicBezTo>
                    <a:pt x="187" y="251"/>
                    <a:pt x="190" y="242"/>
                    <a:pt x="194" y="226"/>
                  </a:cubicBezTo>
                  <a:cubicBezTo>
                    <a:pt x="199" y="210"/>
                    <a:pt x="214" y="206"/>
                    <a:pt x="214" y="188"/>
                  </a:cubicBezTo>
                  <a:cubicBezTo>
                    <a:pt x="214" y="175"/>
                    <a:pt x="210" y="164"/>
                    <a:pt x="210" y="154"/>
                  </a:cubicBezTo>
                  <a:cubicBezTo>
                    <a:pt x="210" y="149"/>
                    <a:pt x="214" y="148"/>
                    <a:pt x="215" y="146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09" y="140"/>
                    <a:pt x="207" y="145"/>
                    <a:pt x="201" y="145"/>
                  </a:cubicBezTo>
                  <a:cubicBezTo>
                    <a:pt x="193" y="145"/>
                    <a:pt x="189" y="142"/>
                    <a:pt x="186" y="139"/>
                  </a:cubicBezTo>
                  <a:cubicBezTo>
                    <a:pt x="174" y="148"/>
                    <a:pt x="170" y="159"/>
                    <a:pt x="148" y="159"/>
                  </a:cubicBezTo>
                  <a:cubicBezTo>
                    <a:pt x="132" y="159"/>
                    <a:pt x="126" y="139"/>
                    <a:pt x="110" y="139"/>
                  </a:cubicBezTo>
                  <a:cubicBezTo>
                    <a:pt x="94" y="139"/>
                    <a:pt x="97" y="157"/>
                    <a:pt x="84" y="157"/>
                  </a:cubicBezTo>
                  <a:cubicBezTo>
                    <a:pt x="69" y="157"/>
                    <a:pt x="62" y="136"/>
                    <a:pt x="47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41" y="142"/>
                    <a:pt x="44" y="140"/>
                    <a:pt x="45" y="138"/>
                  </a:cubicBezTo>
                  <a:cubicBezTo>
                    <a:pt x="40" y="133"/>
                    <a:pt x="19" y="121"/>
                    <a:pt x="26" y="113"/>
                  </a:cubicBezTo>
                  <a:cubicBezTo>
                    <a:pt x="19" y="103"/>
                    <a:pt x="11" y="104"/>
                    <a:pt x="0" y="98"/>
                  </a:cubicBezTo>
                  <a:cubicBezTo>
                    <a:pt x="8" y="90"/>
                    <a:pt x="16" y="92"/>
                    <a:pt x="16" y="77"/>
                  </a:cubicBezTo>
                  <a:cubicBezTo>
                    <a:pt x="16" y="71"/>
                    <a:pt x="15" y="71"/>
                    <a:pt x="16" y="67"/>
                  </a:cubicBezTo>
                  <a:cubicBezTo>
                    <a:pt x="11" y="67"/>
                    <a:pt x="3" y="68"/>
                    <a:pt x="3" y="63"/>
                  </a:cubicBezTo>
                  <a:cubicBezTo>
                    <a:pt x="3" y="39"/>
                    <a:pt x="58" y="44"/>
                    <a:pt x="72" y="36"/>
                  </a:cubicBezTo>
                  <a:cubicBezTo>
                    <a:pt x="70" y="30"/>
                    <a:pt x="65" y="32"/>
                    <a:pt x="65" y="27"/>
                  </a:cubicBezTo>
                  <a:cubicBezTo>
                    <a:pt x="65" y="20"/>
                    <a:pt x="80" y="23"/>
                    <a:pt x="84" y="23"/>
                  </a:cubicBezTo>
                  <a:cubicBezTo>
                    <a:pt x="93" y="23"/>
                    <a:pt x="107" y="23"/>
                    <a:pt x="107" y="23"/>
                  </a:cubicBezTo>
                  <a:cubicBezTo>
                    <a:pt x="116" y="23"/>
                    <a:pt x="130" y="13"/>
                    <a:pt x="138" y="7"/>
                  </a:cubicBezTo>
                  <a:cubicBezTo>
                    <a:pt x="148" y="1"/>
                    <a:pt x="169" y="0"/>
                    <a:pt x="182" y="0"/>
                  </a:cubicBezTo>
                  <a:cubicBezTo>
                    <a:pt x="203" y="0"/>
                    <a:pt x="202" y="12"/>
                    <a:pt x="219" y="12"/>
                  </a:cubicBezTo>
                  <a:cubicBezTo>
                    <a:pt x="219" y="21"/>
                    <a:pt x="249" y="27"/>
                    <a:pt x="257" y="28"/>
                  </a:cubicBezTo>
                  <a:cubicBezTo>
                    <a:pt x="279" y="28"/>
                    <a:pt x="293" y="28"/>
                    <a:pt x="300" y="28"/>
                  </a:cubicBezTo>
                  <a:cubicBezTo>
                    <a:pt x="321" y="28"/>
                    <a:pt x="330" y="6"/>
                    <a:pt x="353" y="6"/>
                  </a:cubicBezTo>
                  <a:cubicBezTo>
                    <a:pt x="377" y="6"/>
                    <a:pt x="376" y="21"/>
                    <a:pt x="384" y="38"/>
                  </a:cubicBezTo>
                  <a:cubicBezTo>
                    <a:pt x="385" y="41"/>
                    <a:pt x="400" y="51"/>
                    <a:pt x="402" y="51"/>
                  </a:cubicBezTo>
                  <a:cubicBezTo>
                    <a:pt x="415" y="55"/>
                    <a:pt x="418" y="79"/>
                    <a:pt x="440" y="79"/>
                  </a:cubicBezTo>
                  <a:cubicBezTo>
                    <a:pt x="456" y="79"/>
                    <a:pt x="456" y="65"/>
                    <a:pt x="467" y="61"/>
                  </a:cubicBezTo>
                  <a:cubicBezTo>
                    <a:pt x="473" y="59"/>
                    <a:pt x="472" y="59"/>
                    <a:pt x="477" y="59"/>
                  </a:cubicBezTo>
                  <a:cubicBezTo>
                    <a:pt x="480" y="63"/>
                    <a:pt x="480" y="70"/>
                    <a:pt x="483" y="73"/>
                  </a:cubicBezTo>
                  <a:cubicBezTo>
                    <a:pt x="482" y="75"/>
                    <a:pt x="483" y="76"/>
                    <a:pt x="483" y="78"/>
                  </a:cubicBezTo>
                  <a:cubicBezTo>
                    <a:pt x="483" y="86"/>
                    <a:pt x="489" y="85"/>
                    <a:pt x="493" y="91"/>
                  </a:cubicBezTo>
                  <a:cubicBezTo>
                    <a:pt x="499" y="101"/>
                    <a:pt x="492" y="107"/>
                    <a:pt x="496" y="117"/>
                  </a:cubicBezTo>
                  <a:cubicBezTo>
                    <a:pt x="500" y="125"/>
                    <a:pt x="510" y="121"/>
                    <a:pt x="518" y="122"/>
                  </a:cubicBezTo>
                  <a:cubicBezTo>
                    <a:pt x="525" y="124"/>
                    <a:pt x="527" y="132"/>
                    <a:pt x="531" y="137"/>
                  </a:cubicBezTo>
                  <a:cubicBezTo>
                    <a:pt x="537" y="143"/>
                    <a:pt x="556" y="141"/>
                    <a:pt x="566" y="141"/>
                  </a:cubicBezTo>
                  <a:cubicBezTo>
                    <a:pt x="579" y="141"/>
                    <a:pt x="593" y="139"/>
                    <a:pt x="602" y="137"/>
                  </a:cubicBezTo>
                  <a:cubicBezTo>
                    <a:pt x="602" y="129"/>
                    <a:pt x="602" y="129"/>
                    <a:pt x="602" y="122"/>
                  </a:cubicBezTo>
                  <a:cubicBezTo>
                    <a:pt x="602" y="115"/>
                    <a:pt x="611" y="115"/>
                    <a:pt x="618" y="113"/>
                  </a:cubicBezTo>
                  <a:cubicBezTo>
                    <a:pt x="627" y="109"/>
                    <a:pt x="624" y="106"/>
                    <a:pt x="632" y="103"/>
                  </a:cubicBezTo>
                  <a:cubicBezTo>
                    <a:pt x="646" y="98"/>
                    <a:pt x="655" y="101"/>
                    <a:pt x="666" y="92"/>
                  </a:cubicBezTo>
                  <a:cubicBezTo>
                    <a:pt x="683" y="102"/>
                    <a:pt x="693" y="103"/>
                    <a:pt x="708" y="109"/>
                  </a:cubicBezTo>
                  <a:cubicBezTo>
                    <a:pt x="727" y="115"/>
                    <a:pt x="733" y="133"/>
                    <a:pt x="755" y="133"/>
                  </a:cubicBezTo>
                  <a:cubicBezTo>
                    <a:pt x="755" y="137"/>
                    <a:pt x="760" y="139"/>
                    <a:pt x="761" y="142"/>
                  </a:cubicBezTo>
                  <a:cubicBezTo>
                    <a:pt x="765" y="154"/>
                    <a:pt x="760" y="166"/>
                    <a:pt x="765" y="173"/>
                  </a:cubicBezTo>
                  <a:cubicBezTo>
                    <a:pt x="759" y="176"/>
                    <a:pt x="747" y="205"/>
                    <a:pt x="747" y="206"/>
                  </a:cubicBezTo>
                  <a:cubicBezTo>
                    <a:pt x="747" y="209"/>
                    <a:pt x="749" y="213"/>
                    <a:pt x="747" y="214"/>
                  </a:cubicBezTo>
                  <a:cubicBezTo>
                    <a:pt x="749" y="218"/>
                    <a:pt x="749" y="220"/>
                    <a:pt x="750" y="224"/>
                  </a:cubicBezTo>
                  <a:cubicBezTo>
                    <a:pt x="750" y="249"/>
                    <a:pt x="750" y="249"/>
                    <a:pt x="750" y="249"/>
                  </a:cubicBezTo>
                  <a:cubicBezTo>
                    <a:pt x="753" y="256"/>
                    <a:pt x="751" y="260"/>
                    <a:pt x="754" y="268"/>
                  </a:cubicBezTo>
                  <a:cubicBezTo>
                    <a:pt x="757" y="275"/>
                    <a:pt x="772" y="268"/>
                    <a:pt x="772" y="281"/>
                  </a:cubicBezTo>
                  <a:cubicBezTo>
                    <a:pt x="772" y="298"/>
                    <a:pt x="755" y="295"/>
                    <a:pt x="755" y="309"/>
                  </a:cubicBezTo>
                  <a:cubicBezTo>
                    <a:pt x="755" y="319"/>
                    <a:pt x="762" y="319"/>
                    <a:pt x="765" y="323"/>
                  </a:cubicBezTo>
                  <a:cubicBezTo>
                    <a:pt x="777" y="350"/>
                    <a:pt x="803" y="354"/>
                    <a:pt x="803" y="388"/>
                  </a:cubicBezTo>
                  <a:cubicBezTo>
                    <a:pt x="783" y="392"/>
                    <a:pt x="771" y="396"/>
                    <a:pt x="771" y="419"/>
                  </a:cubicBezTo>
                  <a:cubicBezTo>
                    <a:pt x="771" y="424"/>
                    <a:pt x="774" y="428"/>
                    <a:pt x="774" y="432"/>
                  </a:cubicBezTo>
                  <a:cubicBezTo>
                    <a:pt x="774" y="433"/>
                    <a:pt x="771" y="432"/>
                    <a:pt x="770" y="432"/>
                  </a:cubicBezTo>
                  <a:cubicBezTo>
                    <a:pt x="755" y="432"/>
                    <a:pt x="722" y="423"/>
                    <a:pt x="702" y="423"/>
                  </a:cubicBezTo>
                  <a:cubicBezTo>
                    <a:pt x="698" y="423"/>
                    <a:pt x="676" y="416"/>
                    <a:pt x="675" y="416"/>
                  </a:cubicBezTo>
                  <a:cubicBezTo>
                    <a:pt x="668" y="408"/>
                    <a:pt x="668" y="384"/>
                    <a:pt x="652" y="384"/>
                  </a:cubicBezTo>
                  <a:cubicBezTo>
                    <a:pt x="643" y="384"/>
                    <a:pt x="640" y="391"/>
                    <a:pt x="636" y="396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86" y="392"/>
                    <a:pt x="580" y="381"/>
                    <a:pt x="572" y="373"/>
                  </a:cubicBezTo>
                  <a:cubicBezTo>
                    <a:pt x="563" y="364"/>
                    <a:pt x="551" y="369"/>
                    <a:pt x="543" y="360"/>
                  </a:cubicBezTo>
                  <a:cubicBezTo>
                    <a:pt x="538" y="355"/>
                    <a:pt x="540" y="349"/>
                    <a:pt x="539" y="346"/>
                  </a:cubicBezTo>
                  <a:cubicBezTo>
                    <a:pt x="530" y="328"/>
                    <a:pt x="514" y="303"/>
                    <a:pt x="493" y="303"/>
                  </a:cubicBezTo>
                  <a:cubicBezTo>
                    <a:pt x="482" y="303"/>
                    <a:pt x="477" y="318"/>
                    <a:pt x="477" y="329"/>
                  </a:cubicBezTo>
                  <a:cubicBezTo>
                    <a:pt x="477" y="337"/>
                    <a:pt x="477" y="341"/>
                    <a:pt x="479" y="347"/>
                  </a:cubicBezTo>
                  <a:cubicBezTo>
                    <a:pt x="484" y="366"/>
                    <a:pt x="505" y="400"/>
                    <a:pt x="522" y="404"/>
                  </a:cubicBezTo>
                  <a:cubicBezTo>
                    <a:pt x="522" y="413"/>
                    <a:pt x="527" y="416"/>
                    <a:pt x="527" y="423"/>
                  </a:cubicBezTo>
                  <a:cubicBezTo>
                    <a:pt x="537" y="420"/>
                    <a:pt x="535" y="410"/>
                    <a:pt x="543" y="408"/>
                  </a:cubicBezTo>
                  <a:cubicBezTo>
                    <a:pt x="543" y="412"/>
                    <a:pt x="543" y="414"/>
                    <a:pt x="543" y="417"/>
                  </a:cubicBezTo>
                  <a:cubicBezTo>
                    <a:pt x="543" y="427"/>
                    <a:pt x="538" y="433"/>
                    <a:pt x="538" y="443"/>
                  </a:cubicBezTo>
                  <a:cubicBezTo>
                    <a:pt x="538" y="454"/>
                    <a:pt x="558" y="459"/>
                    <a:pt x="569" y="459"/>
                  </a:cubicBezTo>
                  <a:cubicBezTo>
                    <a:pt x="620" y="459"/>
                    <a:pt x="624" y="427"/>
                    <a:pt x="651" y="405"/>
                  </a:cubicBezTo>
                  <a:cubicBezTo>
                    <a:pt x="651" y="435"/>
                    <a:pt x="651" y="435"/>
                    <a:pt x="651" y="435"/>
                  </a:cubicBezTo>
                  <a:cubicBezTo>
                    <a:pt x="662" y="458"/>
                    <a:pt x="676" y="462"/>
                    <a:pt x="698" y="469"/>
                  </a:cubicBezTo>
                  <a:cubicBezTo>
                    <a:pt x="706" y="471"/>
                    <a:pt x="707" y="485"/>
                    <a:pt x="712" y="488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6" y="494"/>
                    <a:pt x="727" y="493"/>
                    <a:pt x="727" y="500"/>
                  </a:cubicBezTo>
                  <a:cubicBezTo>
                    <a:pt x="727" y="518"/>
                    <a:pt x="705" y="525"/>
                    <a:pt x="705" y="544"/>
                  </a:cubicBezTo>
                  <a:cubicBezTo>
                    <a:pt x="693" y="544"/>
                    <a:pt x="686" y="547"/>
                    <a:pt x="683" y="556"/>
                  </a:cubicBezTo>
                  <a:cubicBezTo>
                    <a:pt x="680" y="566"/>
                    <a:pt x="680" y="579"/>
                    <a:pt x="671" y="579"/>
                  </a:cubicBezTo>
                  <a:cubicBezTo>
                    <a:pt x="660" y="579"/>
                    <a:pt x="661" y="602"/>
                    <a:pt x="649" y="602"/>
                  </a:cubicBezTo>
                  <a:cubicBezTo>
                    <a:pt x="643" y="602"/>
                    <a:pt x="628" y="616"/>
                    <a:pt x="628" y="625"/>
                  </a:cubicBezTo>
                  <a:cubicBezTo>
                    <a:pt x="608" y="629"/>
                    <a:pt x="562" y="638"/>
                    <a:pt x="562" y="656"/>
                  </a:cubicBezTo>
                  <a:cubicBezTo>
                    <a:pt x="562" y="658"/>
                    <a:pt x="563" y="661"/>
                    <a:pt x="565" y="663"/>
                  </a:cubicBezTo>
                  <a:cubicBezTo>
                    <a:pt x="547" y="672"/>
                    <a:pt x="524" y="677"/>
                    <a:pt x="505" y="682"/>
                  </a:cubicBezTo>
                  <a:cubicBezTo>
                    <a:pt x="496" y="684"/>
                    <a:pt x="466" y="706"/>
                    <a:pt x="456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20" y="721"/>
                    <a:pt x="418" y="727"/>
                    <a:pt x="402" y="727"/>
                  </a:cubicBezTo>
                  <a:cubicBezTo>
                    <a:pt x="397" y="730"/>
                    <a:pt x="397" y="730"/>
                    <a:pt x="397" y="730"/>
                  </a:cubicBezTo>
                  <a:cubicBezTo>
                    <a:pt x="395" y="730"/>
                    <a:pt x="376" y="721"/>
                    <a:pt x="374" y="719"/>
                  </a:cubicBezTo>
                  <a:cubicBezTo>
                    <a:pt x="372" y="718"/>
                    <a:pt x="378" y="718"/>
                    <a:pt x="373" y="710"/>
                  </a:cubicBezTo>
                  <a:cubicBezTo>
                    <a:pt x="365" y="698"/>
                    <a:pt x="359" y="685"/>
                    <a:pt x="359" y="670"/>
                  </a:cubicBezTo>
                  <a:cubicBezTo>
                    <a:pt x="351" y="669"/>
                    <a:pt x="357" y="654"/>
                    <a:pt x="358" y="647"/>
                  </a:cubicBezTo>
                  <a:cubicBezTo>
                    <a:pt x="362" y="629"/>
                    <a:pt x="349" y="622"/>
                    <a:pt x="341" y="613"/>
                  </a:cubicBezTo>
                  <a:cubicBezTo>
                    <a:pt x="332" y="604"/>
                    <a:pt x="311" y="577"/>
                    <a:pt x="311" y="557"/>
                  </a:cubicBezTo>
                  <a:cubicBezTo>
                    <a:pt x="285" y="551"/>
                    <a:pt x="278" y="535"/>
                    <a:pt x="278" y="505"/>
                  </a:cubicBezTo>
                  <a:cubicBezTo>
                    <a:pt x="278" y="486"/>
                    <a:pt x="268" y="482"/>
                    <a:pt x="265" y="467"/>
                  </a:cubicBezTo>
                  <a:cubicBezTo>
                    <a:pt x="265" y="467"/>
                    <a:pt x="265" y="467"/>
                    <a:pt x="265" y="467"/>
                  </a:cubicBezTo>
                  <a:cubicBezTo>
                    <a:pt x="262" y="464"/>
                    <a:pt x="258" y="459"/>
                    <a:pt x="256" y="457"/>
                  </a:cubicBezTo>
                  <a:cubicBezTo>
                    <a:pt x="253" y="454"/>
                    <a:pt x="243" y="455"/>
                    <a:pt x="240" y="453"/>
                  </a:cubicBezTo>
                  <a:cubicBezTo>
                    <a:pt x="236" y="448"/>
                    <a:pt x="237" y="436"/>
                    <a:pt x="236" y="431"/>
                  </a:cubicBezTo>
                  <a:cubicBezTo>
                    <a:pt x="234" y="424"/>
                    <a:pt x="228" y="417"/>
                    <a:pt x="225" y="412"/>
                  </a:cubicBezTo>
                  <a:cubicBezTo>
                    <a:pt x="216" y="398"/>
                    <a:pt x="209" y="386"/>
                    <a:pt x="200" y="373"/>
                  </a:cubicBezTo>
                  <a:cubicBezTo>
                    <a:pt x="198" y="369"/>
                    <a:pt x="187" y="356"/>
                    <a:pt x="187" y="354"/>
                  </a:cubicBezTo>
                  <a:cubicBezTo>
                    <a:pt x="187" y="346"/>
                    <a:pt x="193" y="327"/>
                    <a:pt x="193" y="315"/>
                  </a:cubicBezTo>
                  <a:lnTo>
                    <a:pt x="193" y="31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8033969" y="4038675"/>
              <a:ext cx="56454" cy="115406"/>
            </a:xfrm>
            <a:custGeom>
              <a:avLst/>
              <a:gdLst>
                <a:gd name="T0" fmla="*/ 43 w 43"/>
                <a:gd name="T1" fmla="*/ 54 h 87"/>
                <a:gd name="T2" fmla="*/ 19 w 43"/>
                <a:gd name="T3" fmla="*/ 87 h 87"/>
                <a:gd name="T4" fmla="*/ 0 w 43"/>
                <a:gd name="T5" fmla="*/ 64 h 87"/>
                <a:gd name="T6" fmla="*/ 11 w 43"/>
                <a:gd name="T7" fmla="*/ 0 h 87"/>
                <a:gd name="T8" fmla="*/ 43 w 43"/>
                <a:gd name="T9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7">
                  <a:moveTo>
                    <a:pt x="43" y="54"/>
                  </a:moveTo>
                  <a:cubicBezTo>
                    <a:pt x="43" y="68"/>
                    <a:pt x="34" y="87"/>
                    <a:pt x="19" y="87"/>
                  </a:cubicBezTo>
                  <a:cubicBezTo>
                    <a:pt x="9" y="87"/>
                    <a:pt x="0" y="75"/>
                    <a:pt x="0" y="64"/>
                  </a:cubicBezTo>
                  <a:cubicBezTo>
                    <a:pt x="0" y="41"/>
                    <a:pt x="11" y="24"/>
                    <a:pt x="11" y="0"/>
                  </a:cubicBezTo>
                  <a:cubicBezTo>
                    <a:pt x="22" y="19"/>
                    <a:pt x="43" y="29"/>
                    <a:pt x="43" y="54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7495889" y="3104781"/>
              <a:ext cx="1153783" cy="981833"/>
            </a:xfrm>
            <a:custGeom>
              <a:avLst/>
              <a:gdLst>
                <a:gd name="T0" fmla="*/ 255 w 874"/>
                <a:gd name="T1" fmla="*/ 487 h 740"/>
                <a:gd name="T2" fmla="*/ 299 w 874"/>
                <a:gd name="T3" fmla="*/ 614 h 740"/>
                <a:gd name="T4" fmla="*/ 344 w 874"/>
                <a:gd name="T5" fmla="*/ 724 h 740"/>
                <a:gd name="T6" fmla="*/ 372 w 874"/>
                <a:gd name="T7" fmla="*/ 724 h 740"/>
                <a:gd name="T8" fmla="*/ 408 w 874"/>
                <a:gd name="T9" fmla="*/ 684 h 740"/>
                <a:gd name="T10" fmla="*/ 417 w 874"/>
                <a:gd name="T11" fmla="*/ 615 h 740"/>
                <a:gd name="T12" fmla="*/ 461 w 874"/>
                <a:gd name="T13" fmla="*/ 538 h 740"/>
                <a:gd name="T14" fmla="*/ 561 w 874"/>
                <a:gd name="T15" fmla="*/ 434 h 740"/>
                <a:gd name="T16" fmla="*/ 644 w 874"/>
                <a:gd name="T17" fmla="*/ 393 h 740"/>
                <a:gd name="T18" fmla="*/ 704 w 874"/>
                <a:gd name="T19" fmla="*/ 468 h 740"/>
                <a:gd name="T20" fmla="*/ 726 w 874"/>
                <a:gd name="T21" fmla="*/ 545 h 740"/>
                <a:gd name="T22" fmla="*/ 785 w 874"/>
                <a:gd name="T23" fmla="*/ 541 h 740"/>
                <a:gd name="T24" fmla="*/ 819 w 874"/>
                <a:gd name="T25" fmla="*/ 662 h 740"/>
                <a:gd name="T26" fmla="*/ 840 w 874"/>
                <a:gd name="T27" fmla="*/ 646 h 740"/>
                <a:gd name="T28" fmla="*/ 811 w 874"/>
                <a:gd name="T29" fmla="*/ 571 h 740"/>
                <a:gd name="T30" fmla="*/ 813 w 874"/>
                <a:gd name="T31" fmla="*/ 520 h 740"/>
                <a:gd name="T32" fmla="*/ 829 w 874"/>
                <a:gd name="T33" fmla="*/ 459 h 740"/>
                <a:gd name="T34" fmla="*/ 838 w 874"/>
                <a:gd name="T35" fmla="*/ 384 h 740"/>
                <a:gd name="T36" fmla="*/ 803 w 874"/>
                <a:gd name="T37" fmla="*/ 356 h 740"/>
                <a:gd name="T38" fmla="*/ 764 w 874"/>
                <a:gd name="T39" fmla="*/ 227 h 740"/>
                <a:gd name="T40" fmla="*/ 728 w 874"/>
                <a:gd name="T41" fmla="*/ 235 h 740"/>
                <a:gd name="T42" fmla="*/ 641 w 874"/>
                <a:gd name="T43" fmla="*/ 260 h 740"/>
                <a:gd name="T44" fmla="*/ 587 w 874"/>
                <a:gd name="T45" fmla="*/ 267 h 740"/>
                <a:gd name="T46" fmla="*/ 507 w 874"/>
                <a:gd name="T47" fmla="*/ 245 h 740"/>
                <a:gd name="T48" fmla="*/ 436 w 874"/>
                <a:gd name="T49" fmla="*/ 209 h 740"/>
                <a:gd name="T50" fmla="*/ 389 w 874"/>
                <a:gd name="T51" fmla="*/ 161 h 740"/>
                <a:gd name="T52" fmla="*/ 395 w 874"/>
                <a:gd name="T53" fmla="*/ 125 h 740"/>
                <a:gd name="T54" fmla="*/ 367 w 874"/>
                <a:gd name="T55" fmla="*/ 78 h 740"/>
                <a:gd name="T56" fmla="*/ 306 w 874"/>
                <a:gd name="T57" fmla="*/ 30 h 740"/>
                <a:gd name="T58" fmla="*/ 226 w 874"/>
                <a:gd name="T59" fmla="*/ 0 h 740"/>
                <a:gd name="T60" fmla="*/ 163 w 874"/>
                <a:gd name="T61" fmla="*/ 39 h 740"/>
                <a:gd name="T62" fmla="*/ 112 w 874"/>
                <a:gd name="T63" fmla="*/ 24 h 740"/>
                <a:gd name="T64" fmla="*/ 40 w 874"/>
                <a:gd name="T65" fmla="*/ 84 h 740"/>
                <a:gd name="T66" fmla="*/ 0 w 874"/>
                <a:gd name="T67" fmla="*/ 115 h 740"/>
                <a:gd name="T68" fmla="*/ 3 w 874"/>
                <a:gd name="T69" fmla="*/ 158 h 740"/>
                <a:gd name="T70" fmla="*/ 8 w 874"/>
                <a:gd name="T71" fmla="*/ 218 h 740"/>
                <a:gd name="T72" fmla="*/ 24 w 874"/>
                <a:gd name="T73" fmla="*/ 328 h 740"/>
                <a:gd name="T74" fmla="*/ 60 w 874"/>
                <a:gd name="T75" fmla="*/ 334 h 740"/>
                <a:gd name="T76" fmla="*/ 121 w 874"/>
                <a:gd name="T77" fmla="*/ 334 h 740"/>
                <a:gd name="T78" fmla="*/ 203 w 874"/>
                <a:gd name="T79" fmla="*/ 395 h 740"/>
                <a:gd name="T80" fmla="*/ 218 w 874"/>
                <a:gd name="T81" fmla="*/ 447 h 740"/>
                <a:gd name="T82" fmla="*/ 250 w 874"/>
                <a:gd name="T83" fmla="*/ 421 h 740"/>
                <a:gd name="T84" fmla="*/ 257 w 874"/>
                <a:gd name="T85" fmla="*/ 47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4" h="740">
                  <a:moveTo>
                    <a:pt x="257" y="479"/>
                  </a:moveTo>
                  <a:cubicBezTo>
                    <a:pt x="253" y="475"/>
                    <a:pt x="253" y="475"/>
                    <a:pt x="253" y="475"/>
                  </a:cubicBezTo>
                  <a:cubicBezTo>
                    <a:pt x="253" y="478"/>
                    <a:pt x="255" y="484"/>
                    <a:pt x="255" y="487"/>
                  </a:cubicBezTo>
                  <a:cubicBezTo>
                    <a:pt x="255" y="502"/>
                    <a:pt x="263" y="517"/>
                    <a:pt x="267" y="533"/>
                  </a:cubicBezTo>
                  <a:cubicBezTo>
                    <a:pt x="273" y="550"/>
                    <a:pt x="286" y="577"/>
                    <a:pt x="290" y="588"/>
                  </a:cubicBezTo>
                  <a:cubicBezTo>
                    <a:pt x="293" y="599"/>
                    <a:pt x="293" y="604"/>
                    <a:pt x="299" y="614"/>
                  </a:cubicBezTo>
                  <a:cubicBezTo>
                    <a:pt x="305" y="623"/>
                    <a:pt x="302" y="634"/>
                    <a:pt x="308" y="647"/>
                  </a:cubicBezTo>
                  <a:cubicBezTo>
                    <a:pt x="311" y="653"/>
                    <a:pt x="321" y="661"/>
                    <a:pt x="324" y="672"/>
                  </a:cubicBezTo>
                  <a:cubicBezTo>
                    <a:pt x="330" y="689"/>
                    <a:pt x="338" y="705"/>
                    <a:pt x="344" y="724"/>
                  </a:cubicBezTo>
                  <a:cubicBezTo>
                    <a:pt x="345" y="726"/>
                    <a:pt x="347" y="732"/>
                    <a:pt x="351" y="732"/>
                  </a:cubicBezTo>
                  <a:cubicBezTo>
                    <a:pt x="351" y="737"/>
                    <a:pt x="356" y="740"/>
                    <a:pt x="362" y="740"/>
                  </a:cubicBezTo>
                  <a:cubicBezTo>
                    <a:pt x="368" y="740"/>
                    <a:pt x="369" y="730"/>
                    <a:pt x="372" y="724"/>
                  </a:cubicBezTo>
                  <a:cubicBezTo>
                    <a:pt x="376" y="716"/>
                    <a:pt x="377" y="719"/>
                    <a:pt x="386" y="714"/>
                  </a:cubicBezTo>
                  <a:cubicBezTo>
                    <a:pt x="392" y="711"/>
                    <a:pt x="390" y="690"/>
                    <a:pt x="401" y="687"/>
                  </a:cubicBezTo>
                  <a:cubicBezTo>
                    <a:pt x="403" y="686"/>
                    <a:pt x="408" y="686"/>
                    <a:pt x="408" y="684"/>
                  </a:cubicBezTo>
                  <a:cubicBezTo>
                    <a:pt x="412" y="683"/>
                    <a:pt x="412" y="683"/>
                    <a:pt x="412" y="683"/>
                  </a:cubicBezTo>
                  <a:cubicBezTo>
                    <a:pt x="408" y="662"/>
                    <a:pt x="408" y="662"/>
                    <a:pt x="408" y="662"/>
                  </a:cubicBezTo>
                  <a:cubicBezTo>
                    <a:pt x="408" y="647"/>
                    <a:pt x="417" y="635"/>
                    <a:pt x="417" y="615"/>
                  </a:cubicBezTo>
                  <a:cubicBezTo>
                    <a:pt x="417" y="602"/>
                    <a:pt x="412" y="594"/>
                    <a:pt x="412" y="580"/>
                  </a:cubicBezTo>
                  <a:cubicBezTo>
                    <a:pt x="412" y="563"/>
                    <a:pt x="428" y="561"/>
                    <a:pt x="442" y="556"/>
                  </a:cubicBezTo>
                  <a:cubicBezTo>
                    <a:pt x="447" y="554"/>
                    <a:pt x="455" y="545"/>
                    <a:pt x="461" y="538"/>
                  </a:cubicBezTo>
                  <a:cubicBezTo>
                    <a:pt x="476" y="523"/>
                    <a:pt x="489" y="507"/>
                    <a:pt x="504" y="491"/>
                  </a:cubicBezTo>
                  <a:cubicBezTo>
                    <a:pt x="517" y="479"/>
                    <a:pt x="539" y="475"/>
                    <a:pt x="552" y="460"/>
                  </a:cubicBezTo>
                  <a:cubicBezTo>
                    <a:pt x="559" y="453"/>
                    <a:pt x="558" y="445"/>
                    <a:pt x="561" y="434"/>
                  </a:cubicBezTo>
                  <a:cubicBezTo>
                    <a:pt x="564" y="426"/>
                    <a:pt x="579" y="426"/>
                    <a:pt x="585" y="414"/>
                  </a:cubicBezTo>
                  <a:cubicBezTo>
                    <a:pt x="591" y="418"/>
                    <a:pt x="591" y="422"/>
                    <a:pt x="603" y="422"/>
                  </a:cubicBezTo>
                  <a:cubicBezTo>
                    <a:pt x="623" y="422"/>
                    <a:pt x="644" y="417"/>
                    <a:pt x="644" y="393"/>
                  </a:cubicBezTo>
                  <a:cubicBezTo>
                    <a:pt x="655" y="395"/>
                    <a:pt x="668" y="400"/>
                    <a:pt x="671" y="411"/>
                  </a:cubicBezTo>
                  <a:cubicBezTo>
                    <a:pt x="674" y="421"/>
                    <a:pt x="673" y="434"/>
                    <a:pt x="679" y="443"/>
                  </a:cubicBezTo>
                  <a:cubicBezTo>
                    <a:pt x="685" y="453"/>
                    <a:pt x="693" y="460"/>
                    <a:pt x="704" y="468"/>
                  </a:cubicBezTo>
                  <a:cubicBezTo>
                    <a:pt x="711" y="481"/>
                    <a:pt x="720" y="494"/>
                    <a:pt x="726" y="511"/>
                  </a:cubicBezTo>
                  <a:cubicBezTo>
                    <a:pt x="726" y="515"/>
                    <a:pt x="730" y="517"/>
                    <a:pt x="730" y="521"/>
                  </a:cubicBezTo>
                  <a:cubicBezTo>
                    <a:pt x="730" y="530"/>
                    <a:pt x="726" y="534"/>
                    <a:pt x="726" y="545"/>
                  </a:cubicBezTo>
                  <a:cubicBezTo>
                    <a:pt x="726" y="555"/>
                    <a:pt x="727" y="565"/>
                    <a:pt x="738" y="565"/>
                  </a:cubicBezTo>
                  <a:cubicBezTo>
                    <a:pt x="760" y="565"/>
                    <a:pt x="765" y="542"/>
                    <a:pt x="778" y="528"/>
                  </a:cubicBezTo>
                  <a:cubicBezTo>
                    <a:pt x="782" y="533"/>
                    <a:pt x="780" y="536"/>
                    <a:pt x="785" y="541"/>
                  </a:cubicBezTo>
                  <a:cubicBezTo>
                    <a:pt x="786" y="542"/>
                    <a:pt x="792" y="541"/>
                    <a:pt x="795" y="545"/>
                  </a:cubicBezTo>
                  <a:cubicBezTo>
                    <a:pt x="802" y="557"/>
                    <a:pt x="789" y="581"/>
                    <a:pt x="799" y="581"/>
                  </a:cubicBezTo>
                  <a:cubicBezTo>
                    <a:pt x="799" y="606"/>
                    <a:pt x="819" y="627"/>
                    <a:pt x="819" y="662"/>
                  </a:cubicBezTo>
                  <a:cubicBezTo>
                    <a:pt x="819" y="670"/>
                    <a:pt x="813" y="689"/>
                    <a:pt x="819" y="692"/>
                  </a:cubicBezTo>
                  <a:cubicBezTo>
                    <a:pt x="825" y="678"/>
                    <a:pt x="827" y="670"/>
                    <a:pt x="834" y="654"/>
                  </a:cubicBezTo>
                  <a:cubicBezTo>
                    <a:pt x="835" y="652"/>
                    <a:pt x="840" y="650"/>
                    <a:pt x="840" y="646"/>
                  </a:cubicBezTo>
                  <a:cubicBezTo>
                    <a:pt x="840" y="639"/>
                    <a:pt x="829" y="602"/>
                    <a:pt x="824" y="596"/>
                  </a:cubicBezTo>
                  <a:cubicBezTo>
                    <a:pt x="819" y="591"/>
                    <a:pt x="810" y="587"/>
                    <a:pt x="810" y="578"/>
                  </a:cubicBezTo>
                  <a:cubicBezTo>
                    <a:pt x="810" y="576"/>
                    <a:pt x="811" y="573"/>
                    <a:pt x="811" y="571"/>
                  </a:cubicBezTo>
                  <a:cubicBezTo>
                    <a:pt x="811" y="572"/>
                    <a:pt x="811" y="572"/>
                    <a:pt x="811" y="572"/>
                  </a:cubicBezTo>
                  <a:cubicBezTo>
                    <a:pt x="813" y="570"/>
                    <a:pt x="819" y="561"/>
                    <a:pt x="819" y="555"/>
                  </a:cubicBezTo>
                  <a:cubicBezTo>
                    <a:pt x="819" y="546"/>
                    <a:pt x="818" y="529"/>
                    <a:pt x="813" y="520"/>
                  </a:cubicBezTo>
                  <a:cubicBezTo>
                    <a:pt x="808" y="513"/>
                    <a:pt x="798" y="513"/>
                    <a:pt x="798" y="499"/>
                  </a:cubicBezTo>
                  <a:cubicBezTo>
                    <a:pt x="798" y="484"/>
                    <a:pt x="803" y="473"/>
                    <a:pt x="810" y="465"/>
                  </a:cubicBezTo>
                  <a:cubicBezTo>
                    <a:pt x="814" y="461"/>
                    <a:pt x="823" y="463"/>
                    <a:pt x="829" y="459"/>
                  </a:cubicBezTo>
                  <a:cubicBezTo>
                    <a:pt x="848" y="446"/>
                    <a:pt x="859" y="440"/>
                    <a:pt x="874" y="416"/>
                  </a:cubicBezTo>
                  <a:cubicBezTo>
                    <a:pt x="870" y="416"/>
                    <a:pt x="867" y="418"/>
                    <a:pt x="862" y="418"/>
                  </a:cubicBezTo>
                  <a:cubicBezTo>
                    <a:pt x="847" y="418"/>
                    <a:pt x="838" y="400"/>
                    <a:pt x="838" y="384"/>
                  </a:cubicBezTo>
                  <a:cubicBezTo>
                    <a:pt x="829" y="383"/>
                    <a:pt x="828" y="360"/>
                    <a:pt x="822" y="360"/>
                  </a:cubicBezTo>
                  <a:cubicBezTo>
                    <a:pt x="816" y="360"/>
                    <a:pt x="812" y="364"/>
                    <a:pt x="806" y="364"/>
                  </a:cubicBezTo>
                  <a:cubicBezTo>
                    <a:pt x="804" y="364"/>
                    <a:pt x="803" y="359"/>
                    <a:pt x="803" y="356"/>
                  </a:cubicBezTo>
                  <a:cubicBezTo>
                    <a:pt x="803" y="327"/>
                    <a:pt x="823" y="326"/>
                    <a:pt x="823" y="294"/>
                  </a:cubicBezTo>
                  <a:cubicBezTo>
                    <a:pt x="823" y="278"/>
                    <a:pt x="812" y="272"/>
                    <a:pt x="805" y="260"/>
                  </a:cubicBezTo>
                  <a:cubicBezTo>
                    <a:pt x="786" y="251"/>
                    <a:pt x="770" y="252"/>
                    <a:pt x="764" y="227"/>
                  </a:cubicBezTo>
                  <a:cubicBezTo>
                    <a:pt x="760" y="227"/>
                    <a:pt x="760" y="227"/>
                    <a:pt x="760" y="227"/>
                  </a:cubicBezTo>
                  <a:cubicBezTo>
                    <a:pt x="753" y="234"/>
                    <a:pt x="753" y="234"/>
                    <a:pt x="753" y="234"/>
                  </a:cubicBezTo>
                  <a:cubicBezTo>
                    <a:pt x="744" y="237"/>
                    <a:pt x="734" y="228"/>
                    <a:pt x="728" y="235"/>
                  </a:cubicBezTo>
                  <a:cubicBezTo>
                    <a:pt x="725" y="238"/>
                    <a:pt x="723" y="241"/>
                    <a:pt x="719" y="244"/>
                  </a:cubicBezTo>
                  <a:cubicBezTo>
                    <a:pt x="714" y="247"/>
                    <a:pt x="689" y="270"/>
                    <a:pt x="678" y="270"/>
                  </a:cubicBezTo>
                  <a:cubicBezTo>
                    <a:pt x="665" y="270"/>
                    <a:pt x="657" y="260"/>
                    <a:pt x="641" y="260"/>
                  </a:cubicBezTo>
                  <a:cubicBezTo>
                    <a:pt x="622" y="260"/>
                    <a:pt x="619" y="274"/>
                    <a:pt x="608" y="280"/>
                  </a:cubicBezTo>
                  <a:cubicBezTo>
                    <a:pt x="608" y="274"/>
                    <a:pt x="604" y="263"/>
                    <a:pt x="601" y="263"/>
                  </a:cubicBezTo>
                  <a:cubicBezTo>
                    <a:pt x="596" y="263"/>
                    <a:pt x="594" y="267"/>
                    <a:pt x="587" y="267"/>
                  </a:cubicBezTo>
                  <a:cubicBezTo>
                    <a:pt x="576" y="267"/>
                    <a:pt x="566" y="267"/>
                    <a:pt x="555" y="267"/>
                  </a:cubicBezTo>
                  <a:cubicBezTo>
                    <a:pt x="538" y="267"/>
                    <a:pt x="531" y="255"/>
                    <a:pt x="520" y="247"/>
                  </a:cubicBezTo>
                  <a:cubicBezTo>
                    <a:pt x="516" y="244"/>
                    <a:pt x="510" y="251"/>
                    <a:pt x="507" y="245"/>
                  </a:cubicBezTo>
                  <a:cubicBezTo>
                    <a:pt x="504" y="239"/>
                    <a:pt x="504" y="233"/>
                    <a:pt x="498" y="230"/>
                  </a:cubicBezTo>
                  <a:cubicBezTo>
                    <a:pt x="487" y="224"/>
                    <a:pt x="479" y="228"/>
                    <a:pt x="470" y="218"/>
                  </a:cubicBezTo>
                  <a:cubicBezTo>
                    <a:pt x="461" y="208"/>
                    <a:pt x="453" y="213"/>
                    <a:pt x="436" y="209"/>
                  </a:cubicBezTo>
                  <a:cubicBezTo>
                    <a:pt x="423" y="206"/>
                    <a:pt x="419" y="196"/>
                    <a:pt x="405" y="191"/>
                  </a:cubicBezTo>
                  <a:cubicBezTo>
                    <a:pt x="402" y="190"/>
                    <a:pt x="395" y="191"/>
                    <a:pt x="393" y="186"/>
                  </a:cubicBezTo>
                  <a:cubicBezTo>
                    <a:pt x="390" y="177"/>
                    <a:pt x="391" y="170"/>
                    <a:pt x="389" y="161"/>
                  </a:cubicBezTo>
                  <a:cubicBezTo>
                    <a:pt x="389" y="154"/>
                    <a:pt x="389" y="154"/>
                    <a:pt x="389" y="154"/>
                  </a:cubicBezTo>
                  <a:cubicBezTo>
                    <a:pt x="397" y="154"/>
                    <a:pt x="406" y="155"/>
                    <a:pt x="406" y="145"/>
                  </a:cubicBezTo>
                  <a:cubicBezTo>
                    <a:pt x="406" y="136"/>
                    <a:pt x="395" y="134"/>
                    <a:pt x="395" y="125"/>
                  </a:cubicBezTo>
                  <a:cubicBezTo>
                    <a:pt x="395" y="104"/>
                    <a:pt x="423" y="107"/>
                    <a:pt x="423" y="86"/>
                  </a:cubicBezTo>
                  <a:cubicBezTo>
                    <a:pt x="423" y="78"/>
                    <a:pt x="405" y="64"/>
                    <a:pt x="398" y="64"/>
                  </a:cubicBezTo>
                  <a:cubicBezTo>
                    <a:pt x="386" y="64"/>
                    <a:pt x="380" y="76"/>
                    <a:pt x="367" y="78"/>
                  </a:cubicBezTo>
                  <a:cubicBezTo>
                    <a:pt x="353" y="73"/>
                    <a:pt x="345" y="73"/>
                    <a:pt x="333" y="61"/>
                  </a:cubicBezTo>
                  <a:cubicBezTo>
                    <a:pt x="329" y="57"/>
                    <a:pt x="333" y="46"/>
                    <a:pt x="324" y="44"/>
                  </a:cubicBezTo>
                  <a:cubicBezTo>
                    <a:pt x="313" y="40"/>
                    <a:pt x="306" y="44"/>
                    <a:pt x="306" y="30"/>
                  </a:cubicBezTo>
                  <a:cubicBezTo>
                    <a:pt x="296" y="28"/>
                    <a:pt x="290" y="28"/>
                    <a:pt x="280" y="28"/>
                  </a:cubicBezTo>
                  <a:cubicBezTo>
                    <a:pt x="265" y="28"/>
                    <a:pt x="259" y="42"/>
                    <a:pt x="242" y="42"/>
                  </a:cubicBezTo>
                  <a:cubicBezTo>
                    <a:pt x="224" y="42"/>
                    <a:pt x="241" y="0"/>
                    <a:pt x="226" y="0"/>
                  </a:cubicBezTo>
                  <a:cubicBezTo>
                    <a:pt x="210" y="0"/>
                    <a:pt x="207" y="19"/>
                    <a:pt x="200" y="19"/>
                  </a:cubicBezTo>
                  <a:cubicBezTo>
                    <a:pt x="199" y="19"/>
                    <a:pt x="197" y="20"/>
                    <a:pt x="195" y="19"/>
                  </a:cubicBezTo>
                  <a:cubicBezTo>
                    <a:pt x="189" y="30"/>
                    <a:pt x="177" y="39"/>
                    <a:pt x="163" y="39"/>
                  </a:cubicBezTo>
                  <a:cubicBezTo>
                    <a:pt x="157" y="39"/>
                    <a:pt x="155" y="30"/>
                    <a:pt x="149" y="30"/>
                  </a:cubicBezTo>
                  <a:cubicBezTo>
                    <a:pt x="144" y="30"/>
                    <a:pt x="126" y="37"/>
                    <a:pt x="124" y="27"/>
                  </a:cubicBezTo>
                  <a:cubicBezTo>
                    <a:pt x="117" y="27"/>
                    <a:pt x="120" y="24"/>
                    <a:pt x="112" y="24"/>
                  </a:cubicBezTo>
                  <a:cubicBezTo>
                    <a:pt x="93" y="24"/>
                    <a:pt x="92" y="45"/>
                    <a:pt x="79" y="58"/>
                  </a:cubicBezTo>
                  <a:cubicBezTo>
                    <a:pt x="73" y="65"/>
                    <a:pt x="64" y="65"/>
                    <a:pt x="58" y="71"/>
                  </a:cubicBezTo>
                  <a:cubicBezTo>
                    <a:pt x="53" y="76"/>
                    <a:pt x="49" y="84"/>
                    <a:pt x="40" y="84"/>
                  </a:cubicBezTo>
                  <a:cubicBezTo>
                    <a:pt x="33" y="84"/>
                    <a:pt x="29" y="77"/>
                    <a:pt x="21" y="77"/>
                  </a:cubicBezTo>
                  <a:cubicBezTo>
                    <a:pt x="19" y="77"/>
                    <a:pt x="19" y="81"/>
                    <a:pt x="18" y="82"/>
                  </a:cubicBezTo>
                  <a:cubicBezTo>
                    <a:pt x="12" y="85"/>
                    <a:pt x="0" y="114"/>
                    <a:pt x="0" y="115"/>
                  </a:cubicBezTo>
                  <a:cubicBezTo>
                    <a:pt x="0" y="118"/>
                    <a:pt x="2" y="122"/>
                    <a:pt x="0" y="123"/>
                  </a:cubicBezTo>
                  <a:cubicBezTo>
                    <a:pt x="2" y="127"/>
                    <a:pt x="2" y="129"/>
                    <a:pt x="3" y="13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6" y="165"/>
                    <a:pt x="4" y="169"/>
                    <a:pt x="7" y="177"/>
                  </a:cubicBezTo>
                  <a:cubicBezTo>
                    <a:pt x="10" y="184"/>
                    <a:pt x="25" y="177"/>
                    <a:pt x="25" y="190"/>
                  </a:cubicBezTo>
                  <a:cubicBezTo>
                    <a:pt x="25" y="207"/>
                    <a:pt x="8" y="204"/>
                    <a:pt x="8" y="218"/>
                  </a:cubicBezTo>
                  <a:cubicBezTo>
                    <a:pt x="8" y="228"/>
                    <a:pt x="15" y="228"/>
                    <a:pt x="18" y="232"/>
                  </a:cubicBezTo>
                  <a:cubicBezTo>
                    <a:pt x="30" y="259"/>
                    <a:pt x="56" y="263"/>
                    <a:pt x="56" y="297"/>
                  </a:cubicBezTo>
                  <a:cubicBezTo>
                    <a:pt x="36" y="301"/>
                    <a:pt x="24" y="305"/>
                    <a:pt x="24" y="328"/>
                  </a:cubicBezTo>
                  <a:cubicBezTo>
                    <a:pt x="24" y="333"/>
                    <a:pt x="27" y="337"/>
                    <a:pt x="27" y="341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5" y="338"/>
                    <a:pt x="57" y="336"/>
                    <a:pt x="60" y="334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7" y="340"/>
                    <a:pt x="89" y="333"/>
                    <a:pt x="99" y="333"/>
                  </a:cubicBezTo>
                  <a:cubicBezTo>
                    <a:pt x="107" y="333"/>
                    <a:pt x="113" y="332"/>
                    <a:pt x="121" y="334"/>
                  </a:cubicBezTo>
                  <a:cubicBezTo>
                    <a:pt x="130" y="337"/>
                    <a:pt x="135" y="356"/>
                    <a:pt x="141" y="366"/>
                  </a:cubicBezTo>
                  <a:cubicBezTo>
                    <a:pt x="149" y="378"/>
                    <a:pt x="170" y="394"/>
                    <a:pt x="186" y="394"/>
                  </a:cubicBezTo>
                  <a:cubicBezTo>
                    <a:pt x="192" y="394"/>
                    <a:pt x="197" y="394"/>
                    <a:pt x="203" y="395"/>
                  </a:cubicBezTo>
                  <a:cubicBezTo>
                    <a:pt x="200" y="398"/>
                    <a:pt x="199" y="406"/>
                    <a:pt x="193" y="407"/>
                  </a:cubicBezTo>
                  <a:cubicBezTo>
                    <a:pt x="186" y="410"/>
                    <a:pt x="181" y="406"/>
                    <a:pt x="174" y="410"/>
                  </a:cubicBezTo>
                  <a:cubicBezTo>
                    <a:pt x="186" y="422"/>
                    <a:pt x="195" y="447"/>
                    <a:pt x="218" y="447"/>
                  </a:cubicBezTo>
                  <a:cubicBezTo>
                    <a:pt x="238" y="447"/>
                    <a:pt x="239" y="420"/>
                    <a:pt x="248" y="41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3"/>
                    <a:pt x="250" y="418"/>
                    <a:pt x="250" y="421"/>
                  </a:cubicBezTo>
                  <a:cubicBezTo>
                    <a:pt x="250" y="431"/>
                    <a:pt x="258" y="441"/>
                    <a:pt x="258" y="453"/>
                  </a:cubicBezTo>
                  <a:cubicBezTo>
                    <a:pt x="258" y="464"/>
                    <a:pt x="254" y="465"/>
                    <a:pt x="254" y="477"/>
                  </a:cubicBezTo>
                  <a:lnTo>
                    <a:pt x="257" y="47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8478545" y="4161183"/>
              <a:ext cx="301677" cy="344440"/>
            </a:xfrm>
            <a:custGeom>
              <a:avLst/>
              <a:gdLst>
                <a:gd name="T0" fmla="*/ 103 w 229"/>
                <a:gd name="T1" fmla="*/ 135 h 260"/>
                <a:gd name="T2" fmla="*/ 100 w 229"/>
                <a:gd name="T3" fmla="*/ 127 h 260"/>
                <a:gd name="T4" fmla="*/ 88 w 229"/>
                <a:gd name="T5" fmla="*/ 123 h 260"/>
                <a:gd name="T6" fmla="*/ 78 w 229"/>
                <a:gd name="T7" fmla="*/ 96 h 260"/>
                <a:gd name="T8" fmla="*/ 50 w 229"/>
                <a:gd name="T9" fmla="*/ 69 h 260"/>
                <a:gd name="T10" fmla="*/ 38 w 229"/>
                <a:gd name="T11" fmla="*/ 45 h 260"/>
                <a:gd name="T12" fmla="*/ 21 w 229"/>
                <a:gd name="T13" fmla="*/ 38 h 260"/>
                <a:gd name="T14" fmla="*/ 0 w 229"/>
                <a:gd name="T15" fmla="*/ 7 h 260"/>
                <a:gd name="T16" fmla="*/ 0 w 229"/>
                <a:gd name="T17" fmla="*/ 0 h 260"/>
                <a:gd name="T18" fmla="*/ 5 w 229"/>
                <a:gd name="T19" fmla="*/ 0 h 260"/>
                <a:gd name="T20" fmla="*/ 20 w 229"/>
                <a:gd name="T21" fmla="*/ 7 h 260"/>
                <a:gd name="T22" fmla="*/ 45 w 229"/>
                <a:gd name="T23" fmla="*/ 7 h 260"/>
                <a:gd name="T24" fmla="*/ 73 w 229"/>
                <a:gd name="T25" fmla="*/ 38 h 260"/>
                <a:gd name="T26" fmla="*/ 81 w 229"/>
                <a:gd name="T27" fmla="*/ 42 h 260"/>
                <a:gd name="T28" fmla="*/ 106 w 229"/>
                <a:gd name="T29" fmla="*/ 63 h 260"/>
                <a:gd name="T30" fmla="*/ 150 w 229"/>
                <a:gd name="T31" fmla="*/ 96 h 260"/>
                <a:gd name="T32" fmla="*/ 174 w 229"/>
                <a:gd name="T33" fmla="*/ 115 h 260"/>
                <a:gd name="T34" fmla="*/ 172 w 229"/>
                <a:gd name="T35" fmla="*/ 119 h 260"/>
                <a:gd name="T36" fmla="*/ 178 w 229"/>
                <a:gd name="T37" fmla="*/ 119 h 260"/>
                <a:gd name="T38" fmla="*/ 185 w 229"/>
                <a:gd name="T39" fmla="*/ 127 h 260"/>
                <a:gd name="T40" fmla="*/ 182 w 229"/>
                <a:gd name="T41" fmla="*/ 135 h 260"/>
                <a:gd name="T42" fmla="*/ 196 w 229"/>
                <a:gd name="T43" fmla="*/ 147 h 260"/>
                <a:gd name="T44" fmla="*/ 214 w 229"/>
                <a:gd name="T45" fmla="*/ 177 h 260"/>
                <a:gd name="T46" fmla="*/ 229 w 229"/>
                <a:gd name="T47" fmla="*/ 193 h 260"/>
                <a:gd name="T48" fmla="*/ 229 w 229"/>
                <a:gd name="T49" fmla="*/ 227 h 260"/>
                <a:gd name="T50" fmla="*/ 225 w 229"/>
                <a:gd name="T51" fmla="*/ 249 h 260"/>
                <a:gd name="T52" fmla="*/ 205 w 229"/>
                <a:gd name="T53" fmla="*/ 260 h 260"/>
                <a:gd name="T54" fmla="*/ 187 w 229"/>
                <a:gd name="T55" fmla="*/ 239 h 260"/>
                <a:gd name="T56" fmla="*/ 145 w 229"/>
                <a:gd name="T57" fmla="*/ 203 h 260"/>
                <a:gd name="T58" fmla="*/ 115 w 229"/>
                <a:gd name="T59" fmla="*/ 154 h 260"/>
                <a:gd name="T60" fmla="*/ 103 w 229"/>
                <a:gd name="T61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60">
                  <a:moveTo>
                    <a:pt x="103" y="135"/>
                  </a:moveTo>
                  <a:cubicBezTo>
                    <a:pt x="100" y="135"/>
                    <a:pt x="102" y="130"/>
                    <a:pt x="100" y="127"/>
                  </a:cubicBezTo>
                  <a:cubicBezTo>
                    <a:pt x="100" y="126"/>
                    <a:pt x="90" y="125"/>
                    <a:pt x="88" y="123"/>
                  </a:cubicBezTo>
                  <a:cubicBezTo>
                    <a:pt x="84" y="121"/>
                    <a:pt x="79" y="102"/>
                    <a:pt x="78" y="96"/>
                  </a:cubicBezTo>
                  <a:cubicBezTo>
                    <a:pt x="72" y="77"/>
                    <a:pt x="55" y="80"/>
                    <a:pt x="50" y="69"/>
                  </a:cubicBezTo>
                  <a:cubicBezTo>
                    <a:pt x="45" y="60"/>
                    <a:pt x="43" y="55"/>
                    <a:pt x="38" y="45"/>
                  </a:cubicBezTo>
                  <a:cubicBezTo>
                    <a:pt x="35" y="38"/>
                    <a:pt x="28" y="40"/>
                    <a:pt x="21" y="38"/>
                  </a:cubicBezTo>
                  <a:cubicBezTo>
                    <a:pt x="15" y="37"/>
                    <a:pt x="3" y="15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2" y="0"/>
                    <a:pt x="14" y="4"/>
                    <a:pt x="20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62" y="13"/>
                    <a:pt x="67" y="25"/>
                    <a:pt x="73" y="38"/>
                  </a:cubicBezTo>
                  <a:cubicBezTo>
                    <a:pt x="75" y="42"/>
                    <a:pt x="78" y="41"/>
                    <a:pt x="81" y="42"/>
                  </a:cubicBezTo>
                  <a:cubicBezTo>
                    <a:pt x="93" y="45"/>
                    <a:pt x="98" y="55"/>
                    <a:pt x="106" y="63"/>
                  </a:cubicBezTo>
                  <a:cubicBezTo>
                    <a:pt x="120" y="78"/>
                    <a:pt x="128" y="88"/>
                    <a:pt x="150" y="96"/>
                  </a:cubicBezTo>
                  <a:cubicBezTo>
                    <a:pt x="161" y="100"/>
                    <a:pt x="174" y="104"/>
                    <a:pt x="174" y="115"/>
                  </a:cubicBezTo>
                  <a:cubicBezTo>
                    <a:pt x="174" y="116"/>
                    <a:pt x="172" y="119"/>
                    <a:pt x="172" y="119"/>
                  </a:cubicBezTo>
                  <a:cubicBezTo>
                    <a:pt x="174" y="119"/>
                    <a:pt x="176" y="119"/>
                    <a:pt x="178" y="119"/>
                  </a:cubicBezTo>
                  <a:cubicBezTo>
                    <a:pt x="181" y="119"/>
                    <a:pt x="184" y="123"/>
                    <a:pt x="185" y="127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45"/>
                    <a:pt x="188" y="147"/>
                    <a:pt x="196" y="147"/>
                  </a:cubicBezTo>
                  <a:cubicBezTo>
                    <a:pt x="196" y="164"/>
                    <a:pt x="206" y="169"/>
                    <a:pt x="214" y="177"/>
                  </a:cubicBezTo>
                  <a:cubicBezTo>
                    <a:pt x="218" y="182"/>
                    <a:pt x="229" y="185"/>
                    <a:pt x="229" y="193"/>
                  </a:cubicBezTo>
                  <a:cubicBezTo>
                    <a:pt x="229" y="203"/>
                    <a:pt x="229" y="209"/>
                    <a:pt x="229" y="227"/>
                  </a:cubicBezTo>
                  <a:cubicBezTo>
                    <a:pt x="221" y="230"/>
                    <a:pt x="225" y="241"/>
                    <a:pt x="225" y="249"/>
                  </a:cubicBezTo>
                  <a:cubicBezTo>
                    <a:pt x="225" y="258"/>
                    <a:pt x="210" y="260"/>
                    <a:pt x="205" y="260"/>
                  </a:cubicBezTo>
                  <a:cubicBezTo>
                    <a:pt x="201" y="260"/>
                    <a:pt x="187" y="239"/>
                    <a:pt x="187" y="239"/>
                  </a:cubicBezTo>
                  <a:cubicBezTo>
                    <a:pt x="172" y="224"/>
                    <a:pt x="159" y="217"/>
                    <a:pt x="145" y="203"/>
                  </a:cubicBezTo>
                  <a:cubicBezTo>
                    <a:pt x="130" y="187"/>
                    <a:pt x="124" y="173"/>
                    <a:pt x="115" y="154"/>
                  </a:cubicBezTo>
                  <a:cubicBezTo>
                    <a:pt x="114" y="150"/>
                    <a:pt x="105" y="135"/>
                    <a:pt x="103" y="135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8868432" y="4118572"/>
              <a:ext cx="289328" cy="337339"/>
            </a:xfrm>
            <a:custGeom>
              <a:avLst/>
              <a:gdLst>
                <a:gd name="T0" fmla="*/ 63 w 219"/>
                <a:gd name="T1" fmla="*/ 235 h 254"/>
                <a:gd name="T2" fmla="*/ 62 w 219"/>
                <a:gd name="T3" fmla="*/ 223 h 254"/>
                <a:gd name="T4" fmla="*/ 46 w 219"/>
                <a:gd name="T5" fmla="*/ 227 h 254"/>
                <a:gd name="T6" fmla="*/ 20 w 219"/>
                <a:gd name="T7" fmla="*/ 183 h 254"/>
                <a:gd name="T8" fmla="*/ 21 w 219"/>
                <a:gd name="T9" fmla="*/ 179 h 254"/>
                <a:gd name="T10" fmla="*/ 11 w 219"/>
                <a:gd name="T11" fmla="*/ 174 h 254"/>
                <a:gd name="T12" fmla="*/ 0 w 219"/>
                <a:gd name="T13" fmla="*/ 141 h 254"/>
                <a:gd name="T14" fmla="*/ 26 w 219"/>
                <a:gd name="T15" fmla="*/ 133 h 254"/>
                <a:gd name="T16" fmla="*/ 57 w 219"/>
                <a:gd name="T17" fmla="*/ 97 h 254"/>
                <a:gd name="T18" fmla="*/ 78 w 219"/>
                <a:gd name="T19" fmla="*/ 90 h 254"/>
                <a:gd name="T20" fmla="*/ 96 w 219"/>
                <a:gd name="T21" fmla="*/ 74 h 254"/>
                <a:gd name="T22" fmla="*/ 101 w 219"/>
                <a:gd name="T23" fmla="*/ 64 h 254"/>
                <a:gd name="T24" fmla="*/ 109 w 219"/>
                <a:gd name="T25" fmla="*/ 58 h 254"/>
                <a:gd name="T26" fmla="*/ 113 w 219"/>
                <a:gd name="T27" fmla="*/ 52 h 254"/>
                <a:gd name="T28" fmla="*/ 141 w 219"/>
                <a:gd name="T29" fmla="*/ 42 h 254"/>
                <a:gd name="T30" fmla="*/ 175 w 219"/>
                <a:gd name="T31" fmla="*/ 0 h 254"/>
                <a:gd name="T32" fmla="*/ 187 w 219"/>
                <a:gd name="T33" fmla="*/ 19 h 254"/>
                <a:gd name="T34" fmla="*/ 219 w 219"/>
                <a:gd name="T35" fmla="*/ 42 h 254"/>
                <a:gd name="T36" fmla="*/ 202 w 219"/>
                <a:gd name="T37" fmla="*/ 52 h 254"/>
                <a:gd name="T38" fmla="*/ 205 w 219"/>
                <a:gd name="T39" fmla="*/ 56 h 254"/>
                <a:gd name="T40" fmla="*/ 183 w 219"/>
                <a:gd name="T41" fmla="*/ 67 h 254"/>
                <a:gd name="T42" fmla="*/ 186 w 219"/>
                <a:gd name="T43" fmla="*/ 74 h 254"/>
                <a:gd name="T44" fmla="*/ 181 w 219"/>
                <a:gd name="T45" fmla="*/ 80 h 254"/>
                <a:gd name="T46" fmla="*/ 215 w 219"/>
                <a:gd name="T47" fmla="*/ 132 h 254"/>
                <a:gd name="T48" fmla="*/ 198 w 219"/>
                <a:gd name="T49" fmla="*/ 140 h 254"/>
                <a:gd name="T50" fmla="*/ 191 w 219"/>
                <a:gd name="T51" fmla="*/ 141 h 254"/>
                <a:gd name="T52" fmla="*/ 187 w 219"/>
                <a:gd name="T53" fmla="*/ 149 h 254"/>
                <a:gd name="T54" fmla="*/ 177 w 219"/>
                <a:gd name="T55" fmla="*/ 185 h 254"/>
                <a:gd name="T56" fmla="*/ 160 w 219"/>
                <a:gd name="T57" fmla="*/ 203 h 254"/>
                <a:gd name="T58" fmla="*/ 164 w 219"/>
                <a:gd name="T59" fmla="*/ 214 h 254"/>
                <a:gd name="T60" fmla="*/ 155 w 219"/>
                <a:gd name="T61" fmla="*/ 241 h 254"/>
                <a:gd name="T62" fmla="*/ 131 w 219"/>
                <a:gd name="T63" fmla="*/ 254 h 254"/>
                <a:gd name="T64" fmla="*/ 122 w 219"/>
                <a:gd name="T65" fmla="*/ 243 h 254"/>
                <a:gd name="T66" fmla="*/ 88 w 219"/>
                <a:gd name="T67" fmla="*/ 230 h 254"/>
                <a:gd name="T68" fmla="*/ 69 w 219"/>
                <a:gd name="T69" fmla="*/ 239 h 254"/>
                <a:gd name="T70" fmla="*/ 63 w 219"/>
                <a:gd name="T71" fmla="*/ 2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254">
                  <a:moveTo>
                    <a:pt x="63" y="235"/>
                  </a:moveTo>
                  <a:cubicBezTo>
                    <a:pt x="62" y="235"/>
                    <a:pt x="63" y="226"/>
                    <a:pt x="62" y="223"/>
                  </a:cubicBezTo>
                  <a:cubicBezTo>
                    <a:pt x="56" y="222"/>
                    <a:pt x="52" y="227"/>
                    <a:pt x="46" y="227"/>
                  </a:cubicBezTo>
                  <a:cubicBezTo>
                    <a:pt x="18" y="227"/>
                    <a:pt x="30" y="199"/>
                    <a:pt x="20" y="183"/>
                  </a:cubicBezTo>
                  <a:cubicBezTo>
                    <a:pt x="20" y="182"/>
                    <a:pt x="21" y="180"/>
                    <a:pt x="21" y="179"/>
                  </a:cubicBezTo>
                  <a:cubicBezTo>
                    <a:pt x="19" y="175"/>
                    <a:pt x="15" y="175"/>
                    <a:pt x="11" y="174"/>
                  </a:cubicBezTo>
                  <a:cubicBezTo>
                    <a:pt x="7" y="174"/>
                    <a:pt x="0" y="145"/>
                    <a:pt x="0" y="141"/>
                  </a:cubicBezTo>
                  <a:cubicBezTo>
                    <a:pt x="0" y="128"/>
                    <a:pt x="16" y="133"/>
                    <a:pt x="26" y="133"/>
                  </a:cubicBezTo>
                  <a:cubicBezTo>
                    <a:pt x="50" y="133"/>
                    <a:pt x="47" y="108"/>
                    <a:pt x="57" y="97"/>
                  </a:cubicBezTo>
                  <a:cubicBezTo>
                    <a:pt x="63" y="92"/>
                    <a:pt x="70" y="92"/>
                    <a:pt x="78" y="90"/>
                  </a:cubicBezTo>
                  <a:cubicBezTo>
                    <a:pt x="90" y="88"/>
                    <a:pt x="90" y="80"/>
                    <a:pt x="96" y="74"/>
                  </a:cubicBezTo>
                  <a:cubicBezTo>
                    <a:pt x="93" y="70"/>
                    <a:pt x="101" y="64"/>
                    <a:pt x="101" y="64"/>
                  </a:cubicBezTo>
                  <a:cubicBezTo>
                    <a:pt x="106" y="62"/>
                    <a:pt x="105" y="60"/>
                    <a:pt x="109" y="58"/>
                  </a:cubicBezTo>
                  <a:cubicBezTo>
                    <a:pt x="111" y="58"/>
                    <a:pt x="112" y="54"/>
                    <a:pt x="113" y="52"/>
                  </a:cubicBezTo>
                  <a:cubicBezTo>
                    <a:pt x="120" y="45"/>
                    <a:pt x="138" y="49"/>
                    <a:pt x="141" y="42"/>
                  </a:cubicBezTo>
                  <a:cubicBezTo>
                    <a:pt x="147" y="30"/>
                    <a:pt x="163" y="0"/>
                    <a:pt x="175" y="0"/>
                  </a:cubicBezTo>
                  <a:cubicBezTo>
                    <a:pt x="188" y="0"/>
                    <a:pt x="187" y="8"/>
                    <a:pt x="187" y="19"/>
                  </a:cubicBezTo>
                  <a:cubicBezTo>
                    <a:pt x="187" y="36"/>
                    <a:pt x="219" y="27"/>
                    <a:pt x="219" y="42"/>
                  </a:cubicBezTo>
                  <a:cubicBezTo>
                    <a:pt x="219" y="50"/>
                    <a:pt x="202" y="45"/>
                    <a:pt x="202" y="52"/>
                  </a:cubicBezTo>
                  <a:cubicBezTo>
                    <a:pt x="202" y="54"/>
                    <a:pt x="203" y="56"/>
                    <a:pt x="205" y="56"/>
                  </a:cubicBezTo>
                  <a:cubicBezTo>
                    <a:pt x="203" y="58"/>
                    <a:pt x="183" y="67"/>
                    <a:pt x="183" y="67"/>
                  </a:cubicBezTo>
                  <a:cubicBezTo>
                    <a:pt x="184" y="70"/>
                    <a:pt x="185" y="72"/>
                    <a:pt x="186" y="74"/>
                  </a:cubicBezTo>
                  <a:cubicBezTo>
                    <a:pt x="184" y="75"/>
                    <a:pt x="181" y="77"/>
                    <a:pt x="181" y="80"/>
                  </a:cubicBezTo>
                  <a:cubicBezTo>
                    <a:pt x="181" y="92"/>
                    <a:pt x="201" y="132"/>
                    <a:pt x="215" y="132"/>
                  </a:cubicBezTo>
                  <a:cubicBezTo>
                    <a:pt x="212" y="143"/>
                    <a:pt x="206" y="140"/>
                    <a:pt x="198" y="140"/>
                  </a:cubicBezTo>
                  <a:cubicBezTo>
                    <a:pt x="196" y="140"/>
                    <a:pt x="193" y="140"/>
                    <a:pt x="191" y="141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3" y="167"/>
                    <a:pt x="177" y="171"/>
                    <a:pt x="177" y="185"/>
                  </a:cubicBezTo>
                  <a:cubicBezTo>
                    <a:pt x="168" y="186"/>
                    <a:pt x="160" y="198"/>
                    <a:pt x="160" y="203"/>
                  </a:cubicBezTo>
                  <a:cubicBezTo>
                    <a:pt x="160" y="209"/>
                    <a:pt x="164" y="210"/>
                    <a:pt x="164" y="214"/>
                  </a:cubicBezTo>
                  <a:cubicBezTo>
                    <a:pt x="164" y="221"/>
                    <a:pt x="155" y="232"/>
                    <a:pt x="155" y="241"/>
                  </a:cubicBezTo>
                  <a:cubicBezTo>
                    <a:pt x="143" y="244"/>
                    <a:pt x="141" y="254"/>
                    <a:pt x="131" y="254"/>
                  </a:cubicBezTo>
                  <a:cubicBezTo>
                    <a:pt x="124" y="254"/>
                    <a:pt x="122" y="248"/>
                    <a:pt x="122" y="243"/>
                  </a:cubicBezTo>
                  <a:cubicBezTo>
                    <a:pt x="109" y="240"/>
                    <a:pt x="101" y="230"/>
                    <a:pt x="88" y="230"/>
                  </a:cubicBezTo>
                  <a:cubicBezTo>
                    <a:pt x="82" y="230"/>
                    <a:pt x="78" y="239"/>
                    <a:pt x="69" y="239"/>
                  </a:cubicBezTo>
                  <a:cubicBezTo>
                    <a:pt x="67" y="239"/>
                    <a:pt x="66" y="235"/>
                    <a:pt x="63" y="235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9147176" y="4278364"/>
              <a:ext cx="179948" cy="223709"/>
            </a:xfrm>
            <a:custGeom>
              <a:avLst/>
              <a:gdLst>
                <a:gd name="T0" fmla="*/ 55 w 137"/>
                <a:gd name="T1" fmla="*/ 61 h 168"/>
                <a:gd name="T2" fmla="*/ 46 w 137"/>
                <a:gd name="T3" fmla="*/ 69 h 168"/>
                <a:gd name="T4" fmla="*/ 30 w 137"/>
                <a:gd name="T5" fmla="*/ 42 h 168"/>
                <a:gd name="T6" fmla="*/ 55 w 137"/>
                <a:gd name="T7" fmla="*/ 30 h 168"/>
                <a:gd name="T8" fmla="*/ 84 w 137"/>
                <a:gd name="T9" fmla="*/ 26 h 168"/>
                <a:gd name="T10" fmla="*/ 111 w 137"/>
                <a:gd name="T11" fmla="*/ 32 h 168"/>
                <a:gd name="T12" fmla="*/ 133 w 137"/>
                <a:gd name="T13" fmla="*/ 7 h 168"/>
                <a:gd name="T14" fmla="*/ 137 w 137"/>
                <a:gd name="T15" fmla="*/ 0 h 168"/>
                <a:gd name="T16" fmla="*/ 133 w 137"/>
                <a:gd name="T17" fmla="*/ 0 h 168"/>
                <a:gd name="T18" fmla="*/ 108 w 137"/>
                <a:gd name="T19" fmla="*/ 19 h 168"/>
                <a:gd name="T20" fmla="*/ 102 w 137"/>
                <a:gd name="T21" fmla="*/ 19 h 168"/>
                <a:gd name="T22" fmla="*/ 49 w 137"/>
                <a:gd name="T23" fmla="*/ 9 h 168"/>
                <a:gd name="T24" fmla="*/ 20 w 137"/>
                <a:gd name="T25" fmla="*/ 54 h 168"/>
                <a:gd name="T26" fmla="*/ 14 w 137"/>
                <a:gd name="T27" fmla="*/ 66 h 168"/>
                <a:gd name="T28" fmla="*/ 0 w 137"/>
                <a:gd name="T29" fmla="*/ 109 h 168"/>
                <a:gd name="T30" fmla="*/ 15 w 137"/>
                <a:gd name="T31" fmla="*/ 119 h 168"/>
                <a:gd name="T32" fmla="*/ 15 w 137"/>
                <a:gd name="T33" fmla="*/ 158 h 168"/>
                <a:gd name="T34" fmla="*/ 27 w 137"/>
                <a:gd name="T35" fmla="*/ 168 h 168"/>
                <a:gd name="T36" fmla="*/ 39 w 137"/>
                <a:gd name="T37" fmla="*/ 136 h 168"/>
                <a:gd name="T38" fmla="*/ 32 w 137"/>
                <a:gd name="T39" fmla="*/ 110 h 168"/>
                <a:gd name="T40" fmla="*/ 43 w 137"/>
                <a:gd name="T41" fmla="*/ 100 h 168"/>
                <a:gd name="T42" fmla="*/ 49 w 137"/>
                <a:gd name="T43" fmla="*/ 100 h 168"/>
                <a:gd name="T44" fmla="*/ 46 w 137"/>
                <a:gd name="T45" fmla="*/ 117 h 168"/>
                <a:gd name="T46" fmla="*/ 58 w 137"/>
                <a:gd name="T47" fmla="*/ 142 h 168"/>
                <a:gd name="T48" fmla="*/ 58 w 137"/>
                <a:gd name="T49" fmla="*/ 149 h 168"/>
                <a:gd name="T50" fmla="*/ 68 w 137"/>
                <a:gd name="T51" fmla="*/ 149 h 168"/>
                <a:gd name="T52" fmla="*/ 85 w 137"/>
                <a:gd name="T53" fmla="*/ 132 h 168"/>
                <a:gd name="T54" fmla="*/ 74 w 137"/>
                <a:gd name="T55" fmla="*/ 118 h 168"/>
                <a:gd name="T56" fmla="*/ 77 w 137"/>
                <a:gd name="T57" fmla="*/ 113 h 168"/>
                <a:gd name="T58" fmla="*/ 58 w 137"/>
                <a:gd name="T59" fmla="*/ 80 h 168"/>
                <a:gd name="T60" fmla="*/ 98 w 137"/>
                <a:gd name="T61" fmla="*/ 57 h 168"/>
                <a:gd name="T62" fmla="*/ 98 w 137"/>
                <a:gd name="T63" fmla="*/ 50 h 168"/>
                <a:gd name="T64" fmla="*/ 53 w 137"/>
                <a:gd name="T65" fmla="*/ 65 h 168"/>
                <a:gd name="T66" fmla="*/ 55 w 137"/>
                <a:gd name="T67" fmla="*/ 6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68">
                  <a:moveTo>
                    <a:pt x="55" y="61"/>
                  </a:moveTo>
                  <a:cubicBezTo>
                    <a:pt x="51" y="65"/>
                    <a:pt x="51" y="69"/>
                    <a:pt x="46" y="69"/>
                  </a:cubicBezTo>
                  <a:cubicBezTo>
                    <a:pt x="35" y="69"/>
                    <a:pt x="30" y="54"/>
                    <a:pt x="30" y="42"/>
                  </a:cubicBezTo>
                  <a:cubicBezTo>
                    <a:pt x="30" y="26"/>
                    <a:pt x="42" y="30"/>
                    <a:pt x="55" y="30"/>
                  </a:cubicBezTo>
                  <a:cubicBezTo>
                    <a:pt x="68" y="30"/>
                    <a:pt x="73" y="26"/>
                    <a:pt x="84" y="26"/>
                  </a:cubicBezTo>
                  <a:cubicBezTo>
                    <a:pt x="94" y="26"/>
                    <a:pt x="101" y="32"/>
                    <a:pt x="111" y="32"/>
                  </a:cubicBezTo>
                  <a:cubicBezTo>
                    <a:pt x="126" y="32"/>
                    <a:pt x="131" y="19"/>
                    <a:pt x="133" y="7"/>
                  </a:cubicBezTo>
                  <a:cubicBezTo>
                    <a:pt x="136" y="7"/>
                    <a:pt x="136" y="3"/>
                    <a:pt x="137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13" y="14"/>
                    <a:pt x="108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30" y="9"/>
                    <a:pt x="20" y="35"/>
                    <a:pt x="20" y="54"/>
                  </a:cubicBezTo>
                  <a:cubicBezTo>
                    <a:pt x="20" y="59"/>
                    <a:pt x="14" y="63"/>
                    <a:pt x="14" y="66"/>
                  </a:cubicBezTo>
                  <a:cubicBezTo>
                    <a:pt x="8" y="84"/>
                    <a:pt x="0" y="92"/>
                    <a:pt x="0" y="109"/>
                  </a:cubicBezTo>
                  <a:cubicBezTo>
                    <a:pt x="0" y="119"/>
                    <a:pt x="11" y="119"/>
                    <a:pt x="15" y="119"/>
                  </a:cubicBezTo>
                  <a:cubicBezTo>
                    <a:pt x="15" y="132"/>
                    <a:pt x="15" y="149"/>
                    <a:pt x="15" y="158"/>
                  </a:cubicBezTo>
                  <a:cubicBezTo>
                    <a:pt x="15" y="162"/>
                    <a:pt x="21" y="168"/>
                    <a:pt x="27" y="168"/>
                  </a:cubicBezTo>
                  <a:cubicBezTo>
                    <a:pt x="36" y="168"/>
                    <a:pt x="39" y="140"/>
                    <a:pt x="39" y="136"/>
                  </a:cubicBezTo>
                  <a:cubicBezTo>
                    <a:pt x="39" y="126"/>
                    <a:pt x="32" y="120"/>
                    <a:pt x="32" y="110"/>
                  </a:cubicBezTo>
                  <a:cubicBezTo>
                    <a:pt x="32" y="104"/>
                    <a:pt x="38" y="100"/>
                    <a:pt x="43" y="100"/>
                  </a:cubicBezTo>
                  <a:cubicBezTo>
                    <a:pt x="45" y="100"/>
                    <a:pt x="47" y="101"/>
                    <a:pt x="49" y="100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27"/>
                    <a:pt x="58" y="131"/>
                    <a:pt x="58" y="142"/>
                  </a:cubicBezTo>
                  <a:cubicBezTo>
                    <a:pt x="58" y="144"/>
                    <a:pt x="59" y="146"/>
                    <a:pt x="58" y="149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40"/>
                    <a:pt x="85" y="141"/>
                    <a:pt x="85" y="132"/>
                  </a:cubicBezTo>
                  <a:cubicBezTo>
                    <a:pt x="82" y="131"/>
                    <a:pt x="74" y="123"/>
                    <a:pt x="74" y="118"/>
                  </a:cubicBezTo>
                  <a:cubicBezTo>
                    <a:pt x="74" y="116"/>
                    <a:pt x="76" y="115"/>
                    <a:pt x="77" y="113"/>
                  </a:cubicBezTo>
                  <a:cubicBezTo>
                    <a:pt x="73" y="111"/>
                    <a:pt x="58" y="82"/>
                    <a:pt x="58" y="80"/>
                  </a:cubicBezTo>
                  <a:cubicBezTo>
                    <a:pt x="79" y="80"/>
                    <a:pt x="81" y="62"/>
                    <a:pt x="98" y="5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9"/>
                    <a:pt x="54" y="62"/>
                    <a:pt x="53" y="65"/>
                  </a:cubicBezTo>
                  <a:lnTo>
                    <a:pt x="55" y="61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8769638" y="4505623"/>
              <a:ext cx="291092" cy="90549"/>
            </a:xfrm>
            <a:custGeom>
              <a:avLst/>
              <a:gdLst>
                <a:gd name="T0" fmla="*/ 212 w 220"/>
                <a:gd name="T1" fmla="*/ 65 h 68"/>
                <a:gd name="T2" fmla="*/ 196 w 220"/>
                <a:gd name="T3" fmla="*/ 60 h 68"/>
                <a:gd name="T4" fmla="*/ 196 w 220"/>
                <a:gd name="T5" fmla="*/ 68 h 68"/>
                <a:gd name="T6" fmla="*/ 116 w 220"/>
                <a:gd name="T7" fmla="*/ 56 h 68"/>
                <a:gd name="T8" fmla="*/ 97 w 220"/>
                <a:gd name="T9" fmla="*/ 45 h 68"/>
                <a:gd name="T10" fmla="*/ 55 w 220"/>
                <a:gd name="T11" fmla="*/ 40 h 68"/>
                <a:gd name="T12" fmla="*/ 25 w 220"/>
                <a:gd name="T13" fmla="*/ 36 h 68"/>
                <a:gd name="T14" fmla="*/ 0 w 220"/>
                <a:gd name="T15" fmla="*/ 18 h 68"/>
                <a:gd name="T16" fmla="*/ 19 w 220"/>
                <a:gd name="T17" fmla="*/ 2 h 68"/>
                <a:gd name="T18" fmla="*/ 25 w 220"/>
                <a:gd name="T19" fmla="*/ 5 h 68"/>
                <a:gd name="T20" fmla="*/ 37 w 220"/>
                <a:gd name="T21" fmla="*/ 0 h 68"/>
                <a:gd name="T22" fmla="*/ 94 w 220"/>
                <a:gd name="T23" fmla="*/ 26 h 68"/>
                <a:gd name="T24" fmla="*/ 117 w 220"/>
                <a:gd name="T25" fmla="*/ 14 h 68"/>
                <a:gd name="T26" fmla="*/ 151 w 220"/>
                <a:gd name="T27" fmla="*/ 28 h 68"/>
                <a:gd name="T28" fmla="*/ 174 w 220"/>
                <a:gd name="T29" fmla="*/ 25 h 68"/>
                <a:gd name="T30" fmla="*/ 180 w 220"/>
                <a:gd name="T31" fmla="*/ 25 h 68"/>
                <a:gd name="T32" fmla="*/ 152 w 220"/>
                <a:gd name="T33" fmla="*/ 30 h 68"/>
                <a:gd name="T34" fmla="*/ 184 w 220"/>
                <a:gd name="T35" fmla="*/ 41 h 68"/>
                <a:gd name="T36" fmla="*/ 190 w 220"/>
                <a:gd name="T37" fmla="*/ 48 h 68"/>
                <a:gd name="T38" fmla="*/ 208 w 220"/>
                <a:gd name="T39" fmla="*/ 49 h 68"/>
                <a:gd name="T40" fmla="*/ 220 w 220"/>
                <a:gd name="T41" fmla="*/ 57 h 68"/>
                <a:gd name="T42" fmla="*/ 212 w 220"/>
                <a:gd name="T43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68">
                  <a:moveTo>
                    <a:pt x="212" y="65"/>
                  </a:moveTo>
                  <a:cubicBezTo>
                    <a:pt x="204" y="65"/>
                    <a:pt x="205" y="60"/>
                    <a:pt x="196" y="60"/>
                  </a:cubicBezTo>
                  <a:cubicBezTo>
                    <a:pt x="194" y="60"/>
                    <a:pt x="195" y="65"/>
                    <a:pt x="196" y="68"/>
                  </a:cubicBezTo>
                  <a:cubicBezTo>
                    <a:pt x="171" y="57"/>
                    <a:pt x="145" y="56"/>
                    <a:pt x="116" y="56"/>
                  </a:cubicBezTo>
                  <a:cubicBezTo>
                    <a:pt x="107" y="56"/>
                    <a:pt x="104" y="45"/>
                    <a:pt x="97" y="45"/>
                  </a:cubicBezTo>
                  <a:cubicBezTo>
                    <a:pt x="82" y="45"/>
                    <a:pt x="70" y="45"/>
                    <a:pt x="55" y="40"/>
                  </a:cubicBezTo>
                  <a:cubicBezTo>
                    <a:pt x="44" y="36"/>
                    <a:pt x="32" y="44"/>
                    <a:pt x="25" y="36"/>
                  </a:cubicBezTo>
                  <a:cubicBezTo>
                    <a:pt x="17" y="28"/>
                    <a:pt x="11" y="18"/>
                    <a:pt x="0" y="18"/>
                  </a:cubicBezTo>
                  <a:cubicBezTo>
                    <a:pt x="0" y="16"/>
                    <a:pt x="14" y="2"/>
                    <a:pt x="19" y="2"/>
                  </a:cubicBezTo>
                  <a:cubicBezTo>
                    <a:pt x="21" y="2"/>
                    <a:pt x="22" y="5"/>
                    <a:pt x="25" y="5"/>
                  </a:cubicBezTo>
                  <a:cubicBezTo>
                    <a:pt x="29" y="5"/>
                    <a:pt x="32" y="0"/>
                    <a:pt x="37" y="0"/>
                  </a:cubicBezTo>
                  <a:cubicBezTo>
                    <a:pt x="60" y="0"/>
                    <a:pt x="69" y="26"/>
                    <a:pt x="94" y="26"/>
                  </a:cubicBezTo>
                  <a:cubicBezTo>
                    <a:pt x="106" y="26"/>
                    <a:pt x="108" y="14"/>
                    <a:pt x="117" y="14"/>
                  </a:cubicBezTo>
                  <a:cubicBezTo>
                    <a:pt x="132" y="14"/>
                    <a:pt x="138" y="28"/>
                    <a:pt x="151" y="28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9" y="29"/>
                    <a:pt x="153" y="31"/>
                    <a:pt x="152" y="30"/>
                  </a:cubicBezTo>
                  <a:cubicBezTo>
                    <a:pt x="160" y="39"/>
                    <a:pt x="170" y="41"/>
                    <a:pt x="184" y="41"/>
                  </a:cubicBezTo>
                  <a:cubicBezTo>
                    <a:pt x="188" y="41"/>
                    <a:pt x="188" y="46"/>
                    <a:pt x="190" y="48"/>
                  </a:cubicBezTo>
                  <a:cubicBezTo>
                    <a:pt x="195" y="53"/>
                    <a:pt x="201" y="47"/>
                    <a:pt x="208" y="49"/>
                  </a:cubicBezTo>
                  <a:cubicBezTo>
                    <a:pt x="215" y="52"/>
                    <a:pt x="215" y="54"/>
                    <a:pt x="220" y="57"/>
                  </a:cubicBezTo>
                  <a:cubicBezTo>
                    <a:pt x="219" y="60"/>
                    <a:pt x="213" y="65"/>
                    <a:pt x="212" y="65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9180695" y="4576642"/>
              <a:ext cx="86446" cy="23082"/>
            </a:xfrm>
            <a:custGeom>
              <a:avLst/>
              <a:gdLst>
                <a:gd name="T0" fmla="*/ 44 w 66"/>
                <a:gd name="T1" fmla="*/ 16 h 17"/>
                <a:gd name="T2" fmla="*/ 17 w 66"/>
                <a:gd name="T3" fmla="*/ 16 h 17"/>
                <a:gd name="T4" fmla="*/ 0 w 66"/>
                <a:gd name="T5" fmla="*/ 8 h 17"/>
                <a:gd name="T6" fmla="*/ 14 w 66"/>
                <a:gd name="T7" fmla="*/ 3 h 17"/>
                <a:gd name="T8" fmla="*/ 44 w 66"/>
                <a:gd name="T9" fmla="*/ 8 h 17"/>
                <a:gd name="T10" fmla="*/ 66 w 66"/>
                <a:gd name="T11" fmla="*/ 0 h 17"/>
                <a:gd name="T12" fmla="*/ 44 w 6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7">
                  <a:moveTo>
                    <a:pt x="44" y="16"/>
                  </a:moveTo>
                  <a:cubicBezTo>
                    <a:pt x="33" y="16"/>
                    <a:pt x="23" y="16"/>
                    <a:pt x="17" y="16"/>
                  </a:cubicBezTo>
                  <a:cubicBezTo>
                    <a:pt x="11" y="16"/>
                    <a:pt x="0" y="17"/>
                    <a:pt x="0" y="8"/>
                  </a:cubicBezTo>
                  <a:cubicBezTo>
                    <a:pt x="0" y="2"/>
                    <a:pt x="8" y="3"/>
                    <a:pt x="14" y="3"/>
                  </a:cubicBezTo>
                  <a:cubicBezTo>
                    <a:pt x="27" y="3"/>
                    <a:pt x="33" y="8"/>
                    <a:pt x="44" y="8"/>
                  </a:cubicBezTo>
                  <a:cubicBezTo>
                    <a:pt x="55" y="8"/>
                    <a:pt x="59" y="3"/>
                    <a:pt x="66" y="0"/>
                  </a:cubicBezTo>
                  <a:cubicBezTo>
                    <a:pt x="61" y="11"/>
                    <a:pt x="54" y="13"/>
                    <a:pt x="44" y="16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9092485" y="4581968"/>
              <a:ext cx="61746" cy="21305"/>
            </a:xfrm>
            <a:custGeom>
              <a:avLst/>
              <a:gdLst>
                <a:gd name="T0" fmla="*/ 46 w 46"/>
                <a:gd name="T1" fmla="*/ 12 h 17"/>
                <a:gd name="T2" fmla="*/ 39 w 46"/>
                <a:gd name="T3" fmla="*/ 12 h 17"/>
                <a:gd name="T4" fmla="*/ 33 w 46"/>
                <a:gd name="T5" fmla="*/ 9 h 17"/>
                <a:gd name="T6" fmla="*/ 15 w 46"/>
                <a:gd name="T7" fmla="*/ 17 h 17"/>
                <a:gd name="T8" fmla="*/ 0 w 46"/>
                <a:gd name="T9" fmla="*/ 12 h 17"/>
                <a:gd name="T10" fmla="*/ 13 w 46"/>
                <a:gd name="T11" fmla="*/ 4 h 17"/>
                <a:gd name="T12" fmla="*/ 27 w 46"/>
                <a:gd name="T13" fmla="*/ 7 h 17"/>
                <a:gd name="T14" fmla="*/ 28 w 46"/>
                <a:gd name="T15" fmla="*/ 0 h 17"/>
                <a:gd name="T16" fmla="*/ 46 w 46"/>
                <a:gd name="T17" fmla="*/ 0 h 17"/>
                <a:gd name="T18" fmla="*/ 46 w 4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7">
                  <a:moveTo>
                    <a:pt x="46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6" y="12"/>
                    <a:pt x="23" y="17"/>
                    <a:pt x="15" y="17"/>
                  </a:cubicBezTo>
                  <a:cubicBezTo>
                    <a:pt x="9" y="17"/>
                    <a:pt x="0" y="15"/>
                    <a:pt x="0" y="12"/>
                  </a:cubicBezTo>
                  <a:cubicBezTo>
                    <a:pt x="0" y="3"/>
                    <a:pt x="6" y="4"/>
                    <a:pt x="13" y="4"/>
                  </a:cubicBezTo>
                  <a:cubicBezTo>
                    <a:pt x="20" y="4"/>
                    <a:pt x="24" y="5"/>
                    <a:pt x="27" y="7"/>
                  </a:cubicBezTo>
                  <a:cubicBezTo>
                    <a:pt x="27" y="4"/>
                    <a:pt x="28" y="3"/>
                    <a:pt x="2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5" y="11"/>
                    <a:pt x="46" y="12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9157760" y="4608601"/>
              <a:ext cx="44105" cy="35509"/>
            </a:xfrm>
            <a:custGeom>
              <a:avLst/>
              <a:gdLst>
                <a:gd name="T0" fmla="*/ 24 w 34"/>
                <a:gd name="T1" fmla="*/ 26 h 26"/>
                <a:gd name="T2" fmla="*/ 20 w 34"/>
                <a:gd name="T3" fmla="*/ 15 h 26"/>
                <a:gd name="T4" fmla="*/ 0 w 34"/>
                <a:gd name="T5" fmla="*/ 6 h 26"/>
                <a:gd name="T6" fmla="*/ 15 w 34"/>
                <a:gd name="T7" fmla="*/ 2 h 26"/>
                <a:gd name="T8" fmla="*/ 22 w 34"/>
                <a:gd name="T9" fmla="*/ 2 h 26"/>
                <a:gd name="T10" fmla="*/ 34 w 34"/>
                <a:gd name="T11" fmla="*/ 20 h 26"/>
                <a:gd name="T12" fmla="*/ 28 w 34"/>
                <a:gd name="T13" fmla="*/ 26 h 26"/>
                <a:gd name="T14" fmla="*/ 2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24" y="26"/>
                  </a:moveTo>
                  <a:cubicBezTo>
                    <a:pt x="21" y="26"/>
                    <a:pt x="20" y="18"/>
                    <a:pt x="20" y="15"/>
                  </a:cubicBezTo>
                  <a:cubicBezTo>
                    <a:pt x="12" y="15"/>
                    <a:pt x="0" y="14"/>
                    <a:pt x="0" y="6"/>
                  </a:cubicBezTo>
                  <a:cubicBezTo>
                    <a:pt x="0" y="0"/>
                    <a:pt x="9" y="2"/>
                    <a:pt x="15" y="2"/>
                  </a:cubicBezTo>
                  <a:cubicBezTo>
                    <a:pt x="17" y="2"/>
                    <a:pt x="20" y="2"/>
                    <a:pt x="22" y="2"/>
                  </a:cubicBezTo>
                  <a:cubicBezTo>
                    <a:pt x="22" y="13"/>
                    <a:pt x="34" y="10"/>
                    <a:pt x="34" y="20"/>
                  </a:cubicBezTo>
                  <a:cubicBezTo>
                    <a:pt x="34" y="22"/>
                    <a:pt x="30" y="26"/>
                    <a:pt x="28" y="26"/>
                  </a:cubicBezTo>
                  <a:cubicBezTo>
                    <a:pt x="27" y="26"/>
                    <a:pt x="25" y="26"/>
                    <a:pt x="24" y="26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9071315" y="4581968"/>
              <a:ext cx="15878" cy="15979"/>
            </a:xfrm>
            <a:custGeom>
              <a:avLst/>
              <a:gdLst>
                <a:gd name="T0" fmla="*/ 0 w 13"/>
                <a:gd name="T1" fmla="*/ 0 h 13"/>
                <a:gd name="T2" fmla="*/ 6 w 13"/>
                <a:gd name="T3" fmla="*/ 0 h 13"/>
                <a:gd name="T4" fmla="*/ 13 w 13"/>
                <a:gd name="T5" fmla="*/ 5 h 13"/>
                <a:gd name="T6" fmla="*/ 6 w 13"/>
                <a:gd name="T7" fmla="*/ 13 h 13"/>
                <a:gd name="T8" fmla="*/ 0 w 13"/>
                <a:gd name="T9" fmla="*/ 8 h 13"/>
                <a:gd name="T10" fmla="*/ 0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0" y="4"/>
                    <a:pt x="13" y="5"/>
                  </a:cubicBezTo>
                  <a:cubicBezTo>
                    <a:pt x="13" y="10"/>
                    <a:pt x="9" y="13"/>
                    <a:pt x="6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9283019" y="4581968"/>
              <a:ext cx="102323" cy="63916"/>
            </a:xfrm>
            <a:custGeom>
              <a:avLst/>
              <a:gdLst>
                <a:gd name="T0" fmla="*/ 33 w 77"/>
                <a:gd name="T1" fmla="*/ 23 h 47"/>
                <a:gd name="T2" fmla="*/ 30 w 77"/>
                <a:gd name="T3" fmla="*/ 34 h 47"/>
                <a:gd name="T4" fmla="*/ 5 w 77"/>
                <a:gd name="T5" fmla="*/ 47 h 47"/>
                <a:gd name="T6" fmla="*/ 0 w 77"/>
                <a:gd name="T7" fmla="*/ 40 h 47"/>
                <a:gd name="T8" fmla="*/ 26 w 77"/>
                <a:gd name="T9" fmla="*/ 18 h 47"/>
                <a:gd name="T10" fmla="*/ 30 w 77"/>
                <a:gd name="T11" fmla="*/ 11 h 47"/>
                <a:gd name="T12" fmla="*/ 77 w 77"/>
                <a:gd name="T13" fmla="*/ 5 h 47"/>
                <a:gd name="T14" fmla="*/ 33 w 7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7">
                  <a:moveTo>
                    <a:pt x="33" y="23"/>
                  </a:moveTo>
                  <a:cubicBezTo>
                    <a:pt x="29" y="23"/>
                    <a:pt x="33" y="31"/>
                    <a:pt x="30" y="34"/>
                  </a:cubicBezTo>
                  <a:cubicBezTo>
                    <a:pt x="26" y="38"/>
                    <a:pt x="14" y="47"/>
                    <a:pt x="5" y="47"/>
                  </a:cubicBezTo>
                  <a:cubicBezTo>
                    <a:pt x="2" y="47"/>
                    <a:pt x="0" y="43"/>
                    <a:pt x="0" y="40"/>
                  </a:cubicBezTo>
                  <a:cubicBezTo>
                    <a:pt x="0" y="22"/>
                    <a:pt x="14" y="22"/>
                    <a:pt x="26" y="18"/>
                  </a:cubicBezTo>
                  <a:cubicBezTo>
                    <a:pt x="28" y="18"/>
                    <a:pt x="28" y="13"/>
                    <a:pt x="30" y="11"/>
                  </a:cubicBezTo>
                  <a:cubicBezTo>
                    <a:pt x="37" y="3"/>
                    <a:pt x="70" y="0"/>
                    <a:pt x="77" y="5"/>
                  </a:cubicBezTo>
                  <a:cubicBezTo>
                    <a:pt x="70" y="17"/>
                    <a:pt x="45" y="23"/>
                    <a:pt x="33" y="23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9581168" y="4496746"/>
              <a:ext cx="21170" cy="42611"/>
            </a:xfrm>
            <a:custGeom>
              <a:avLst/>
              <a:gdLst>
                <a:gd name="T0" fmla="*/ 13 w 16"/>
                <a:gd name="T1" fmla="*/ 0 h 33"/>
                <a:gd name="T2" fmla="*/ 16 w 16"/>
                <a:gd name="T3" fmla="*/ 9 h 33"/>
                <a:gd name="T4" fmla="*/ 10 w 16"/>
                <a:gd name="T5" fmla="*/ 17 h 33"/>
                <a:gd name="T6" fmla="*/ 5 w 16"/>
                <a:gd name="T7" fmla="*/ 33 h 33"/>
                <a:gd name="T8" fmla="*/ 0 w 16"/>
                <a:gd name="T9" fmla="*/ 27 h 33"/>
                <a:gd name="T10" fmla="*/ 8 w 16"/>
                <a:gd name="T11" fmla="*/ 14 h 33"/>
                <a:gd name="T12" fmla="*/ 13 w 16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3" y="0"/>
                  </a:moveTo>
                  <a:cubicBezTo>
                    <a:pt x="14" y="6"/>
                    <a:pt x="16" y="3"/>
                    <a:pt x="16" y="9"/>
                  </a:cubicBezTo>
                  <a:cubicBezTo>
                    <a:pt x="16" y="14"/>
                    <a:pt x="13" y="17"/>
                    <a:pt x="10" y="17"/>
                  </a:cubicBezTo>
                  <a:cubicBezTo>
                    <a:pt x="10" y="25"/>
                    <a:pt x="11" y="33"/>
                    <a:pt x="5" y="33"/>
                  </a:cubicBezTo>
                  <a:cubicBezTo>
                    <a:pt x="3" y="33"/>
                    <a:pt x="0" y="29"/>
                    <a:pt x="0" y="27"/>
                  </a:cubicBezTo>
                  <a:cubicBezTo>
                    <a:pt x="0" y="19"/>
                    <a:pt x="8" y="18"/>
                    <a:pt x="8" y="14"/>
                  </a:cubicBezTo>
                  <a:cubicBezTo>
                    <a:pt x="8" y="8"/>
                    <a:pt x="7" y="1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9355351" y="4415075"/>
              <a:ext cx="28227" cy="31959"/>
            </a:xfrm>
            <a:custGeom>
              <a:avLst/>
              <a:gdLst>
                <a:gd name="T0" fmla="*/ 21 w 21"/>
                <a:gd name="T1" fmla="*/ 14 h 24"/>
                <a:gd name="T2" fmla="*/ 13 w 21"/>
                <a:gd name="T3" fmla="*/ 24 h 24"/>
                <a:gd name="T4" fmla="*/ 0 w 21"/>
                <a:gd name="T5" fmla="*/ 9 h 24"/>
                <a:gd name="T6" fmla="*/ 21 w 21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21" y="16"/>
                    <a:pt x="15" y="24"/>
                    <a:pt x="13" y="24"/>
                  </a:cubicBezTo>
                  <a:cubicBezTo>
                    <a:pt x="9" y="24"/>
                    <a:pt x="0" y="16"/>
                    <a:pt x="0" y="9"/>
                  </a:cubicBezTo>
                  <a:cubicBezTo>
                    <a:pt x="0" y="0"/>
                    <a:pt x="21" y="6"/>
                    <a:pt x="21" y="14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9406512" y="4418625"/>
              <a:ext cx="82918" cy="23082"/>
            </a:xfrm>
            <a:custGeom>
              <a:avLst/>
              <a:gdLst>
                <a:gd name="T0" fmla="*/ 53 w 62"/>
                <a:gd name="T1" fmla="*/ 3 h 18"/>
                <a:gd name="T2" fmla="*/ 62 w 62"/>
                <a:gd name="T3" fmla="*/ 17 h 18"/>
                <a:gd name="T4" fmla="*/ 57 w 62"/>
                <a:gd name="T5" fmla="*/ 18 h 18"/>
                <a:gd name="T6" fmla="*/ 31 w 62"/>
                <a:gd name="T7" fmla="*/ 10 h 18"/>
                <a:gd name="T8" fmla="*/ 13 w 62"/>
                <a:gd name="T9" fmla="*/ 10 h 18"/>
                <a:gd name="T10" fmla="*/ 0 w 62"/>
                <a:gd name="T11" fmla="*/ 7 h 18"/>
                <a:gd name="T12" fmla="*/ 5 w 62"/>
                <a:gd name="T13" fmla="*/ 0 h 18"/>
                <a:gd name="T14" fmla="*/ 39 w 62"/>
                <a:gd name="T15" fmla="*/ 0 h 18"/>
                <a:gd name="T16" fmla="*/ 51 w 62"/>
                <a:gd name="T17" fmla="*/ 3 h 18"/>
                <a:gd name="T18" fmla="*/ 53 w 62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8">
                  <a:moveTo>
                    <a:pt x="53" y="3"/>
                  </a:moveTo>
                  <a:cubicBezTo>
                    <a:pt x="54" y="9"/>
                    <a:pt x="62" y="10"/>
                    <a:pt x="62" y="17"/>
                  </a:cubicBezTo>
                  <a:cubicBezTo>
                    <a:pt x="62" y="18"/>
                    <a:pt x="59" y="18"/>
                    <a:pt x="57" y="18"/>
                  </a:cubicBezTo>
                  <a:cubicBezTo>
                    <a:pt x="47" y="18"/>
                    <a:pt x="42" y="10"/>
                    <a:pt x="31" y="10"/>
                  </a:cubicBezTo>
                  <a:cubicBezTo>
                    <a:pt x="23" y="10"/>
                    <a:pt x="20" y="10"/>
                    <a:pt x="13" y="10"/>
                  </a:cubicBezTo>
                  <a:cubicBezTo>
                    <a:pt x="10" y="10"/>
                    <a:pt x="0" y="7"/>
                    <a:pt x="0" y="7"/>
                  </a:cubicBezTo>
                  <a:cubicBezTo>
                    <a:pt x="0" y="3"/>
                    <a:pt x="4" y="2"/>
                    <a:pt x="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6"/>
                    <a:pt x="46" y="3"/>
                    <a:pt x="51" y="3"/>
                  </a:cubicBezTo>
                  <a:lnTo>
                    <a:pt x="53" y="3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9394163" y="4260610"/>
              <a:ext cx="35284" cy="83447"/>
            </a:xfrm>
            <a:custGeom>
              <a:avLst/>
              <a:gdLst>
                <a:gd name="T0" fmla="*/ 8 w 27"/>
                <a:gd name="T1" fmla="*/ 50 h 63"/>
                <a:gd name="T2" fmla="*/ 8 w 27"/>
                <a:gd name="T3" fmla="*/ 44 h 63"/>
                <a:gd name="T4" fmla="*/ 25 w 27"/>
                <a:gd name="T5" fmla="*/ 43 h 63"/>
                <a:gd name="T6" fmla="*/ 19 w 27"/>
                <a:gd name="T7" fmla="*/ 31 h 63"/>
                <a:gd name="T8" fmla="*/ 27 w 27"/>
                <a:gd name="T9" fmla="*/ 21 h 63"/>
                <a:gd name="T10" fmla="*/ 7 w 27"/>
                <a:gd name="T11" fmla="*/ 0 h 63"/>
                <a:gd name="T12" fmla="*/ 0 w 27"/>
                <a:gd name="T13" fmla="*/ 16 h 63"/>
                <a:gd name="T14" fmla="*/ 6 w 27"/>
                <a:gd name="T15" fmla="*/ 38 h 63"/>
                <a:gd name="T16" fmla="*/ 6 w 27"/>
                <a:gd name="T17" fmla="*/ 48 h 63"/>
                <a:gd name="T18" fmla="*/ 16 w 27"/>
                <a:gd name="T19" fmla="*/ 63 h 63"/>
                <a:gd name="T20" fmla="*/ 8 w 27"/>
                <a:gd name="T2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3">
                  <a:moveTo>
                    <a:pt x="8" y="50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4" y="44"/>
                    <a:pt x="22" y="44"/>
                    <a:pt x="25" y="43"/>
                  </a:cubicBezTo>
                  <a:cubicBezTo>
                    <a:pt x="24" y="36"/>
                    <a:pt x="19" y="35"/>
                    <a:pt x="19" y="31"/>
                  </a:cubicBezTo>
                  <a:cubicBezTo>
                    <a:pt x="19" y="26"/>
                    <a:pt x="27" y="25"/>
                    <a:pt x="27" y="21"/>
                  </a:cubicBezTo>
                  <a:cubicBezTo>
                    <a:pt x="14" y="17"/>
                    <a:pt x="8" y="11"/>
                    <a:pt x="7" y="0"/>
                  </a:cubicBezTo>
                  <a:cubicBezTo>
                    <a:pt x="1" y="3"/>
                    <a:pt x="0" y="9"/>
                    <a:pt x="0" y="16"/>
                  </a:cubicBezTo>
                  <a:cubicBezTo>
                    <a:pt x="0" y="26"/>
                    <a:pt x="6" y="29"/>
                    <a:pt x="6" y="38"/>
                  </a:cubicBezTo>
                  <a:cubicBezTo>
                    <a:pt x="6" y="46"/>
                    <a:pt x="6" y="44"/>
                    <a:pt x="6" y="48"/>
                  </a:cubicBezTo>
                  <a:cubicBezTo>
                    <a:pt x="6" y="53"/>
                    <a:pt x="8" y="63"/>
                    <a:pt x="16" y="63"/>
                  </a:cubicBezTo>
                  <a:cubicBezTo>
                    <a:pt x="12" y="58"/>
                    <a:pt x="11" y="55"/>
                    <a:pt x="8" y="5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9995753" y="4454135"/>
              <a:ext cx="112908" cy="69244"/>
            </a:xfrm>
            <a:custGeom>
              <a:avLst/>
              <a:gdLst>
                <a:gd name="T0" fmla="*/ 22 w 85"/>
                <a:gd name="T1" fmla="*/ 48 h 52"/>
                <a:gd name="T2" fmla="*/ 0 w 85"/>
                <a:gd name="T3" fmla="*/ 32 h 52"/>
                <a:gd name="T4" fmla="*/ 23 w 85"/>
                <a:gd name="T5" fmla="*/ 32 h 52"/>
                <a:gd name="T6" fmla="*/ 32 w 85"/>
                <a:gd name="T7" fmla="*/ 30 h 52"/>
                <a:gd name="T8" fmla="*/ 61 w 85"/>
                <a:gd name="T9" fmla="*/ 23 h 52"/>
                <a:gd name="T10" fmla="*/ 78 w 85"/>
                <a:gd name="T11" fmla="*/ 0 h 52"/>
                <a:gd name="T12" fmla="*/ 85 w 85"/>
                <a:gd name="T13" fmla="*/ 12 h 52"/>
                <a:gd name="T14" fmla="*/ 69 w 85"/>
                <a:gd name="T15" fmla="*/ 40 h 52"/>
                <a:gd name="T16" fmla="*/ 32 w 85"/>
                <a:gd name="T17" fmla="*/ 52 h 52"/>
                <a:gd name="T18" fmla="*/ 19 w 85"/>
                <a:gd name="T19" fmla="*/ 44 h 52"/>
                <a:gd name="T20" fmla="*/ 22 w 85"/>
                <a:gd name="T2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2">
                  <a:moveTo>
                    <a:pt x="22" y="48"/>
                  </a:moveTo>
                  <a:cubicBezTo>
                    <a:pt x="16" y="40"/>
                    <a:pt x="3" y="4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3"/>
                    <a:pt x="32" y="30"/>
                    <a:pt x="32" y="30"/>
                  </a:cubicBezTo>
                  <a:cubicBezTo>
                    <a:pt x="43" y="26"/>
                    <a:pt x="54" y="26"/>
                    <a:pt x="61" y="23"/>
                  </a:cubicBezTo>
                  <a:cubicBezTo>
                    <a:pt x="72" y="18"/>
                    <a:pt x="67" y="0"/>
                    <a:pt x="78" y="0"/>
                  </a:cubicBezTo>
                  <a:cubicBezTo>
                    <a:pt x="82" y="0"/>
                    <a:pt x="85" y="7"/>
                    <a:pt x="85" y="12"/>
                  </a:cubicBezTo>
                  <a:cubicBezTo>
                    <a:pt x="85" y="29"/>
                    <a:pt x="69" y="26"/>
                    <a:pt x="69" y="40"/>
                  </a:cubicBezTo>
                  <a:cubicBezTo>
                    <a:pt x="55" y="43"/>
                    <a:pt x="48" y="52"/>
                    <a:pt x="32" y="52"/>
                  </a:cubicBezTo>
                  <a:cubicBezTo>
                    <a:pt x="29" y="52"/>
                    <a:pt x="19" y="46"/>
                    <a:pt x="19" y="44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9487666" y="4336954"/>
              <a:ext cx="578656" cy="316033"/>
            </a:xfrm>
            <a:custGeom>
              <a:avLst/>
              <a:gdLst>
                <a:gd name="T0" fmla="*/ 219 w 439"/>
                <a:gd name="T1" fmla="*/ 49 h 238"/>
                <a:gd name="T2" fmla="*/ 274 w 439"/>
                <a:gd name="T3" fmla="*/ 69 h 238"/>
                <a:gd name="T4" fmla="*/ 297 w 439"/>
                <a:gd name="T5" fmla="*/ 80 h 238"/>
                <a:gd name="T6" fmla="*/ 307 w 439"/>
                <a:gd name="T7" fmla="*/ 88 h 238"/>
                <a:gd name="T8" fmla="*/ 349 w 439"/>
                <a:gd name="T9" fmla="*/ 127 h 238"/>
                <a:gd name="T10" fmla="*/ 372 w 439"/>
                <a:gd name="T11" fmla="*/ 140 h 238"/>
                <a:gd name="T12" fmla="*/ 358 w 439"/>
                <a:gd name="T13" fmla="*/ 153 h 238"/>
                <a:gd name="T14" fmla="*/ 372 w 439"/>
                <a:gd name="T15" fmla="*/ 172 h 238"/>
                <a:gd name="T16" fmla="*/ 384 w 439"/>
                <a:gd name="T17" fmla="*/ 195 h 238"/>
                <a:gd name="T18" fmla="*/ 401 w 439"/>
                <a:gd name="T19" fmla="*/ 203 h 238"/>
                <a:gd name="T20" fmla="*/ 407 w 439"/>
                <a:gd name="T21" fmla="*/ 211 h 238"/>
                <a:gd name="T22" fmla="*/ 416 w 439"/>
                <a:gd name="T23" fmla="*/ 213 h 238"/>
                <a:gd name="T24" fmla="*/ 424 w 439"/>
                <a:gd name="T25" fmla="*/ 223 h 238"/>
                <a:gd name="T26" fmla="*/ 439 w 439"/>
                <a:gd name="T27" fmla="*/ 226 h 238"/>
                <a:gd name="T28" fmla="*/ 429 w 439"/>
                <a:gd name="T29" fmla="*/ 238 h 238"/>
                <a:gd name="T30" fmla="*/ 424 w 439"/>
                <a:gd name="T31" fmla="*/ 238 h 238"/>
                <a:gd name="T32" fmla="*/ 410 w 439"/>
                <a:gd name="T33" fmla="*/ 229 h 238"/>
                <a:gd name="T34" fmla="*/ 390 w 439"/>
                <a:gd name="T35" fmla="*/ 229 h 238"/>
                <a:gd name="T36" fmla="*/ 362 w 439"/>
                <a:gd name="T37" fmla="*/ 209 h 238"/>
                <a:gd name="T38" fmla="*/ 354 w 439"/>
                <a:gd name="T39" fmla="*/ 203 h 238"/>
                <a:gd name="T40" fmla="*/ 300 w 439"/>
                <a:gd name="T41" fmla="*/ 165 h 238"/>
                <a:gd name="T42" fmla="*/ 272 w 439"/>
                <a:gd name="T43" fmla="*/ 184 h 238"/>
                <a:gd name="T44" fmla="*/ 268 w 439"/>
                <a:gd name="T45" fmla="*/ 203 h 238"/>
                <a:gd name="T46" fmla="*/ 240 w 439"/>
                <a:gd name="T47" fmla="*/ 203 h 238"/>
                <a:gd name="T48" fmla="*/ 195 w 439"/>
                <a:gd name="T49" fmla="*/ 179 h 238"/>
                <a:gd name="T50" fmla="*/ 184 w 439"/>
                <a:gd name="T51" fmla="*/ 184 h 238"/>
                <a:gd name="T52" fmla="*/ 168 w 439"/>
                <a:gd name="T53" fmla="*/ 184 h 238"/>
                <a:gd name="T54" fmla="*/ 155 w 439"/>
                <a:gd name="T55" fmla="*/ 177 h 238"/>
                <a:gd name="T56" fmla="*/ 174 w 439"/>
                <a:gd name="T57" fmla="*/ 161 h 238"/>
                <a:gd name="T58" fmla="*/ 165 w 439"/>
                <a:gd name="T59" fmla="*/ 127 h 238"/>
                <a:gd name="T60" fmla="*/ 133 w 439"/>
                <a:gd name="T61" fmla="*/ 105 h 238"/>
                <a:gd name="T62" fmla="*/ 92 w 439"/>
                <a:gd name="T63" fmla="*/ 97 h 238"/>
                <a:gd name="T64" fmla="*/ 64 w 439"/>
                <a:gd name="T65" fmla="*/ 80 h 238"/>
                <a:gd name="T66" fmla="*/ 64 w 439"/>
                <a:gd name="T67" fmla="*/ 73 h 238"/>
                <a:gd name="T68" fmla="*/ 52 w 439"/>
                <a:gd name="T69" fmla="*/ 87 h 238"/>
                <a:gd name="T70" fmla="*/ 45 w 439"/>
                <a:gd name="T71" fmla="*/ 85 h 238"/>
                <a:gd name="T72" fmla="*/ 41 w 439"/>
                <a:gd name="T73" fmla="*/ 67 h 238"/>
                <a:gd name="T74" fmla="*/ 27 w 439"/>
                <a:gd name="T75" fmla="*/ 58 h 238"/>
                <a:gd name="T76" fmla="*/ 66 w 439"/>
                <a:gd name="T77" fmla="*/ 44 h 238"/>
                <a:gd name="T78" fmla="*/ 61 w 439"/>
                <a:gd name="T79" fmla="*/ 44 h 238"/>
                <a:gd name="T80" fmla="*/ 39 w 439"/>
                <a:gd name="T81" fmla="*/ 48 h 238"/>
                <a:gd name="T82" fmla="*/ 28 w 439"/>
                <a:gd name="T83" fmla="*/ 45 h 238"/>
                <a:gd name="T84" fmla="*/ 24 w 439"/>
                <a:gd name="T85" fmla="*/ 38 h 238"/>
                <a:gd name="T86" fmla="*/ 0 w 439"/>
                <a:gd name="T87" fmla="*/ 21 h 238"/>
                <a:gd name="T88" fmla="*/ 11 w 439"/>
                <a:gd name="T89" fmla="*/ 13 h 238"/>
                <a:gd name="T90" fmla="*/ 39 w 439"/>
                <a:gd name="T91" fmla="*/ 0 h 238"/>
                <a:gd name="T92" fmla="*/ 75 w 439"/>
                <a:gd name="T93" fmla="*/ 16 h 238"/>
                <a:gd name="T94" fmla="*/ 75 w 439"/>
                <a:gd name="T95" fmla="*/ 44 h 238"/>
                <a:gd name="T96" fmla="*/ 87 w 439"/>
                <a:gd name="T97" fmla="*/ 52 h 238"/>
                <a:gd name="T98" fmla="*/ 102 w 439"/>
                <a:gd name="T99" fmla="*/ 67 h 238"/>
                <a:gd name="T100" fmla="*/ 115 w 439"/>
                <a:gd name="T101" fmla="*/ 54 h 238"/>
                <a:gd name="T102" fmla="*/ 134 w 439"/>
                <a:gd name="T103" fmla="*/ 44 h 238"/>
                <a:gd name="T104" fmla="*/ 159 w 439"/>
                <a:gd name="T105" fmla="*/ 25 h 238"/>
                <a:gd name="T106" fmla="*/ 168 w 439"/>
                <a:gd name="T107" fmla="*/ 29 h 238"/>
                <a:gd name="T108" fmla="*/ 187 w 439"/>
                <a:gd name="T109" fmla="*/ 44 h 238"/>
                <a:gd name="T110" fmla="*/ 208 w 439"/>
                <a:gd name="T111" fmla="*/ 44 h 238"/>
                <a:gd name="T112" fmla="*/ 223 w 439"/>
                <a:gd name="T113" fmla="*/ 52 h 238"/>
                <a:gd name="T114" fmla="*/ 223 w 439"/>
                <a:gd name="T115" fmla="*/ 53 h 238"/>
                <a:gd name="T116" fmla="*/ 219 w 439"/>
                <a:gd name="T117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219" y="49"/>
                  </a:moveTo>
                  <a:cubicBezTo>
                    <a:pt x="228" y="59"/>
                    <a:pt x="255" y="69"/>
                    <a:pt x="274" y="69"/>
                  </a:cubicBezTo>
                  <a:cubicBezTo>
                    <a:pt x="284" y="69"/>
                    <a:pt x="288" y="80"/>
                    <a:pt x="297" y="80"/>
                  </a:cubicBezTo>
                  <a:cubicBezTo>
                    <a:pt x="297" y="87"/>
                    <a:pt x="303" y="87"/>
                    <a:pt x="307" y="88"/>
                  </a:cubicBezTo>
                  <a:cubicBezTo>
                    <a:pt x="331" y="96"/>
                    <a:pt x="330" y="118"/>
                    <a:pt x="349" y="127"/>
                  </a:cubicBezTo>
                  <a:cubicBezTo>
                    <a:pt x="356" y="131"/>
                    <a:pt x="372" y="122"/>
                    <a:pt x="372" y="140"/>
                  </a:cubicBezTo>
                  <a:cubicBezTo>
                    <a:pt x="372" y="149"/>
                    <a:pt x="358" y="145"/>
                    <a:pt x="358" y="153"/>
                  </a:cubicBezTo>
                  <a:cubicBezTo>
                    <a:pt x="358" y="157"/>
                    <a:pt x="371" y="170"/>
                    <a:pt x="372" y="172"/>
                  </a:cubicBezTo>
                  <a:cubicBezTo>
                    <a:pt x="380" y="180"/>
                    <a:pt x="378" y="185"/>
                    <a:pt x="384" y="195"/>
                  </a:cubicBezTo>
                  <a:cubicBezTo>
                    <a:pt x="386" y="199"/>
                    <a:pt x="396" y="203"/>
                    <a:pt x="401" y="203"/>
                  </a:cubicBezTo>
                  <a:cubicBezTo>
                    <a:pt x="403" y="203"/>
                    <a:pt x="405" y="208"/>
                    <a:pt x="407" y="211"/>
                  </a:cubicBezTo>
                  <a:cubicBezTo>
                    <a:pt x="408" y="215"/>
                    <a:pt x="413" y="212"/>
                    <a:pt x="416" y="213"/>
                  </a:cubicBezTo>
                  <a:cubicBezTo>
                    <a:pt x="421" y="215"/>
                    <a:pt x="422" y="219"/>
                    <a:pt x="424" y="223"/>
                  </a:cubicBezTo>
                  <a:cubicBezTo>
                    <a:pt x="425" y="227"/>
                    <a:pt x="436" y="225"/>
                    <a:pt x="439" y="226"/>
                  </a:cubicBezTo>
                  <a:cubicBezTo>
                    <a:pt x="434" y="229"/>
                    <a:pt x="429" y="233"/>
                    <a:pt x="429" y="238"/>
                  </a:cubicBezTo>
                  <a:cubicBezTo>
                    <a:pt x="427" y="238"/>
                    <a:pt x="426" y="238"/>
                    <a:pt x="424" y="238"/>
                  </a:cubicBezTo>
                  <a:cubicBezTo>
                    <a:pt x="423" y="238"/>
                    <a:pt x="411" y="231"/>
                    <a:pt x="41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79" y="227"/>
                    <a:pt x="362" y="218"/>
                    <a:pt x="362" y="209"/>
                  </a:cubicBezTo>
                  <a:cubicBezTo>
                    <a:pt x="362" y="206"/>
                    <a:pt x="355" y="204"/>
                    <a:pt x="354" y="203"/>
                  </a:cubicBezTo>
                  <a:cubicBezTo>
                    <a:pt x="339" y="187"/>
                    <a:pt x="325" y="165"/>
                    <a:pt x="300" y="165"/>
                  </a:cubicBezTo>
                  <a:cubicBezTo>
                    <a:pt x="281" y="165"/>
                    <a:pt x="283" y="179"/>
                    <a:pt x="272" y="184"/>
                  </a:cubicBezTo>
                  <a:cubicBezTo>
                    <a:pt x="275" y="195"/>
                    <a:pt x="268" y="198"/>
                    <a:pt x="268" y="203"/>
                  </a:cubicBezTo>
                  <a:cubicBezTo>
                    <a:pt x="251" y="203"/>
                    <a:pt x="248" y="203"/>
                    <a:pt x="240" y="203"/>
                  </a:cubicBezTo>
                  <a:cubicBezTo>
                    <a:pt x="220" y="203"/>
                    <a:pt x="215" y="179"/>
                    <a:pt x="195" y="179"/>
                  </a:cubicBezTo>
                  <a:cubicBezTo>
                    <a:pt x="192" y="179"/>
                    <a:pt x="184" y="180"/>
                    <a:pt x="184" y="18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2" y="184"/>
                    <a:pt x="155" y="184"/>
                    <a:pt x="155" y="177"/>
                  </a:cubicBezTo>
                  <a:cubicBezTo>
                    <a:pt x="155" y="168"/>
                    <a:pt x="170" y="164"/>
                    <a:pt x="174" y="161"/>
                  </a:cubicBezTo>
                  <a:cubicBezTo>
                    <a:pt x="164" y="150"/>
                    <a:pt x="168" y="139"/>
                    <a:pt x="165" y="127"/>
                  </a:cubicBezTo>
                  <a:cubicBezTo>
                    <a:pt x="162" y="118"/>
                    <a:pt x="140" y="109"/>
                    <a:pt x="133" y="105"/>
                  </a:cubicBezTo>
                  <a:cubicBezTo>
                    <a:pt x="124" y="101"/>
                    <a:pt x="104" y="97"/>
                    <a:pt x="92" y="97"/>
                  </a:cubicBezTo>
                  <a:cubicBezTo>
                    <a:pt x="81" y="97"/>
                    <a:pt x="76" y="76"/>
                    <a:pt x="64" y="8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79"/>
                    <a:pt x="59" y="87"/>
                    <a:pt x="52" y="87"/>
                  </a:cubicBezTo>
                  <a:cubicBezTo>
                    <a:pt x="50" y="87"/>
                    <a:pt x="46" y="87"/>
                    <a:pt x="45" y="85"/>
                  </a:cubicBezTo>
                  <a:cubicBezTo>
                    <a:pt x="41" y="77"/>
                    <a:pt x="45" y="74"/>
                    <a:pt x="41" y="67"/>
                  </a:cubicBezTo>
                  <a:cubicBezTo>
                    <a:pt x="37" y="61"/>
                    <a:pt x="29" y="64"/>
                    <a:pt x="27" y="58"/>
                  </a:cubicBezTo>
                  <a:cubicBezTo>
                    <a:pt x="38" y="52"/>
                    <a:pt x="61" y="54"/>
                    <a:pt x="66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2" y="47"/>
                    <a:pt x="47" y="48"/>
                    <a:pt x="39" y="48"/>
                  </a:cubicBezTo>
                  <a:cubicBezTo>
                    <a:pt x="35" y="48"/>
                    <a:pt x="32" y="46"/>
                    <a:pt x="28" y="45"/>
                  </a:cubicBezTo>
                  <a:cubicBezTo>
                    <a:pt x="26" y="44"/>
                    <a:pt x="24" y="40"/>
                    <a:pt x="24" y="38"/>
                  </a:cubicBezTo>
                  <a:cubicBezTo>
                    <a:pt x="18" y="27"/>
                    <a:pt x="0" y="32"/>
                    <a:pt x="0" y="21"/>
                  </a:cubicBezTo>
                  <a:cubicBezTo>
                    <a:pt x="0" y="16"/>
                    <a:pt x="6" y="13"/>
                    <a:pt x="11" y="13"/>
                  </a:cubicBezTo>
                  <a:cubicBezTo>
                    <a:pt x="20" y="13"/>
                    <a:pt x="25" y="0"/>
                    <a:pt x="39" y="0"/>
                  </a:cubicBezTo>
                  <a:cubicBezTo>
                    <a:pt x="52" y="0"/>
                    <a:pt x="62" y="13"/>
                    <a:pt x="75" y="16"/>
                  </a:cubicBezTo>
                  <a:cubicBezTo>
                    <a:pt x="75" y="27"/>
                    <a:pt x="75" y="38"/>
                    <a:pt x="75" y="44"/>
                  </a:cubicBezTo>
                  <a:cubicBezTo>
                    <a:pt x="75" y="48"/>
                    <a:pt x="80" y="52"/>
                    <a:pt x="87" y="52"/>
                  </a:cubicBezTo>
                  <a:cubicBezTo>
                    <a:pt x="87" y="55"/>
                    <a:pt x="97" y="67"/>
                    <a:pt x="102" y="67"/>
                  </a:cubicBezTo>
                  <a:cubicBezTo>
                    <a:pt x="107" y="67"/>
                    <a:pt x="114" y="56"/>
                    <a:pt x="115" y="54"/>
                  </a:cubicBezTo>
                  <a:cubicBezTo>
                    <a:pt x="121" y="48"/>
                    <a:pt x="123" y="47"/>
                    <a:pt x="134" y="44"/>
                  </a:cubicBezTo>
                  <a:cubicBezTo>
                    <a:pt x="140" y="41"/>
                    <a:pt x="149" y="27"/>
                    <a:pt x="159" y="25"/>
                  </a:cubicBezTo>
                  <a:cubicBezTo>
                    <a:pt x="159" y="29"/>
                    <a:pt x="165" y="29"/>
                    <a:pt x="168" y="29"/>
                  </a:cubicBezTo>
                  <a:cubicBezTo>
                    <a:pt x="177" y="32"/>
                    <a:pt x="183" y="42"/>
                    <a:pt x="187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12" y="48"/>
                    <a:pt x="220" y="51"/>
                    <a:pt x="223" y="52"/>
                  </a:cubicBezTo>
                  <a:cubicBezTo>
                    <a:pt x="223" y="53"/>
                    <a:pt x="223" y="53"/>
                    <a:pt x="223" y="53"/>
                  </a:cubicBezTo>
                  <a:lnTo>
                    <a:pt x="219" y="49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10075142" y="4406197"/>
              <a:ext cx="56454" cy="60365"/>
            </a:xfrm>
            <a:custGeom>
              <a:avLst/>
              <a:gdLst>
                <a:gd name="T0" fmla="*/ 39 w 43"/>
                <a:gd name="T1" fmla="*/ 45 h 46"/>
                <a:gd name="T2" fmla="*/ 31 w 43"/>
                <a:gd name="T3" fmla="*/ 30 h 46"/>
                <a:gd name="T4" fmla="*/ 13 w 43"/>
                <a:gd name="T5" fmla="*/ 10 h 46"/>
                <a:gd name="T6" fmla="*/ 0 w 43"/>
                <a:gd name="T7" fmla="*/ 0 h 46"/>
                <a:gd name="T8" fmla="*/ 29 w 43"/>
                <a:gd name="T9" fmla="*/ 23 h 46"/>
                <a:gd name="T10" fmla="*/ 43 w 43"/>
                <a:gd name="T11" fmla="*/ 39 h 46"/>
                <a:gd name="T12" fmla="*/ 43 w 43"/>
                <a:gd name="T13" fmla="*/ 45 h 46"/>
                <a:gd name="T14" fmla="*/ 39 w 4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6">
                  <a:moveTo>
                    <a:pt x="39" y="45"/>
                  </a:moveTo>
                  <a:cubicBezTo>
                    <a:pt x="30" y="43"/>
                    <a:pt x="30" y="38"/>
                    <a:pt x="31" y="30"/>
                  </a:cubicBezTo>
                  <a:cubicBezTo>
                    <a:pt x="22" y="25"/>
                    <a:pt x="23" y="16"/>
                    <a:pt x="13" y="10"/>
                  </a:cubicBezTo>
                  <a:cubicBezTo>
                    <a:pt x="7" y="6"/>
                    <a:pt x="2" y="7"/>
                    <a:pt x="0" y="0"/>
                  </a:cubicBezTo>
                  <a:cubicBezTo>
                    <a:pt x="14" y="5"/>
                    <a:pt x="21" y="15"/>
                    <a:pt x="29" y="23"/>
                  </a:cubicBezTo>
                  <a:cubicBezTo>
                    <a:pt x="35" y="30"/>
                    <a:pt x="43" y="28"/>
                    <a:pt x="43" y="39"/>
                  </a:cubicBezTo>
                  <a:cubicBezTo>
                    <a:pt x="43" y="41"/>
                    <a:pt x="43" y="43"/>
                    <a:pt x="43" y="45"/>
                  </a:cubicBezTo>
                  <a:cubicBezTo>
                    <a:pt x="42" y="45"/>
                    <a:pt x="40" y="46"/>
                    <a:pt x="39" y="45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10177465" y="4493195"/>
              <a:ext cx="28227" cy="39060"/>
            </a:xfrm>
            <a:custGeom>
              <a:avLst/>
              <a:gdLst>
                <a:gd name="T0" fmla="*/ 12 w 22"/>
                <a:gd name="T1" fmla="*/ 17 h 29"/>
                <a:gd name="T2" fmla="*/ 1 w 22"/>
                <a:gd name="T3" fmla="*/ 0 h 29"/>
                <a:gd name="T4" fmla="*/ 22 w 22"/>
                <a:gd name="T5" fmla="*/ 23 h 29"/>
                <a:gd name="T6" fmla="*/ 16 w 22"/>
                <a:gd name="T7" fmla="*/ 29 h 29"/>
                <a:gd name="T8" fmla="*/ 12 w 22"/>
                <a:gd name="T9" fmla="*/ 23 h 29"/>
                <a:gd name="T10" fmla="*/ 12 w 22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2" y="17"/>
                  </a:moveTo>
                  <a:cubicBezTo>
                    <a:pt x="3" y="16"/>
                    <a:pt x="0" y="8"/>
                    <a:pt x="1" y="0"/>
                  </a:cubicBezTo>
                  <a:cubicBezTo>
                    <a:pt x="6" y="3"/>
                    <a:pt x="22" y="20"/>
                    <a:pt x="22" y="23"/>
                  </a:cubicBezTo>
                  <a:cubicBezTo>
                    <a:pt x="22" y="25"/>
                    <a:pt x="19" y="29"/>
                    <a:pt x="16" y="29"/>
                  </a:cubicBezTo>
                  <a:cubicBezTo>
                    <a:pt x="14" y="29"/>
                    <a:pt x="12" y="26"/>
                    <a:pt x="12" y="23"/>
                  </a:cubicBezTo>
                  <a:cubicBezTo>
                    <a:pt x="12" y="21"/>
                    <a:pt x="12" y="19"/>
                    <a:pt x="12" y="17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10371527" y="4635232"/>
              <a:ext cx="15878" cy="21305"/>
            </a:xfrm>
            <a:custGeom>
              <a:avLst/>
              <a:gdLst>
                <a:gd name="T0" fmla="*/ 13 w 13"/>
                <a:gd name="T1" fmla="*/ 12 h 17"/>
                <a:gd name="T2" fmla="*/ 13 w 13"/>
                <a:gd name="T3" fmla="*/ 17 h 17"/>
                <a:gd name="T4" fmla="*/ 1 w 13"/>
                <a:gd name="T5" fmla="*/ 0 h 17"/>
                <a:gd name="T6" fmla="*/ 13 w 13"/>
                <a:gd name="T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12"/>
                  </a:moveTo>
                  <a:cubicBezTo>
                    <a:pt x="13" y="14"/>
                    <a:pt x="12" y="15"/>
                    <a:pt x="13" y="17"/>
                  </a:cubicBezTo>
                  <a:cubicBezTo>
                    <a:pt x="5" y="17"/>
                    <a:pt x="0" y="5"/>
                    <a:pt x="1" y="0"/>
                  </a:cubicBezTo>
                  <a:cubicBezTo>
                    <a:pt x="7" y="4"/>
                    <a:pt x="13" y="6"/>
                    <a:pt x="13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10327422" y="4617478"/>
              <a:ext cx="33519" cy="17754"/>
            </a:xfrm>
            <a:custGeom>
              <a:avLst/>
              <a:gdLst>
                <a:gd name="T0" fmla="*/ 25 w 25"/>
                <a:gd name="T1" fmla="*/ 12 h 13"/>
                <a:gd name="T2" fmla="*/ 21 w 25"/>
                <a:gd name="T3" fmla="*/ 13 h 13"/>
                <a:gd name="T4" fmla="*/ 0 w 25"/>
                <a:gd name="T5" fmla="*/ 0 h 13"/>
                <a:gd name="T6" fmla="*/ 25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2"/>
                    <a:pt x="22" y="13"/>
                    <a:pt x="21" y="13"/>
                  </a:cubicBezTo>
                  <a:cubicBezTo>
                    <a:pt x="12" y="13"/>
                    <a:pt x="0" y="10"/>
                    <a:pt x="0" y="0"/>
                  </a:cubicBezTo>
                  <a:cubicBezTo>
                    <a:pt x="12" y="0"/>
                    <a:pt x="20" y="4"/>
                    <a:pt x="25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32715" y="4576642"/>
              <a:ext cx="28227" cy="33734"/>
            </a:xfrm>
            <a:custGeom>
              <a:avLst/>
              <a:gdLst>
                <a:gd name="T0" fmla="*/ 22 w 22"/>
                <a:gd name="T1" fmla="*/ 26 h 26"/>
                <a:gd name="T2" fmla="*/ 0 w 22"/>
                <a:gd name="T3" fmla="*/ 0 h 26"/>
                <a:gd name="T4" fmla="*/ 22 w 22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4" y="26"/>
                    <a:pt x="1" y="7"/>
                    <a:pt x="0" y="0"/>
                  </a:cubicBezTo>
                  <a:cubicBezTo>
                    <a:pt x="11" y="7"/>
                    <a:pt x="18" y="14"/>
                    <a:pt x="22" y="2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0272732" y="4550010"/>
              <a:ext cx="37048" cy="24857"/>
            </a:xfrm>
            <a:custGeom>
              <a:avLst/>
              <a:gdLst>
                <a:gd name="T0" fmla="*/ 3 w 29"/>
                <a:gd name="T1" fmla="*/ 0 h 18"/>
                <a:gd name="T2" fmla="*/ 29 w 29"/>
                <a:gd name="T3" fmla="*/ 16 h 18"/>
                <a:gd name="T4" fmla="*/ 23 w 29"/>
                <a:gd name="T5" fmla="*/ 18 h 18"/>
                <a:gd name="T6" fmla="*/ 0 w 29"/>
                <a:gd name="T7" fmla="*/ 3 h 18"/>
                <a:gd name="T8" fmla="*/ 1 w 29"/>
                <a:gd name="T9" fmla="*/ 3 h 18"/>
                <a:gd name="T10" fmla="*/ 3 w 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">
                  <a:moveTo>
                    <a:pt x="3" y="0"/>
                  </a:moveTo>
                  <a:cubicBezTo>
                    <a:pt x="10" y="4"/>
                    <a:pt x="25" y="9"/>
                    <a:pt x="29" y="16"/>
                  </a:cubicBezTo>
                  <a:cubicBezTo>
                    <a:pt x="28" y="17"/>
                    <a:pt x="25" y="18"/>
                    <a:pt x="23" y="18"/>
                  </a:cubicBezTo>
                  <a:cubicBezTo>
                    <a:pt x="17" y="18"/>
                    <a:pt x="0" y="1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0226863" y="4523378"/>
              <a:ext cx="24699" cy="15979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12 h 12"/>
                <a:gd name="T4" fmla="*/ 11 w 18"/>
                <a:gd name="T5" fmla="*/ 12 h 12"/>
                <a:gd name="T6" fmla="*/ 0 w 18"/>
                <a:gd name="T7" fmla="*/ 4 h 12"/>
                <a:gd name="T8" fmla="*/ 3 w 18"/>
                <a:gd name="T9" fmla="*/ 3 h 12"/>
                <a:gd name="T10" fmla="*/ 0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8" y="7"/>
                    <a:pt x="13" y="4"/>
                    <a:pt x="1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4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9882845" y="5620616"/>
              <a:ext cx="109380" cy="118956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9978112" y="5599310"/>
              <a:ext cx="12349" cy="17754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13 h 13"/>
                <a:gd name="T4" fmla="*/ 0 w 10"/>
                <a:gd name="T5" fmla="*/ 0 h 13"/>
                <a:gd name="T6" fmla="*/ 1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10" y="8"/>
                    <a:pt x="8" y="9"/>
                    <a:pt x="8" y="13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4" y="1"/>
                    <a:pt x="8" y="1"/>
                    <a:pt x="10" y="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9653500" y="5451947"/>
              <a:ext cx="33519" cy="19531"/>
            </a:xfrm>
            <a:custGeom>
              <a:avLst/>
              <a:gdLst>
                <a:gd name="T0" fmla="*/ 26 w 26"/>
                <a:gd name="T1" fmla="*/ 7 h 15"/>
                <a:gd name="T2" fmla="*/ 0 w 26"/>
                <a:gd name="T3" fmla="*/ 7 h 15"/>
                <a:gd name="T4" fmla="*/ 26 w 26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cubicBezTo>
                    <a:pt x="18" y="13"/>
                    <a:pt x="7" y="15"/>
                    <a:pt x="0" y="7"/>
                  </a:cubicBezTo>
                  <a:cubicBezTo>
                    <a:pt x="14" y="0"/>
                    <a:pt x="16" y="2"/>
                    <a:pt x="26" y="7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9466495" y="4670742"/>
              <a:ext cx="40576" cy="17754"/>
            </a:xfrm>
            <a:custGeom>
              <a:avLst/>
              <a:gdLst>
                <a:gd name="T0" fmla="*/ 31 w 31"/>
                <a:gd name="T1" fmla="*/ 1 h 13"/>
                <a:gd name="T2" fmla="*/ 31 w 31"/>
                <a:gd name="T3" fmla="*/ 13 h 13"/>
                <a:gd name="T4" fmla="*/ 23 w 31"/>
                <a:gd name="T5" fmla="*/ 13 h 13"/>
                <a:gd name="T6" fmla="*/ 0 w 31"/>
                <a:gd name="T7" fmla="*/ 5 h 13"/>
                <a:gd name="T8" fmla="*/ 31 w 3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1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8" y="13"/>
                    <a:pt x="25" y="13"/>
                    <a:pt x="23" y="13"/>
                  </a:cubicBezTo>
                  <a:cubicBezTo>
                    <a:pt x="14" y="13"/>
                    <a:pt x="3" y="8"/>
                    <a:pt x="0" y="5"/>
                  </a:cubicBezTo>
                  <a:cubicBezTo>
                    <a:pt x="14" y="2"/>
                    <a:pt x="19" y="0"/>
                    <a:pt x="31" y="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8988398" y="4654763"/>
              <a:ext cx="1150255" cy="917916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10505606" y="5627718"/>
              <a:ext cx="215232" cy="225484"/>
            </a:xfrm>
            <a:custGeom>
              <a:avLst/>
              <a:gdLst>
                <a:gd name="T0" fmla="*/ 99 w 164"/>
                <a:gd name="T1" fmla="*/ 48 h 170"/>
                <a:gd name="T2" fmla="*/ 100 w 164"/>
                <a:gd name="T3" fmla="*/ 40 h 170"/>
                <a:gd name="T4" fmla="*/ 114 w 164"/>
                <a:gd name="T5" fmla="*/ 31 h 170"/>
                <a:gd name="T6" fmla="*/ 114 w 164"/>
                <a:gd name="T7" fmla="*/ 26 h 170"/>
                <a:gd name="T8" fmla="*/ 133 w 164"/>
                <a:gd name="T9" fmla="*/ 0 h 170"/>
                <a:gd name="T10" fmla="*/ 138 w 164"/>
                <a:gd name="T11" fmla="*/ 8 h 170"/>
                <a:gd name="T12" fmla="*/ 142 w 164"/>
                <a:gd name="T13" fmla="*/ 19 h 170"/>
                <a:gd name="T14" fmla="*/ 154 w 164"/>
                <a:gd name="T15" fmla="*/ 12 h 170"/>
                <a:gd name="T16" fmla="*/ 160 w 164"/>
                <a:gd name="T17" fmla="*/ 15 h 170"/>
                <a:gd name="T18" fmla="*/ 164 w 164"/>
                <a:gd name="T19" fmla="*/ 27 h 170"/>
                <a:gd name="T20" fmla="*/ 135 w 164"/>
                <a:gd name="T21" fmla="*/ 67 h 170"/>
                <a:gd name="T22" fmla="*/ 135 w 164"/>
                <a:gd name="T23" fmla="*/ 92 h 170"/>
                <a:gd name="T24" fmla="*/ 107 w 164"/>
                <a:gd name="T25" fmla="*/ 96 h 170"/>
                <a:gd name="T26" fmla="*/ 83 w 164"/>
                <a:gd name="T27" fmla="*/ 151 h 170"/>
                <a:gd name="T28" fmla="*/ 54 w 164"/>
                <a:gd name="T29" fmla="*/ 170 h 170"/>
                <a:gd name="T30" fmla="*/ 38 w 164"/>
                <a:gd name="T31" fmla="*/ 166 h 170"/>
                <a:gd name="T32" fmla="*/ 4 w 164"/>
                <a:gd name="T33" fmla="*/ 150 h 170"/>
                <a:gd name="T34" fmla="*/ 0 w 164"/>
                <a:gd name="T35" fmla="*/ 147 h 170"/>
                <a:gd name="T36" fmla="*/ 30 w 164"/>
                <a:gd name="T37" fmla="*/ 104 h 170"/>
                <a:gd name="T38" fmla="*/ 42 w 164"/>
                <a:gd name="T39" fmla="*/ 93 h 170"/>
                <a:gd name="T40" fmla="*/ 85 w 164"/>
                <a:gd name="T41" fmla="*/ 67 h 170"/>
                <a:gd name="T42" fmla="*/ 99 w 164"/>
                <a:gd name="T43" fmla="*/ 4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70">
                  <a:moveTo>
                    <a:pt x="99" y="48"/>
                  </a:moveTo>
                  <a:cubicBezTo>
                    <a:pt x="99" y="48"/>
                    <a:pt x="99" y="42"/>
                    <a:pt x="100" y="40"/>
                  </a:cubicBezTo>
                  <a:cubicBezTo>
                    <a:pt x="103" y="34"/>
                    <a:pt x="108" y="32"/>
                    <a:pt x="114" y="31"/>
                  </a:cubicBezTo>
                  <a:cubicBezTo>
                    <a:pt x="114" y="30"/>
                    <a:pt x="114" y="28"/>
                    <a:pt x="114" y="26"/>
                  </a:cubicBezTo>
                  <a:cubicBezTo>
                    <a:pt x="114" y="14"/>
                    <a:pt x="126" y="3"/>
                    <a:pt x="133" y="0"/>
                  </a:cubicBezTo>
                  <a:cubicBezTo>
                    <a:pt x="133" y="6"/>
                    <a:pt x="136" y="8"/>
                    <a:pt x="138" y="8"/>
                  </a:cubicBezTo>
                  <a:cubicBezTo>
                    <a:pt x="138" y="14"/>
                    <a:pt x="137" y="19"/>
                    <a:pt x="142" y="19"/>
                  </a:cubicBezTo>
                  <a:cubicBezTo>
                    <a:pt x="147" y="19"/>
                    <a:pt x="151" y="14"/>
                    <a:pt x="154" y="12"/>
                  </a:cubicBezTo>
                  <a:cubicBezTo>
                    <a:pt x="155" y="14"/>
                    <a:pt x="157" y="15"/>
                    <a:pt x="160" y="15"/>
                  </a:cubicBezTo>
                  <a:cubicBezTo>
                    <a:pt x="160" y="22"/>
                    <a:pt x="161" y="26"/>
                    <a:pt x="164" y="27"/>
                  </a:cubicBezTo>
                  <a:cubicBezTo>
                    <a:pt x="162" y="38"/>
                    <a:pt x="147" y="67"/>
                    <a:pt x="135" y="67"/>
                  </a:cubicBezTo>
                  <a:cubicBezTo>
                    <a:pt x="133" y="79"/>
                    <a:pt x="136" y="82"/>
                    <a:pt x="135" y="92"/>
                  </a:cubicBezTo>
                  <a:cubicBezTo>
                    <a:pt x="131" y="92"/>
                    <a:pt x="113" y="96"/>
                    <a:pt x="107" y="96"/>
                  </a:cubicBezTo>
                  <a:cubicBezTo>
                    <a:pt x="104" y="105"/>
                    <a:pt x="83" y="151"/>
                    <a:pt x="83" y="151"/>
                  </a:cubicBezTo>
                  <a:cubicBezTo>
                    <a:pt x="76" y="158"/>
                    <a:pt x="63" y="170"/>
                    <a:pt x="54" y="170"/>
                  </a:cubicBezTo>
                  <a:cubicBezTo>
                    <a:pt x="51" y="170"/>
                    <a:pt x="42" y="166"/>
                    <a:pt x="38" y="166"/>
                  </a:cubicBezTo>
                  <a:cubicBezTo>
                    <a:pt x="33" y="166"/>
                    <a:pt x="4" y="154"/>
                    <a:pt x="4" y="150"/>
                  </a:cubicBezTo>
                  <a:cubicBezTo>
                    <a:pt x="2" y="150"/>
                    <a:pt x="0" y="149"/>
                    <a:pt x="0" y="147"/>
                  </a:cubicBezTo>
                  <a:cubicBezTo>
                    <a:pt x="0" y="127"/>
                    <a:pt x="23" y="115"/>
                    <a:pt x="30" y="104"/>
                  </a:cubicBezTo>
                  <a:cubicBezTo>
                    <a:pt x="33" y="98"/>
                    <a:pt x="37" y="93"/>
                    <a:pt x="42" y="93"/>
                  </a:cubicBezTo>
                  <a:cubicBezTo>
                    <a:pt x="61" y="93"/>
                    <a:pt x="72" y="73"/>
                    <a:pt x="85" y="67"/>
                  </a:cubicBezTo>
                  <a:cubicBezTo>
                    <a:pt x="89" y="65"/>
                    <a:pt x="99" y="48"/>
                    <a:pt x="99" y="48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10682025" y="5409335"/>
              <a:ext cx="162305" cy="250341"/>
            </a:xfrm>
            <a:custGeom>
              <a:avLst/>
              <a:gdLst>
                <a:gd name="T0" fmla="*/ 39 w 123"/>
                <a:gd name="T1" fmla="*/ 72 h 188"/>
                <a:gd name="T2" fmla="*/ 30 w 123"/>
                <a:gd name="T3" fmla="*/ 57 h 188"/>
                <a:gd name="T4" fmla="*/ 33 w 123"/>
                <a:gd name="T5" fmla="*/ 49 h 188"/>
                <a:gd name="T6" fmla="*/ 0 w 123"/>
                <a:gd name="T7" fmla="*/ 0 h 188"/>
                <a:gd name="T8" fmla="*/ 29 w 123"/>
                <a:gd name="T9" fmla="*/ 23 h 188"/>
                <a:gd name="T10" fmla="*/ 38 w 123"/>
                <a:gd name="T11" fmla="*/ 35 h 188"/>
                <a:gd name="T12" fmla="*/ 35 w 123"/>
                <a:gd name="T13" fmla="*/ 41 h 188"/>
                <a:gd name="T14" fmla="*/ 48 w 123"/>
                <a:gd name="T15" fmla="*/ 66 h 188"/>
                <a:gd name="T16" fmla="*/ 52 w 123"/>
                <a:gd name="T17" fmla="*/ 66 h 188"/>
                <a:gd name="T18" fmla="*/ 59 w 123"/>
                <a:gd name="T19" fmla="*/ 58 h 188"/>
                <a:gd name="T20" fmla="*/ 64 w 123"/>
                <a:gd name="T21" fmla="*/ 58 h 188"/>
                <a:gd name="T22" fmla="*/ 92 w 123"/>
                <a:gd name="T23" fmla="*/ 91 h 188"/>
                <a:gd name="T24" fmla="*/ 117 w 123"/>
                <a:gd name="T25" fmla="*/ 83 h 188"/>
                <a:gd name="T26" fmla="*/ 123 w 123"/>
                <a:gd name="T27" fmla="*/ 88 h 188"/>
                <a:gd name="T28" fmla="*/ 108 w 123"/>
                <a:gd name="T29" fmla="*/ 128 h 188"/>
                <a:gd name="T30" fmla="*/ 105 w 123"/>
                <a:gd name="T31" fmla="*/ 124 h 188"/>
                <a:gd name="T32" fmla="*/ 103 w 123"/>
                <a:gd name="T33" fmla="*/ 126 h 188"/>
                <a:gd name="T34" fmla="*/ 88 w 123"/>
                <a:gd name="T35" fmla="*/ 136 h 188"/>
                <a:gd name="T36" fmla="*/ 91 w 123"/>
                <a:gd name="T37" fmla="*/ 144 h 188"/>
                <a:gd name="T38" fmla="*/ 80 w 123"/>
                <a:gd name="T39" fmla="*/ 160 h 188"/>
                <a:gd name="T40" fmla="*/ 52 w 123"/>
                <a:gd name="T41" fmla="*/ 188 h 188"/>
                <a:gd name="T42" fmla="*/ 41 w 123"/>
                <a:gd name="T43" fmla="*/ 178 h 188"/>
                <a:gd name="T44" fmla="*/ 50 w 123"/>
                <a:gd name="T45" fmla="*/ 155 h 188"/>
                <a:gd name="T46" fmla="*/ 22 w 123"/>
                <a:gd name="T47" fmla="*/ 131 h 188"/>
                <a:gd name="T48" fmla="*/ 33 w 123"/>
                <a:gd name="T49" fmla="*/ 118 h 188"/>
                <a:gd name="T50" fmla="*/ 42 w 123"/>
                <a:gd name="T51" fmla="*/ 87 h 188"/>
                <a:gd name="T52" fmla="*/ 38 w 123"/>
                <a:gd name="T53" fmla="*/ 69 h 188"/>
                <a:gd name="T54" fmla="*/ 39 w 123"/>
                <a:gd name="T55" fmla="*/ 69 h 188"/>
                <a:gd name="T56" fmla="*/ 39 w 123"/>
                <a:gd name="T57" fmla="*/ 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88">
                  <a:moveTo>
                    <a:pt x="39" y="72"/>
                  </a:moveTo>
                  <a:cubicBezTo>
                    <a:pt x="36" y="66"/>
                    <a:pt x="30" y="63"/>
                    <a:pt x="30" y="57"/>
                  </a:cubicBezTo>
                  <a:cubicBezTo>
                    <a:pt x="30" y="54"/>
                    <a:pt x="32" y="51"/>
                    <a:pt x="33" y="49"/>
                  </a:cubicBezTo>
                  <a:cubicBezTo>
                    <a:pt x="15" y="46"/>
                    <a:pt x="5" y="20"/>
                    <a:pt x="0" y="0"/>
                  </a:cubicBezTo>
                  <a:cubicBezTo>
                    <a:pt x="8" y="14"/>
                    <a:pt x="21" y="15"/>
                    <a:pt x="29" y="23"/>
                  </a:cubicBezTo>
                  <a:cubicBezTo>
                    <a:pt x="33" y="27"/>
                    <a:pt x="33" y="33"/>
                    <a:pt x="38" y="35"/>
                  </a:cubicBezTo>
                  <a:cubicBezTo>
                    <a:pt x="37" y="38"/>
                    <a:pt x="35" y="39"/>
                    <a:pt x="35" y="41"/>
                  </a:cubicBezTo>
                  <a:cubicBezTo>
                    <a:pt x="35" y="45"/>
                    <a:pt x="44" y="62"/>
                    <a:pt x="48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2"/>
                    <a:pt x="55" y="58"/>
                    <a:pt x="59" y="58"/>
                  </a:cubicBezTo>
                  <a:cubicBezTo>
                    <a:pt x="61" y="58"/>
                    <a:pt x="62" y="58"/>
                    <a:pt x="64" y="58"/>
                  </a:cubicBezTo>
                  <a:cubicBezTo>
                    <a:pt x="64" y="79"/>
                    <a:pt x="73" y="91"/>
                    <a:pt x="92" y="91"/>
                  </a:cubicBezTo>
                  <a:cubicBezTo>
                    <a:pt x="106" y="91"/>
                    <a:pt x="105" y="83"/>
                    <a:pt x="117" y="83"/>
                  </a:cubicBezTo>
                  <a:cubicBezTo>
                    <a:pt x="120" y="83"/>
                    <a:pt x="122" y="85"/>
                    <a:pt x="123" y="88"/>
                  </a:cubicBezTo>
                  <a:cubicBezTo>
                    <a:pt x="113" y="99"/>
                    <a:pt x="116" y="116"/>
                    <a:pt x="108" y="128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4" y="126"/>
                    <a:pt x="103" y="126"/>
                  </a:cubicBezTo>
                  <a:cubicBezTo>
                    <a:pt x="95" y="128"/>
                    <a:pt x="88" y="130"/>
                    <a:pt x="88" y="136"/>
                  </a:cubicBezTo>
                  <a:cubicBezTo>
                    <a:pt x="88" y="139"/>
                    <a:pt x="91" y="142"/>
                    <a:pt x="91" y="144"/>
                  </a:cubicBezTo>
                  <a:cubicBezTo>
                    <a:pt x="91" y="150"/>
                    <a:pt x="82" y="158"/>
                    <a:pt x="80" y="160"/>
                  </a:cubicBezTo>
                  <a:cubicBezTo>
                    <a:pt x="73" y="172"/>
                    <a:pt x="68" y="188"/>
                    <a:pt x="52" y="188"/>
                  </a:cubicBezTo>
                  <a:cubicBezTo>
                    <a:pt x="45" y="188"/>
                    <a:pt x="41" y="184"/>
                    <a:pt x="41" y="178"/>
                  </a:cubicBezTo>
                  <a:cubicBezTo>
                    <a:pt x="41" y="168"/>
                    <a:pt x="50" y="164"/>
                    <a:pt x="50" y="155"/>
                  </a:cubicBezTo>
                  <a:cubicBezTo>
                    <a:pt x="50" y="139"/>
                    <a:pt x="22" y="145"/>
                    <a:pt x="22" y="131"/>
                  </a:cubicBezTo>
                  <a:cubicBezTo>
                    <a:pt x="22" y="123"/>
                    <a:pt x="29" y="122"/>
                    <a:pt x="33" y="118"/>
                  </a:cubicBezTo>
                  <a:cubicBezTo>
                    <a:pt x="40" y="110"/>
                    <a:pt x="42" y="99"/>
                    <a:pt x="42" y="87"/>
                  </a:cubicBezTo>
                  <a:cubicBezTo>
                    <a:pt x="42" y="81"/>
                    <a:pt x="39" y="72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lnTo>
                    <a:pt x="39" y="72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10803754" y="4855390"/>
              <a:ext cx="37048" cy="30183"/>
            </a:xfrm>
            <a:custGeom>
              <a:avLst/>
              <a:gdLst>
                <a:gd name="T0" fmla="*/ 18 w 27"/>
                <a:gd name="T1" fmla="*/ 0 h 22"/>
                <a:gd name="T2" fmla="*/ 27 w 27"/>
                <a:gd name="T3" fmla="*/ 7 h 22"/>
                <a:gd name="T4" fmla="*/ 27 w 27"/>
                <a:gd name="T5" fmla="*/ 17 h 22"/>
                <a:gd name="T6" fmla="*/ 16 w 27"/>
                <a:gd name="T7" fmla="*/ 20 h 22"/>
                <a:gd name="T8" fmla="*/ 0 w 27"/>
                <a:gd name="T9" fmla="*/ 15 h 22"/>
                <a:gd name="T10" fmla="*/ 18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18" y="0"/>
                  </a:moveTo>
                  <a:cubicBezTo>
                    <a:pt x="20" y="4"/>
                    <a:pt x="23" y="6"/>
                    <a:pt x="27" y="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22"/>
                    <a:pt x="22" y="20"/>
                    <a:pt x="16" y="20"/>
                  </a:cubicBezTo>
                  <a:cubicBezTo>
                    <a:pt x="10" y="20"/>
                    <a:pt x="0" y="18"/>
                    <a:pt x="0" y="15"/>
                  </a:cubicBezTo>
                  <a:cubicBezTo>
                    <a:pt x="0" y="5"/>
                    <a:pt x="11" y="3"/>
                    <a:pt x="18" y="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10844331" y="4825208"/>
              <a:ext cx="31756" cy="23082"/>
            </a:xfrm>
            <a:custGeom>
              <a:avLst/>
              <a:gdLst>
                <a:gd name="T0" fmla="*/ 24 w 24"/>
                <a:gd name="T1" fmla="*/ 0 h 17"/>
                <a:gd name="T2" fmla="*/ 24 w 24"/>
                <a:gd name="T3" fmla="*/ 7 h 17"/>
                <a:gd name="T4" fmla="*/ 5 w 24"/>
                <a:gd name="T5" fmla="*/ 17 h 17"/>
                <a:gd name="T6" fmla="*/ 0 w 24"/>
                <a:gd name="T7" fmla="*/ 10 h 17"/>
                <a:gd name="T8" fmla="*/ 24 w 2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4" y="0"/>
                  </a:moveTo>
                  <a:cubicBezTo>
                    <a:pt x="24" y="2"/>
                    <a:pt x="24" y="5"/>
                    <a:pt x="24" y="7"/>
                  </a:cubicBezTo>
                  <a:cubicBezTo>
                    <a:pt x="15" y="10"/>
                    <a:pt x="13" y="17"/>
                    <a:pt x="5" y="17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9244206" y="4033349"/>
              <a:ext cx="130551" cy="127834"/>
            </a:xfrm>
            <a:custGeom>
              <a:avLst/>
              <a:gdLst>
                <a:gd name="T0" fmla="*/ 81 w 98"/>
                <a:gd name="T1" fmla="*/ 67 h 96"/>
                <a:gd name="T2" fmla="*/ 77 w 98"/>
                <a:gd name="T3" fmla="*/ 62 h 96"/>
                <a:gd name="T4" fmla="*/ 71 w 98"/>
                <a:gd name="T5" fmla="*/ 71 h 96"/>
                <a:gd name="T6" fmla="*/ 79 w 98"/>
                <a:gd name="T7" fmla="*/ 86 h 96"/>
                <a:gd name="T8" fmla="*/ 71 w 98"/>
                <a:gd name="T9" fmla="*/ 96 h 96"/>
                <a:gd name="T10" fmla="*/ 68 w 98"/>
                <a:gd name="T11" fmla="*/ 90 h 96"/>
                <a:gd name="T12" fmla="*/ 61 w 98"/>
                <a:gd name="T13" fmla="*/ 91 h 96"/>
                <a:gd name="T14" fmla="*/ 43 w 98"/>
                <a:gd name="T15" fmla="*/ 66 h 96"/>
                <a:gd name="T16" fmla="*/ 47 w 98"/>
                <a:gd name="T17" fmla="*/ 58 h 96"/>
                <a:gd name="T18" fmla="*/ 44 w 98"/>
                <a:gd name="T19" fmla="*/ 51 h 96"/>
                <a:gd name="T20" fmla="*/ 35 w 98"/>
                <a:gd name="T21" fmla="*/ 51 h 96"/>
                <a:gd name="T22" fmla="*/ 35 w 98"/>
                <a:gd name="T23" fmla="*/ 57 h 96"/>
                <a:gd name="T24" fmla="*/ 28 w 98"/>
                <a:gd name="T25" fmla="*/ 53 h 96"/>
                <a:gd name="T26" fmla="*/ 26 w 98"/>
                <a:gd name="T27" fmla="*/ 57 h 96"/>
                <a:gd name="T28" fmla="*/ 19 w 98"/>
                <a:gd name="T29" fmla="*/ 50 h 96"/>
                <a:gd name="T30" fmla="*/ 5 w 98"/>
                <a:gd name="T31" fmla="*/ 80 h 96"/>
                <a:gd name="T32" fmla="*/ 5 w 98"/>
                <a:gd name="T33" fmla="*/ 64 h 96"/>
                <a:gd name="T34" fmla="*/ 3 w 98"/>
                <a:gd name="T35" fmla="*/ 57 h 96"/>
                <a:gd name="T36" fmla="*/ 7 w 98"/>
                <a:gd name="T37" fmla="*/ 39 h 96"/>
                <a:gd name="T38" fmla="*/ 31 w 98"/>
                <a:gd name="T39" fmla="*/ 24 h 96"/>
                <a:gd name="T40" fmla="*/ 43 w 98"/>
                <a:gd name="T41" fmla="*/ 36 h 96"/>
                <a:gd name="T42" fmla="*/ 47 w 98"/>
                <a:gd name="T43" fmla="*/ 36 h 96"/>
                <a:gd name="T44" fmla="*/ 54 w 98"/>
                <a:gd name="T45" fmla="*/ 27 h 96"/>
                <a:gd name="T46" fmla="*/ 68 w 98"/>
                <a:gd name="T47" fmla="*/ 16 h 96"/>
                <a:gd name="T48" fmla="*/ 71 w 98"/>
                <a:gd name="T49" fmla="*/ 0 h 96"/>
                <a:gd name="T50" fmla="*/ 82 w 98"/>
                <a:gd name="T51" fmla="*/ 6 h 96"/>
                <a:gd name="T52" fmla="*/ 98 w 98"/>
                <a:gd name="T53" fmla="*/ 59 h 96"/>
                <a:gd name="T54" fmla="*/ 89 w 98"/>
                <a:gd name="T55" fmla="*/ 82 h 96"/>
                <a:gd name="T56" fmla="*/ 81 w 98"/>
                <a:gd name="T57" fmla="*/ 65 h 96"/>
                <a:gd name="T58" fmla="*/ 81 w 98"/>
                <a:gd name="T59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6">
                  <a:moveTo>
                    <a:pt x="81" y="67"/>
                  </a:moveTo>
                  <a:cubicBezTo>
                    <a:pt x="81" y="65"/>
                    <a:pt x="79" y="64"/>
                    <a:pt x="77" y="62"/>
                  </a:cubicBezTo>
                  <a:cubicBezTo>
                    <a:pt x="74" y="66"/>
                    <a:pt x="71" y="67"/>
                    <a:pt x="71" y="71"/>
                  </a:cubicBezTo>
                  <a:cubicBezTo>
                    <a:pt x="71" y="76"/>
                    <a:pt x="79" y="78"/>
                    <a:pt x="79" y="86"/>
                  </a:cubicBezTo>
                  <a:cubicBezTo>
                    <a:pt x="79" y="92"/>
                    <a:pt x="76" y="96"/>
                    <a:pt x="71" y="96"/>
                  </a:cubicBezTo>
                  <a:cubicBezTo>
                    <a:pt x="69" y="96"/>
                    <a:pt x="68" y="92"/>
                    <a:pt x="68" y="90"/>
                  </a:cubicBezTo>
                  <a:cubicBezTo>
                    <a:pt x="66" y="91"/>
                    <a:pt x="63" y="91"/>
                    <a:pt x="61" y="91"/>
                  </a:cubicBezTo>
                  <a:cubicBezTo>
                    <a:pt x="51" y="90"/>
                    <a:pt x="43" y="79"/>
                    <a:pt x="43" y="66"/>
                  </a:cubicBezTo>
                  <a:cubicBezTo>
                    <a:pt x="43" y="61"/>
                    <a:pt x="45" y="59"/>
                    <a:pt x="47" y="58"/>
                  </a:cubicBezTo>
                  <a:cubicBezTo>
                    <a:pt x="46" y="56"/>
                    <a:pt x="45" y="53"/>
                    <a:pt x="4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4" y="55"/>
                    <a:pt x="35" y="57"/>
                  </a:cubicBezTo>
                  <a:cubicBezTo>
                    <a:pt x="30" y="57"/>
                    <a:pt x="29" y="55"/>
                    <a:pt x="28" y="53"/>
                  </a:cubicBezTo>
                  <a:cubicBezTo>
                    <a:pt x="28" y="53"/>
                    <a:pt x="26" y="56"/>
                    <a:pt x="26" y="57"/>
                  </a:cubicBezTo>
                  <a:cubicBezTo>
                    <a:pt x="23" y="56"/>
                    <a:pt x="19" y="50"/>
                    <a:pt x="19" y="50"/>
                  </a:cubicBezTo>
                  <a:cubicBezTo>
                    <a:pt x="12" y="57"/>
                    <a:pt x="13" y="80"/>
                    <a:pt x="5" y="80"/>
                  </a:cubicBezTo>
                  <a:cubicBezTo>
                    <a:pt x="0" y="80"/>
                    <a:pt x="5" y="67"/>
                    <a:pt x="5" y="64"/>
                  </a:cubicBezTo>
                  <a:cubicBezTo>
                    <a:pt x="5" y="62"/>
                    <a:pt x="3" y="59"/>
                    <a:pt x="3" y="57"/>
                  </a:cubicBezTo>
                  <a:cubicBezTo>
                    <a:pt x="3" y="50"/>
                    <a:pt x="6" y="46"/>
                    <a:pt x="7" y="39"/>
                  </a:cubicBezTo>
                  <a:cubicBezTo>
                    <a:pt x="22" y="39"/>
                    <a:pt x="18" y="24"/>
                    <a:pt x="31" y="24"/>
                  </a:cubicBezTo>
                  <a:cubicBezTo>
                    <a:pt x="40" y="25"/>
                    <a:pt x="38" y="36"/>
                    <a:pt x="43" y="36"/>
                  </a:cubicBezTo>
                  <a:cubicBezTo>
                    <a:pt x="45" y="36"/>
                    <a:pt x="46" y="36"/>
                    <a:pt x="47" y="36"/>
                  </a:cubicBezTo>
                  <a:cubicBezTo>
                    <a:pt x="47" y="31"/>
                    <a:pt x="49" y="27"/>
                    <a:pt x="54" y="27"/>
                  </a:cubicBezTo>
                  <a:cubicBezTo>
                    <a:pt x="54" y="17"/>
                    <a:pt x="66" y="20"/>
                    <a:pt x="68" y="16"/>
                  </a:cubicBezTo>
                  <a:cubicBezTo>
                    <a:pt x="71" y="11"/>
                    <a:pt x="70" y="2"/>
                    <a:pt x="71" y="0"/>
                  </a:cubicBezTo>
                  <a:cubicBezTo>
                    <a:pt x="76" y="0"/>
                    <a:pt x="79" y="3"/>
                    <a:pt x="82" y="6"/>
                  </a:cubicBezTo>
                  <a:cubicBezTo>
                    <a:pt x="87" y="12"/>
                    <a:pt x="98" y="53"/>
                    <a:pt x="98" y="59"/>
                  </a:cubicBezTo>
                  <a:cubicBezTo>
                    <a:pt x="98" y="66"/>
                    <a:pt x="90" y="70"/>
                    <a:pt x="89" y="82"/>
                  </a:cubicBezTo>
                  <a:cubicBezTo>
                    <a:pt x="87" y="81"/>
                    <a:pt x="81" y="66"/>
                    <a:pt x="81" y="65"/>
                  </a:cubicBezTo>
                  <a:lnTo>
                    <a:pt x="81" y="67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9124241" y="3999616"/>
              <a:ext cx="65275" cy="69244"/>
            </a:xfrm>
            <a:custGeom>
              <a:avLst/>
              <a:gdLst>
                <a:gd name="T0" fmla="*/ 5 w 49"/>
                <a:gd name="T1" fmla="*/ 52 h 52"/>
                <a:gd name="T2" fmla="*/ 0 w 49"/>
                <a:gd name="T3" fmla="*/ 52 h 52"/>
                <a:gd name="T4" fmla="*/ 39 w 49"/>
                <a:gd name="T5" fmla="*/ 8 h 52"/>
                <a:gd name="T6" fmla="*/ 43 w 49"/>
                <a:gd name="T7" fmla="*/ 0 h 52"/>
                <a:gd name="T8" fmla="*/ 49 w 49"/>
                <a:gd name="T9" fmla="*/ 11 h 52"/>
                <a:gd name="T10" fmla="*/ 42 w 49"/>
                <a:gd name="T11" fmla="*/ 15 h 52"/>
                <a:gd name="T12" fmla="*/ 30 w 49"/>
                <a:gd name="T13" fmla="*/ 22 h 52"/>
                <a:gd name="T14" fmla="*/ 5 w 49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" y="31"/>
                    <a:pt x="31" y="23"/>
                    <a:pt x="39" y="8"/>
                  </a:cubicBezTo>
                  <a:cubicBezTo>
                    <a:pt x="40" y="5"/>
                    <a:pt x="40" y="2"/>
                    <a:pt x="43" y="0"/>
                  </a:cubicBezTo>
                  <a:cubicBezTo>
                    <a:pt x="42" y="6"/>
                    <a:pt x="46" y="8"/>
                    <a:pt x="49" y="11"/>
                  </a:cubicBezTo>
                  <a:cubicBezTo>
                    <a:pt x="46" y="13"/>
                    <a:pt x="45" y="15"/>
                    <a:pt x="42" y="15"/>
                  </a:cubicBezTo>
                  <a:cubicBezTo>
                    <a:pt x="40" y="21"/>
                    <a:pt x="35" y="22"/>
                    <a:pt x="30" y="22"/>
                  </a:cubicBezTo>
                  <a:cubicBezTo>
                    <a:pt x="27" y="38"/>
                    <a:pt x="13" y="47"/>
                    <a:pt x="5" y="52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9"/>
            <p:cNvSpPr>
              <a:spLocks/>
            </p:cNvSpPr>
            <p:nvPr/>
          </p:nvSpPr>
          <p:spPr bwMode="auto">
            <a:xfrm>
              <a:off x="9171874" y="3767029"/>
              <a:ext cx="123494" cy="184648"/>
            </a:xfrm>
            <a:custGeom>
              <a:avLst/>
              <a:gdLst>
                <a:gd name="T0" fmla="*/ 7 w 94"/>
                <a:gd name="T1" fmla="*/ 57 h 139"/>
                <a:gd name="T2" fmla="*/ 12 w 94"/>
                <a:gd name="T3" fmla="*/ 36 h 139"/>
                <a:gd name="T4" fmla="*/ 9 w 94"/>
                <a:gd name="T5" fmla="*/ 14 h 139"/>
                <a:gd name="T6" fmla="*/ 16 w 94"/>
                <a:gd name="T7" fmla="*/ 0 h 139"/>
                <a:gd name="T8" fmla="*/ 28 w 94"/>
                <a:gd name="T9" fmla="*/ 13 h 139"/>
                <a:gd name="T10" fmla="*/ 37 w 94"/>
                <a:gd name="T11" fmla="*/ 6 h 139"/>
                <a:gd name="T12" fmla="*/ 38 w 94"/>
                <a:gd name="T13" fmla="*/ 10 h 139"/>
                <a:gd name="T14" fmla="*/ 40 w 94"/>
                <a:gd name="T15" fmla="*/ 15 h 139"/>
                <a:gd name="T16" fmla="*/ 48 w 94"/>
                <a:gd name="T17" fmla="*/ 46 h 139"/>
                <a:gd name="T18" fmla="*/ 35 w 94"/>
                <a:gd name="T19" fmla="*/ 77 h 139"/>
                <a:gd name="T20" fmla="*/ 52 w 94"/>
                <a:gd name="T21" fmla="*/ 108 h 139"/>
                <a:gd name="T22" fmla="*/ 52 w 94"/>
                <a:gd name="T23" fmla="*/ 105 h 139"/>
                <a:gd name="T24" fmla="*/ 60 w 94"/>
                <a:gd name="T25" fmla="*/ 99 h 139"/>
                <a:gd name="T26" fmla="*/ 74 w 94"/>
                <a:gd name="T27" fmla="*/ 116 h 139"/>
                <a:gd name="T28" fmla="*/ 80 w 94"/>
                <a:gd name="T29" fmla="*/ 111 h 139"/>
                <a:gd name="T30" fmla="*/ 84 w 94"/>
                <a:gd name="T31" fmla="*/ 112 h 139"/>
                <a:gd name="T32" fmla="*/ 80 w 94"/>
                <a:gd name="T33" fmla="*/ 120 h 139"/>
                <a:gd name="T34" fmla="*/ 85 w 94"/>
                <a:gd name="T35" fmla="*/ 121 h 139"/>
                <a:gd name="T36" fmla="*/ 94 w 94"/>
                <a:gd name="T37" fmla="*/ 129 h 139"/>
                <a:gd name="T38" fmla="*/ 94 w 94"/>
                <a:gd name="T39" fmla="*/ 135 h 139"/>
                <a:gd name="T40" fmla="*/ 91 w 94"/>
                <a:gd name="T41" fmla="*/ 139 h 139"/>
                <a:gd name="T42" fmla="*/ 87 w 94"/>
                <a:gd name="T43" fmla="*/ 133 h 139"/>
                <a:gd name="T44" fmla="*/ 63 w 94"/>
                <a:gd name="T45" fmla="*/ 112 h 139"/>
                <a:gd name="T46" fmla="*/ 63 w 94"/>
                <a:gd name="T47" fmla="*/ 125 h 139"/>
                <a:gd name="T48" fmla="*/ 44 w 94"/>
                <a:gd name="T49" fmla="*/ 109 h 139"/>
                <a:gd name="T50" fmla="*/ 32 w 94"/>
                <a:gd name="T51" fmla="*/ 113 h 139"/>
                <a:gd name="T52" fmla="*/ 22 w 94"/>
                <a:gd name="T53" fmla="*/ 104 h 139"/>
                <a:gd name="T54" fmla="*/ 27 w 94"/>
                <a:gd name="T55" fmla="*/ 96 h 139"/>
                <a:gd name="T56" fmla="*/ 27 w 94"/>
                <a:gd name="T57" fmla="*/ 89 h 139"/>
                <a:gd name="T58" fmla="*/ 23 w 94"/>
                <a:gd name="T59" fmla="*/ 89 h 139"/>
                <a:gd name="T60" fmla="*/ 18 w 94"/>
                <a:gd name="T61" fmla="*/ 94 h 139"/>
                <a:gd name="T62" fmla="*/ 3 w 94"/>
                <a:gd name="T63" fmla="*/ 81 h 139"/>
                <a:gd name="T64" fmla="*/ 7 w 94"/>
                <a:gd name="T6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39">
                  <a:moveTo>
                    <a:pt x="7" y="57"/>
                  </a:moveTo>
                  <a:cubicBezTo>
                    <a:pt x="10" y="52"/>
                    <a:pt x="12" y="42"/>
                    <a:pt x="12" y="36"/>
                  </a:cubicBezTo>
                  <a:cubicBezTo>
                    <a:pt x="12" y="28"/>
                    <a:pt x="8" y="22"/>
                    <a:pt x="9" y="14"/>
                  </a:cubicBezTo>
                  <a:cubicBezTo>
                    <a:pt x="9" y="7"/>
                    <a:pt x="10" y="0"/>
                    <a:pt x="16" y="0"/>
                  </a:cubicBezTo>
                  <a:cubicBezTo>
                    <a:pt x="23" y="1"/>
                    <a:pt x="22" y="13"/>
                    <a:pt x="28" y="13"/>
                  </a:cubicBezTo>
                  <a:cubicBezTo>
                    <a:pt x="32" y="13"/>
                    <a:pt x="34" y="8"/>
                    <a:pt x="37" y="6"/>
                  </a:cubicBezTo>
                  <a:cubicBezTo>
                    <a:pt x="37" y="7"/>
                    <a:pt x="38" y="9"/>
                    <a:pt x="38" y="10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39" y="24"/>
                    <a:pt x="48" y="34"/>
                    <a:pt x="48" y="46"/>
                  </a:cubicBezTo>
                  <a:cubicBezTo>
                    <a:pt x="48" y="61"/>
                    <a:pt x="35" y="62"/>
                    <a:pt x="35" y="77"/>
                  </a:cubicBezTo>
                  <a:cubicBezTo>
                    <a:pt x="35" y="87"/>
                    <a:pt x="44" y="105"/>
                    <a:pt x="52" y="108"/>
                  </a:cubicBezTo>
                  <a:cubicBezTo>
                    <a:pt x="52" y="108"/>
                    <a:pt x="52" y="105"/>
                    <a:pt x="52" y="105"/>
                  </a:cubicBezTo>
                  <a:cubicBezTo>
                    <a:pt x="52" y="102"/>
                    <a:pt x="56" y="99"/>
                    <a:pt x="60" y="99"/>
                  </a:cubicBezTo>
                  <a:cubicBezTo>
                    <a:pt x="68" y="100"/>
                    <a:pt x="70" y="115"/>
                    <a:pt x="74" y="116"/>
                  </a:cubicBezTo>
                  <a:cubicBezTo>
                    <a:pt x="77" y="116"/>
                    <a:pt x="77" y="111"/>
                    <a:pt x="80" y="111"/>
                  </a:cubicBezTo>
                  <a:cubicBezTo>
                    <a:pt x="82" y="111"/>
                    <a:pt x="83" y="112"/>
                    <a:pt x="84" y="112"/>
                  </a:cubicBezTo>
                  <a:cubicBezTo>
                    <a:pt x="84" y="116"/>
                    <a:pt x="80" y="117"/>
                    <a:pt x="80" y="120"/>
                  </a:cubicBezTo>
                  <a:cubicBezTo>
                    <a:pt x="80" y="122"/>
                    <a:pt x="83" y="121"/>
                    <a:pt x="85" y="121"/>
                  </a:cubicBezTo>
                  <a:cubicBezTo>
                    <a:pt x="85" y="126"/>
                    <a:pt x="89" y="129"/>
                    <a:pt x="94" y="129"/>
                  </a:cubicBezTo>
                  <a:cubicBezTo>
                    <a:pt x="94" y="131"/>
                    <a:pt x="94" y="133"/>
                    <a:pt x="94" y="135"/>
                  </a:cubicBezTo>
                  <a:cubicBezTo>
                    <a:pt x="94" y="136"/>
                    <a:pt x="92" y="139"/>
                    <a:pt x="91" y="139"/>
                  </a:cubicBezTo>
                  <a:cubicBezTo>
                    <a:pt x="89" y="139"/>
                    <a:pt x="88" y="135"/>
                    <a:pt x="87" y="133"/>
                  </a:cubicBezTo>
                  <a:cubicBezTo>
                    <a:pt x="83" y="125"/>
                    <a:pt x="67" y="118"/>
                    <a:pt x="63" y="112"/>
                  </a:cubicBezTo>
                  <a:cubicBezTo>
                    <a:pt x="59" y="117"/>
                    <a:pt x="61" y="119"/>
                    <a:pt x="63" y="125"/>
                  </a:cubicBezTo>
                  <a:cubicBezTo>
                    <a:pt x="54" y="125"/>
                    <a:pt x="53" y="110"/>
                    <a:pt x="44" y="109"/>
                  </a:cubicBezTo>
                  <a:cubicBezTo>
                    <a:pt x="39" y="109"/>
                    <a:pt x="37" y="114"/>
                    <a:pt x="32" y="113"/>
                  </a:cubicBezTo>
                  <a:cubicBezTo>
                    <a:pt x="28" y="113"/>
                    <a:pt x="22" y="107"/>
                    <a:pt x="22" y="104"/>
                  </a:cubicBezTo>
                  <a:cubicBezTo>
                    <a:pt x="22" y="99"/>
                    <a:pt x="25" y="97"/>
                    <a:pt x="27" y="96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1"/>
                    <a:pt x="20" y="94"/>
                    <a:pt x="18" y="94"/>
                  </a:cubicBezTo>
                  <a:cubicBezTo>
                    <a:pt x="15" y="94"/>
                    <a:pt x="3" y="85"/>
                    <a:pt x="3" y="81"/>
                  </a:cubicBezTo>
                  <a:cubicBezTo>
                    <a:pt x="3" y="70"/>
                    <a:pt x="0" y="55"/>
                    <a:pt x="7" y="57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9300661" y="3953454"/>
              <a:ext cx="40576" cy="72794"/>
            </a:xfrm>
            <a:custGeom>
              <a:avLst/>
              <a:gdLst>
                <a:gd name="T0" fmla="*/ 28 w 31"/>
                <a:gd name="T1" fmla="*/ 37 h 55"/>
                <a:gd name="T2" fmla="*/ 17 w 31"/>
                <a:gd name="T3" fmla="*/ 36 h 55"/>
                <a:gd name="T4" fmla="*/ 23 w 31"/>
                <a:gd name="T5" fmla="*/ 50 h 55"/>
                <a:gd name="T6" fmla="*/ 23 w 31"/>
                <a:gd name="T7" fmla="*/ 55 h 55"/>
                <a:gd name="T8" fmla="*/ 17 w 31"/>
                <a:gd name="T9" fmla="*/ 54 h 55"/>
                <a:gd name="T10" fmla="*/ 14 w 31"/>
                <a:gd name="T11" fmla="*/ 45 h 55"/>
                <a:gd name="T12" fmla="*/ 14 w 31"/>
                <a:gd name="T13" fmla="*/ 41 h 55"/>
                <a:gd name="T14" fmla="*/ 4 w 31"/>
                <a:gd name="T15" fmla="*/ 31 h 55"/>
                <a:gd name="T16" fmla="*/ 4 w 31"/>
                <a:gd name="T17" fmla="*/ 27 h 55"/>
                <a:gd name="T18" fmla="*/ 13 w 31"/>
                <a:gd name="T19" fmla="*/ 27 h 55"/>
                <a:gd name="T20" fmla="*/ 16 w 31"/>
                <a:gd name="T21" fmla="*/ 23 h 55"/>
                <a:gd name="T22" fmla="*/ 0 w 31"/>
                <a:gd name="T23" fmla="*/ 3 h 55"/>
                <a:gd name="T24" fmla="*/ 6 w 31"/>
                <a:gd name="T25" fmla="*/ 0 h 55"/>
                <a:gd name="T26" fmla="*/ 21 w 31"/>
                <a:gd name="T27" fmla="*/ 3 h 55"/>
                <a:gd name="T28" fmla="*/ 21 w 31"/>
                <a:gd name="T29" fmla="*/ 10 h 55"/>
                <a:gd name="T30" fmla="*/ 25 w 31"/>
                <a:gd name="T31" fmla="*/ 10 h 55"/>
                <a:gd name="T32" fmla="*/ 25 w 31"/>
                <a:gd name="T33" fmla="*/ 21 h 55"/>
                <a:gd name="T34" fmla="*/ 31 w 31"/>
                <a:gd name="T35" fmla="*/ 28 h 55"/>
                <a:gd name="T36" fmla="*/ 28 w 31"/>
                <a:gd name="T3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55">
                  <a:moveTo>
                    <a:pt x="28" y="37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8" y="42"/>
                    <a:pt x="21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5"/>
                    <a:pt x="19" y="54"/>
                    <a:pt x="17" y="54"/>
                  </a:cubicBezTo>
                  <a:cubicBezTo>
                    <a:pt x="12" y="54"/>
                    <a:pt x="11" y="49"/>
                    <a:pt x="1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0"/>
                    <a:pt x="4" y="33"/>
                    <a:pt x="4" y="31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2" y="27"/>
                    <a:pt x="13" y="27"/>
                  </a:cubicBezTo>
                  <a:cubicBezTo>
                    <a:pt x="14" y="27"/>
                    <a:pt x="16" y="25"/>
                    <a:pt x="16" y="23"/>
                  </a:cubicBezTo>
                  <a:cubicBezTo>
                    <a:pt x="16" y="14"/>
                    <a:pt x="1" y="9"/>
                    <a:pt x="0" y="3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12" y="0"/>
                    <a:pt x="16" y="3"/>
                    <a:pt x="21" y="3"/>
                  </a:cubicBezTo>
                  <a:cubicBezTo>
                    <a:pt x="21" y="5"/>
                    <a:pt x="22" y="8"/>
                    <a:pt x="21" y="10"/>
                  </a:cubicBezTo>
                  <a:cubicBezTo>
                    <a:pt x="23" y="10"/>
                    <a:pt x="24" y="10"/>
                    <a:pt x="25" y="10"/>
                  </a:cubicBezTo>
                  <a:cubicBezTo>
                    <a:pt x="26" y="14"/>
                    <a:pt x="25" y="21"/>
                    <a:pt x="25" y="21"/>
                  </a:cubicBezTo>
                  <a:cubicBezTo>
                    <a:pt x="25" y="21"/>
                    <a:pt x="30" y="28"/>
                    <a:pt x="31" y="28"/>
                  </a:cubicBezTo>
                  <a:cubicBezTo>
                    <a:pt x="30" y="32"/>
                    <a:pt x="28" y="34"/>
                    <a:pt x="28" y="37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1"/>
            <p:cNvSpPr>
              <a:spLocks/>
            </p:cNvSpPr>
            <p:nvPr/>
          </p:nvSpPr>
          <p:spPr bwMode="auto">
            <a:xfrm>
              <a:off x="9240678" y="3972984"/>
              <a:ext cx="33519" cy="46162"/>
            </a:xfrm>
            <a:custGeom>
              <a:avLst/>
              <a:gdLst>
                <a:gd name="T0" fmla="*/ 5 w 25"/>
                <a:gd name="T1" fmla="*/ 0 h 34"/>
                <a:gd name="T2" fmla="*/ 24 w 25"/>
                <a:gd name="T3" fmla="*/ 12 h 34"/>
                <a:gd name="T4" fmla="*/ 2 w 25"/>
                <a:gd name="T5" fmla="*/ 34 h 34"/>
                <a:gd name="T6" fmla="*/ 0 w 25"/>
                <a:gd name="T7" fmla="*/ 3 h 34"/>
                <a:gd name="T8" fmla="*/ 4 w 25"/>
                <a:gd name="T9" fmla="*/ 0 h 34"/>
                <a:gd name="T10" fmla="*/ 8 w 25"/>
                <a:gd name="T11" fmla="*/ 3 h 34"/>
                <a:gd name="T12" fmla="*/ 5 w 2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">
                  <a:moveTo>
                    <a:pt x="5" y="0"/>
                  </a:moveTo>
                  <a:cubicBezTo>
                    <a:pt x="7" y="4"/>
                    <a:pt x="25" y="6"/>
                    <a:pt x="24" y="12"/>
                  </a:cubicBezTo>
                  <a:cubicBezTo>
                    <a:pt x="24" y="24"/>
                    <a:pt x="8" y="30"/>
                    <a:pt x="2" y="34"/>
                  </a:cubicBezTo>
                  <a:cubicBezTo>
                    <a:pt x="2" y="22"/>
                    <a:pt x="0" y="9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7" y="2"/>
                    <a:pt x="8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9260084" y="3999616"/>
              <a:ext cx="29991" cy="58590"/>
            </a:xfrm>
            <a:custGeom>
              <a:avLst/>
              <a:gdLst>
                <a:gd name="T0" fmla="*/ 24 w 24"/>
                <a:gd name="T1" fmla="*/ 10 h 44"/>
                <a:gd name="T2" fmla="*/ 16 w 24"/>
                <a:gd name="T3" fmla="*/ 32 h 44"/>
                <a:gd name="T4" fmla="*/ 19 w 24"/>
                <a:gd name="T5" fmla="*/ 41 h 44"/>
                <a:gd name="T6" fmla="*/ 15 w 24"/>
                <a:gd name="T7" fmla="*/ 44 h 44"/>
                <a:gd name="T8" fmla="*/ 0 w 24"/>
                <a:gd name="T9" fmla="*/ 26 h 44"/>
                <a:gd name="T10" fmla="*/ 6 w 24"/>
                <a:gd name="T11" fmla="*/ 22 h 44"/>
                <a:gd name="T12" fmla="*/ 14 w 24"/>
                <a:gd name="T13" fmla="*/ 2 h 44"/>
                <a:gd name="T14" fmla="*/ 24 w 24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4">
                  <a:moveTo>
                    <a:pt x="24" y="10"/>
                  </a:moveTo>
                  <a:cubicBezTo>
                    <a:pt x="24" y="18"/>
                    <a:pt x="16" y="24"/>
                    <a:pt x="16" y="32"/>
                  </a:cubicBezTo>
                  <a:cubicBezTo>
                    <a:pt x="16" y="38"/>
                    <a:pt x="19" y="37"/>
                    <a:pt x="19" y="41"/>
                  </a:cubicBezTo>
                  <a:cubicBezTo>
                    <a:pt x="19" y="42"/>
                    <a:pt x="17" y="44"/>
                    <a:pt x="15" y="44"/>
                  </a:cubicBezTo>
                  <a:cubicBezTo>
                    <a:pt x="12" y="44"/>
                    <a:pt x="0" y="31"/>
                    <a:pt x="0" y="26"/>
                  </a:cubicBezTo>
                  <a:cubicBezTo>
                    <a:pt x="0" y="24"/>
                    <a:pt x="4" y="22"/>
                    <a:pt x="6" y="22"/>
                  </a:cubicBezTo>
                  <a:cubicBezTo>
                    <a:pt x="7" y="20"/>
                    <a:pt x="10" y="3"/>
                    <a:pt x="14" y="2"/>
                  </a:cubicBezTo>
                  <a:cubicBezTo>
                    <a:pt x="21" y="0"/>
                    <a:pt x="24" y="6"/>
                    <a:pt x="24" y="1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9284783" y="4003167"/>
              <a:ext cx="17641" cy="35509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26 h 26"/>
                <a:gd name="T4" fmla="*/ 0 w 13"/>
                <a:gd name="T5" fmla="*/ 26 h 26"/>
                <a:gd name="T6" fmla="*/ 7 w 13"/>
                <a:gd name="T7" fmla="*/ 0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3" y="13"/>
                    <a:pt x="4" y="16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2" y="18"/>
                    <a:pt x="7" y="13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9293603" y="4028023"/>
              <a:ext cx="21170" cy="17754"/>
            </a:xfrm>
            <a:custGeom>
              <a:avLst/>
              <a:gdLst>
                <a:gd name="T0" fmla="*/ 16 w 16"/>
                <a:gd name="T1" fmla="*/ 0 h 14"/>
                <a:gd name="T2" fmla="*/ 5 w 16"/>
                <a:gd name="T3" fmla="*/ 13 h 14"/>
                <a:gd name="T4" fmla="*/ 0 w 16"/>
                <a:gd name="T5" fmla="*/ 10 h 14"/>
                <a:gd name="T6" fmla="*/ 7 w 16"/>
                <a:gd name="T7" fmla="*/ 0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6" y="7"/>
                    <a:pt x="11" y="14"/>
                    <a:pt x="5" y="13"/>
                  </a:cubicBezTo>
                  <a:cubicBezTo>
                    <a:pt x="3" y="13"/>
                    <a:pt x="0" y="11"/>
                    <a:pt x="0" y="10"/>
                  </a:cubicBezTo>
                  <a:cubicBezTo>
                    <a:pt x="0" y="6"/>
                    <a:pt x="5" y="4"/>
                    <a:pt x="7" y="0"/>
                  </a:cubicBezTo>
                  <a:cubicBezTo>
                    <a:pt x="10" y="1"/>
                    <a:pt x="14" y="2"/>
                    <a:pt x="16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9272433" y="3953454"/>
              <a:ext cx="22935" cy="28408"/>
            </a:xfrm>
            <a:custGeom>
              <a:avLst/>
              <a:gdLst>
                <a:gd name="T0" fmla="*/ 0 w 17"/>
                <a:gd name="T1" fmla="*/ 10 h 21"/>
                <a:gd name="T2" fmla="*/ 0 w 17"/>
                <a:gd name="T3" fmla="*/ 0 h 21"/>
                <a:gd name="T4" fmla="*/ 6 w 17"/>
                <a:gd name="T5" fmla="*/ 0 h 21"/>
                <a:gd name="T6" fmla="*/ 17 w 17"/>
                <a:gd name="T7" fmla="*/ 17 h 21"/>
                <a:gd name="T8" fmla="*/ 10 w 17"/>
                <a:gd name="T9" fmla="*/ 10 h 21"/>
                <a:gd name="T10" fmla="*/ 0 w 17"/>
                <a:gd name="T1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0" y="10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6"/>
                    <a:pt x="17" y="8"/>
                    <a:pt x="17" y="17"/>
                  </a:cubicBezTo>
                  <a:cubicBezTo>
                    <a:pt x="17" y="21"/>
                    <a:pt x="10" y="14"/>
                    <a:pt x="10" y="10"/>
                  </a:cubicBezTo>
                  <a:cubicBezTo>
                    <a:pt x="6" y="10"/>
                    <a:pt x="4" y="10"/>
                    <a:pt x="0" y="1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9196573" y="3925046"/>
              <a:ext cx="35284" cy="35509"/>
            </a:xfrm>
            <a:custGeom>
              <a:avLst/>
              <a:gdLst>
                <a:gd name="T0" fmla="*/ 19 w 26"/>
                <a:gd name="T1" fmla="*/ 27 h 27"/>
                <a:gd name="T2" fmla="*/ 0 w 26"/>
                <a:gd name="T3" fmla="*/ 0 h 27"/>
                <a:gd name="T4" fmla="*/ 6 w 26"/>
                <a:gd name="T5" fmla="*/ 0 h 27"/>
                <a:gd name="T6" fmla="*/ 24 w 26"/>
                <a:gd name="T7" fmla="*/ 13 h 27"/>
                <a:gd name="T8" fmla="*/ 19 w 2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9" y="27"/>
                  </a:moveTo>
                  <a:cubicBezTo>
                    <a:pt x="15" y="27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6"/>
                    <a:pt x="22" y="5"/>
                    <a:pt x="24" y="13"/>
                  </a:cubicBezTo>
                  <a:cubicBezTo>
                    <a:pt x="26" y="18"/>
                    <a:pt x="22" y="27"/>
                    <a:pt x="19" y="27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9231857" y="3928597"/>
              <a:ext cx="8821" cy="3551"/>
            </a:xfrm>
            <a:custGeom>
              <a:avLst/>
              <a:gdLst>
                <a:gd name="T0" fmla="*/ 0 w 7"/>
                <a:gd name="T1" fmla="*/ 2 h 3"/>
                <a:gd name="T2" fmla="*/ 7 w 7"/>
                <a:gd name="T3" fmla="*/ 2 h 3"/>
                <a:gd name="T4" fmla="*/ 0 w 7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3"/>
                    <a:pt x="6" y="2"/>
                    <a:pt x="7" y="2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8"/>
            <p:cNvSpPr>
              <a:spLocks/>
            </p:cNvSpPr>
            <p:nvPr/>
          </p:nvSpPr>
          <p:spPr bwMode="auto">
            <a:xfrm>
              <a:off x="9180695" y="3548647"/>
              <a:ext cx="63511" cy="92324"/>
            </a:xfrm>
            <a:custGeom>
              <a:avLst/>
              <a:gdLst>
                <a:gd name="T0" fmla="*/ 13 w 47"/>
                <a:gd name="T1" fmla="*/ 70 h 70"/>
                <a:gd name="T2" fmla="*/ 2 w 47"/>
                <a:gd name="T3" fmla="*/ 48 h 70"/>
                <a:gd name="T4" fmla="*/ 29 w 47"/>
                <a:gd name="T5" fmla="*/ 0 h 70"/>
                <a:gd name="T6" fmla="*/ 13 w 4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0">
                  <a:moveTo>
                    <a:pt x="13" y="70"/>
                  </a:moveTo>
                  <a:cubicBezTo>
                    <a:pt x="0" y="70"/>
                    <a:pt x="2" y="60"/>
                    <a:pt x="2" y="48"/>
                  </a:cubicBezTo>
                  <a:cubicBezTo>
                    <a:pt x="2" y="31"/>
                    <a:pt x="18" y="0"/>
                    <a:pt x="29" y="0"/>
                  </a:cubicBezTo>
                  <a:cubicBezTo>
                    <a:pt x="47" y="0"/>
                    <a:pt x="31" y="70"/>
                    <a:pt x="13" y="7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9"/>
            <p:cNvSpPr>
              <a:spLocks/>
            </p:cNvSpPr>
            <p:nvPr/>
          </p:nvSpPr>
          <p:spPr bwMode="auto">
            <a:xfrm>
              <a:off x="8852554" y="3711990"/>
              <a:ext cx="72332" cy="63916"/>
            </a:xfrm>
            <a:custGeom>
              <a:avLst/>
              <a:gdLst>
                <a:gd name="T0" fmla="*/ 3 w 54"/>
                <a:gd name="T1" fmla="*/ 20 h 48"/>
                <a:gd name="T2" fmla="*/ 45 w 54"/>
                <a:gd name="T3" fmla="*/ 0 h 48"/>
                <a:gd name="T4" fmla="*/ 54 w 54"/>
                <a:gd name="T5" fmla="*/ 12 h 48"/>
                <a:gd name="T6" fmla="*/ 20 w 54"/>
                <a:gd name="T7" fmla="*/ 48 h 48"/>
                <a:gd name="T8" fmla="*/ 3 w 54"/>
                <a:gd name="T9" fmla="*/ 32 h 48"/>
                <a:gd name="T10" fmla="*/ 3 w 54"/>
                <a:gd name="T1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8">
                  <a:moveTo>
                    <a:pt x="3" y="20"/>
                  </a:moveTo>
                  <a:cubicBezTo>
                    <a:pt x="9" y="20"/>
                    <a:pt x="35" y="0"/>
                    <a:pt x="45" y="0"/>
                  </a:cubicBezTo>
                  <a:cubicBezTo>
                    <a:pt x="49" y="0"/>
                    <a:pt x="54" y="7"/>
                    <a:pt x="54" y="12"/>
                  </a:cubicBezTo>
                  <a:cubicBezTo>
                    <a:pt x="54" y="23"/>
                    <a:pt x="31" y="48"/>
                    <a:pt x="20" y="48"/>
                  </a:cubicBezTo>
                  <a:cubicBezTo>
                    <a:pt x="9" y="48"/>
                    <a:pt x="3" y="42"/>
                    <a:pt x="3" y="32"/>
                  </a:cubicBezTo>
                  <a:cubicBezTo>
                    <a:pt x="3" y="27"/>
                    <a:pt x="0" y="20"/>
                    <a:pt x="3" y="2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0"/>
            <p:cNvSpPr>
              <a:spLocks/>
            </p:cNvSpPr>
            <p:nvPr/>
          </p:nvSpPr>
          <p:spPr bwMode="auto">
            <a:xfrm>
              <a:off x="8549114" y="3610789"/>
              <a:ext cx="331669" cy="676453"/>
            </a:xfrm>
            <a:custGeom>
              <a:avLst/>
              <a:gdLst>
                <a:gd name="T0" fmla="*/ 21 w 252"/>
                <a:gd name="T1" fmla="*/ 311 h 509"/>
                <a:gd name="T2" fmla="*/ 36 w 252"/>
                <a:gd name="T3" fmla="*/ 273 h 509"/>
                <a:gd name="T4" fmla="*/ 42 w 252"/>
                <a:gd name="T5" fmla="*/ 265 h 509"/>
                <a:gd name="T6" fmla="*/ 26 w 252"/>
                <a:gd name="T7" fmla="*/ 215 h 509"/>
                <a:gd name="T8" fmla="*/ 12 w 252"/>
                <a:gd name="T9" fmla="*/ 197 h 509"/>
                <a:gd name="T10" fmla="*/ 13 w 252"/>
                <a:gd name="T11" fmla="*/ 190 h 509"/>
                <a:gd name="T12" fmla="*/ 13 w 252"/>
                <a:gd name="T13" fmla="*/ 191 h 509"/>
                <a:gd name="T14" fmla="*/ 21 w 252"/>
                <a:gd name="T15" fmla="*/ 174 h 509"/>
                <a:gd name="T16" fmla="*/ 15 w 252"/>
                <a:gd name="T17" fmla="*/ 139 h 509"/>
                <a:gd name="T18" fmla="*/ 0 w 252"/>
                <a:gd name="T19" fmla="*/ 118 h 509"/>
                <a:gd name="T20" fmla="*/ 12 w 252"/>
                <a:gd name="T21" fmla="*/ 84 h 509"/>
                <a:gd name="T22" fmla="*/ 31 w 252"/>
                <a:gd name="T23" fmla="*/ 78 h 509"/>
                <a:gd name="T24" fmla="*/ 76 w 252"/>
                <a:gd name="T25" fmla="*/ 35 h 509"/>
                <a:gd name="T26" fmla="*/ 81 w 252"/>
                <a:gd name="T27" fmla="*/ 35 h 509"/>
                <a:gd name="T28" fmla="*/ 85 w 252"/>
                <a:gd name="T29" fmla="*/ 44 h 509"/>
                <a:gd name="T30" fmla="*/ 89 w 252"/>
                <a:gd name="T31" fmla="*/ 37 h 509"/>
                <a:gd name="T32" fmla="*/ 89 w 252"/>
                <a:gd name="T33" fmla="*/ 16 h 509"/>
                <a:gd name="T34" fmla="*/ 109 w 252"/>
                <a:gd name="T35" fmla="*/ 11 h 509"/>
                <a:gd name="T36" fmla="*/ 134 w 252"/>
                <a:gd name="T37" fmla="*/ 11 h 509"/>
                <a:gd name="T38" fmla="*/ 164 w 252"/>
                <a:gd name="T39" fmla="*/ 0 h 509"/>
                <a:gd name="T40" fmla="*/ 196 w 252"/>
                <a:gd name="T41" fmla="*/ 9 h 509"/>
                <a:gd name="T42" fmla="*/ 223 w 252"/>
                <a:gd name="T43" fmla="*/ 40 h 509"/>
                <a:gd name="T44" fmla="*/ 171 w 252"/>
                <a:gd name="T45" fmla="*/ 104 h 509"/>
                <a:gd name="T46" fmla="*/ 178 w 252"/>
                <a:gd name="T47" fmla="*/ 116 h 509"/>
                <a:gd name="T48" fmla="*/ 221 w 252"/>
                <a:gd name="T49" fmla="*/ 168 h 509"/>
                <a:gd name="T50" fmla="*/ 252 w 252"/>
                <a:gd name="T51" fmla="*/ 242 h 509"/>
                <a:gd name="T52" fmla="*/ 243 w 252"/>
                <a:gd name="T53" fmla="*/ 281 h 509"/>
                <a:gd name="T54" fmla="*/ 196 w 252"/>
                <a:gd name="T55" fmla="*/ 307 h 509"/>
                <a:gd name="T56" fmla="*/ 180 w 252"/>
                <a:gd name="T57" fmla="*/ 324 h 509"/>
                <a:gd name="T58" fmla="*/ 178 w 252"/>
                <a:gd name="T59" fmla="*/ 317 h 509"/>
                <a:gd name="T60" fmla="*/ 178 w 252"/>
                <a:gd name="T61" fmla="*/ 326 h 509"/>
                <a:gd name="T62" fmla="*/ 159 w 252"/>
                <a:gd name="T63" fmla="*/ 346 h 509"/>
                <a:gd name="T64" fmla="*/ 153 w 252"/>
                <a:gd name="T65" fmla="*/ 330 h 509"/>
                <a:gd name="T66" fmla="*/ 156 w 252"/>
                <a:gd name="T67" fmla="*/ 319 h 509"/>
                <a:gd name="T68" fmla="*/ 151 w 252"/>
                <a:gd name="T69" fmla="*/ 307 h 509"/>
                <a:gd name="T70" fmla="*/ 125 w 252"/>
                <a:gd name="T71" fmla="*/ 291 h 509"/>
                <a:gd name="T72" fmla="*/ 107 w 252"/>
                <a:gd name="T73" fmla="*/ 269 h 509"/>
                <a:gd name="T74" fmla="*/ 74 w 252"/>
                <a:gd name="T75" fmla="*/ 254 h 509"/>
                <a:gd name="T76" fmla="*/ 70 w 252"/>
                <a:gd name="T77" fmla="*/ 243 h 509"/>
                <a:gd name="T78" fmla="*/ 50 w 252"/>
                <a:gd name="T79" fmla="*/ 233 h 509"/>
                <a:gd name="T80" fmla="*/ 46 w 252"/>
                <a:gd name="T81" fmla="*/ 242 h 509"/>
                <a:gd name="T82" fmla="*/ 49 w 252"/>
                <a:gd name="T83" fmla="*/ 257 h 509"/>
                <a:gd name="T84" fmla="*/ 27 w 252"/>
                <a:gd name="T85" fmla="*/ 308 h 509"/>
                <a:gd name="T86" fmla="*/ 53 w 252"/>
                <a:gd name="T87" fmla="*/ 347 h 509"/>
                <a:gd name="T88" fmla="*/ 51 w 252"/>
                <a:gd name="T89" fmla="*/ 347 h 509"/>
                <a:gd name="T90" fmla="*/ 60 w 252"/>
                <a:gd name="T91" fmla="*/ 372 h 509"/>
                <a:gd name="T92" fmla="*/ 125 w 252"/>
                <a:gd name="T93" fmla="*/ 438 h 509"/>
                <a:gd name="T94" fmla="*/ 122 w 252"/>
                <a:gd name="T95" fmla="*/ 453 h 509"/>
                <a:gd name="T96" fmla="*/ 137 w 252"/>
                <a:gd name="T97" fmla="*/ 482 h 509"/>
                <a:gd name="T98" fmla="*/ 143 w 252"/>
                <a:gd name="T99" fmla="*/ 505 h 509"/>
                <a:gd name="T100" fmla="*/ 134 w 252"/>
                <a:gd name="T101" fmla="*/ 506 h 509"/>
                <a:gd name="T102" fmla="*/ 128 w 252"/>
                <a:gd name="T103" fmla="*/ 509 h 509"/>
                <a:gd name="T104" fmla="*/ 115 w 252"/>
                <a:gd name="T105" fmla="*/ 502 h 509"/>
                <a:gd name="T106" fmla="*/ 62 w 252"/>
                <a:gd name="T107" fmla="*/ 444 h 509"/>
                <a:gd name="T108" fmla="*/ 46 w 252"/>
                <a:gd name="T109" fmla="*/ 386 h 509"/>
                <a:gd name="T110" fmla="*/ 23 w 252"/>
                <a:gd name="T111" fmla="*/ 346 h 509"/>
                <a:gd name="T112" fmla="*/ 13 w 252"/>
                <a:gd name="T113" fmla="*/ 346 h 509"/>
                <a:gd name="T114" fmla="*/ 13 w 252"/>
                <a:gd name="T115" fmla="*/ 341 h 509"/>
                <a:gd name="T116" fmla="*/ 17 w 252"/>
                <a:gd name="T117" fmla="*/ 311 h 509"/>
                <a:gd name="T118" fmla="*/ 19 w 252"/>
                <a:gd name="T119" fmla="*/ 311 h 509"/>
                <a:gd name="T120" fmla="*/ 21 w 252"/>
                <a:gd name="T121" fmla="*/ 31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2" h="509">
                  <a:moveTo>
                    <a:pt x="21" y="311"/>
                  </a:moveTo>
                  <a:cubicBezTo>
                    <a:pt x="27" y="297"/>
                    <a:pt x="29" y="289"/>
                    <a:pt x="36" y="273"/>
                  </a:cubicBezTo>
                  <a:cubicBezTo>
                    <a:pt x="37" y="271"/>
                    <a:pt x="42" y="269"/>
                    <a:pt x="42" y="265"/>
                  </a:cubicBezTo>
                  <a:cubicBezTo>
                    <a:pt x="42" y="258"/>
                    <a:pt x="31" y="221"/>
                    <a:pt x="26" y="215"/>
                  </a:cubicBezTo>
                  <a:cubicBezTo>
                    <a:pt x="21" y="210"/>
                    <a:pt x="12" y="206"/>
                    <a:pt x="12" y="197"/>
                  </a:cubicBezTo>
                  <a:cubicBezTo>
                    <a:pt x="12" y="195"/>
                    <a:pt x="13" y="192"/>
                    <a:pt x="13" y="19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5" y="189"/>
                    <a:pt x="21" y="180"/>
                    <a:pt x="21" y="174"/>
                  </a:cubicBezTo>
                  <a:cubicBezTo>
                    <a:pt x="21" y="165"/>
                    <a:pt x="20" y="148"/>
                    <a:pt x="15" y="139"/>
                  </a:cubicBezTo>
                  <a:cubicBezTo>
                    <a:pt x="10" y="132"/>
                    <a:pt x="0" y="132"/>
                    <a:pt x="0" y="118"/>
                  </a:cubicBezTo>
                  <a:cubicBezTo>
                    <a:pt x="0" y="103"/>
                    <a:pt x="5" y="92"/>
                    <a:pt x="12" y="84"/>
                  </a:cubicBezTo>
                  <a:cubicBezTo>
                    <a:pt x="16" y="80"/>
                    <a:pt x="25" y="82"/>
                    <a:pt x="31" y="78"/>
                  </a:cubicBezTo>
                  <a:cubicBezTo>
                    <a:pt x="50" y="65"/>
                    <a:pt x="61" y="59"/>
                    <a:pt x="76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41"/>
                    <a:pt x="84" y="44"/>
                    <a:pt x="85" y="44"/>
                  </a:cubicBezTo>
                  <a:cubicBezTo>
                    <a:pt x="87" y="44"/>
                    <a:pt x="89" y="39"/>
                    <a:pt x="89" y="37"/>
                  </a:cubicBezTo>
                  <a:cubicBezTo>
                    <a:pt x="89" y="29"/>
                    <a:pt x="89" y="24"/>
                    <a:pt x="89" y="16"/>
                  </a:cubicBezTo>
                  <a:cubicBezTo>
                    <a:pt x="89" y="16"/>
                    <a:pt x="106" y="10"/>
                    <a:pt x="109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44" y="17"/>
                    <a:pt x="153" y="0"/>
                    <a:pt x="164" y="0"/>
                  </a:cubicBezTo>
                  <a:cubicBezTo>
                    <a:pt x="176" y="0"/>
                    <a:pt x="184" y="9"/>
                    <a:pt x="196" y="9"/>
                  </a:cubicBezTo>
                  <a:cubicBezTo>
                    <a:pt x="196" y="29"/>
                    <a:pt x="212" y="36"/>
                    <a:pt x="223" y="40"/>
                  </a:cubicBezTo>
                  <a:cubicBezTo>
                    <a:pt x="208" y="64"/>
                    <a:pt x="171" y="70"/>
                    <a:pt x="171" y="104"/>
                  </a:cubicBezTo>
                  <a:cubicBezTo>
                    <a:pt x="171" y="111"/>
                    <a:pt x="175" y="113"/>
                    <a:pt x="178" y="116"/>
                  </a:cubicBezTo>
                  <a:cubicBezTo>
                    <a:pt x="195" y="134"/>
                    <a:pt x="203" y="155"/>
                    <a:pt x="221" y="168"/>
                  </a:cubicBezTo>
                  <a:cubicBezTo>
                    <a:pt x="240" y="180"/>
                    <a:pt x="252" y="215"/>
                    <a:pt x="252" y="242"/>
                  </a:cubicBezTo>
                  <a:cubicBezTo>
                    <a:pt x="252" y="260"/>
                    <a:pt x="243" y="267"/>
                    <a:pt x="243" y="281"/>
                  </a:cubicBezTo>
                  <a:cubicBezTo>
                    <a:pt x="218" y="288"/>
                    <a:pt x="216" y="296"/>
                    <a:pt x="196" y="307"/>
                  </a:cubicBezTo>
                  <a:cubicBezTo>
                    <a:pt x="187" y="312"/>
                    <a:pt x="189" y="324"/>
                    <a:pt x="180" y="324"/>
                  </a:cubicBezTo>
                  <a:cubicBezTo>
                    <a:pt x="178" y="324"/>
                    <a:pt x="178" y="320"/>
                    <a:pt x="178" y="317"/>
                  </a:cubicBezTo>
                  <a:cubicBezTo>
                    <a:pt x="178" y="322"/>
                    <a:pt x="178" y="325"/>
                    <a:pt x="178" y="326"/>
                  </a:cubicBezTo>
                  <a:cubicBezTo>
                    <a:pt x="178" y="334"/>
                    <a:pt x="162" y="346"/>
                    <a:pt x="159" y="346"/>
                  </a:cubicBezTo>
                  <a:cubicBezTo>
                    <a:pt x="156" y="346"/>
                    <a:pt x="153" y="335"/>
                    <a:pt x="153" y="330"/>
                  </a:cubicBezTo>
                  <a:cubicBezTo>
                    <a:pt x="153" y="324"/>
                    <a:pt x="153" y="320"/>
                    <a:pt x="156" y="319"/>
                  </a:cubicBezTo>
                  <a:cubicBezTo>
                    <a:pt x="153" y="317"/>
                    <a:pt x="152" y="311"/>
                    <a:pt x="151" y="307"/>
                  </a:cubicBezTo>
                  <a:cubicBezTo>
                    <a:pt x="140" y="307"/>
                    <a:pt x="125" y="303"/>
                    <a:pt x="125" y="291"/>
                  </a:cubicBezTo>
                  <a:cubicBezTo>
                    <a:pt x="108" y="291"/>
                    <a:pt x="116" y="279"/>
                    <a:pt x="107" y="269"/>
                  </a:cubicBezTo>
                  <a:cubicBezTo>
                    <a:pt x="97" y="258"/>
                    <a:pt x="86" y="258"/>
                    <a:pt x="74" y="254"/>
                  </a:cubicBezTo>
                  <a:cubicBezTo>
                    <a:pt x="72" y="254"/>
                    <a:pt x="70" y="243"/>
                    <a:pt x="70" y="243"/>
                  </a:cubicBezTo>
                  <a:cubicBezTo>
                    <a:pt x="68" y="234"/>
                    <a:pt x="59" y="233"/>
                    <a:pt x="50" y="233"/>
                  </a:cubicBezTo>
                  <a:cubicBezTo>
                    <a:pt x="44" y="233"/>
                    <a:pt x="46" y="238"/>
                    <a:pt x="46" y="242"/>
                  </a:cubicBezTo>
                  <a:cubicBezTo>
                    <a:pt x="46" y="249"/>
                    <a:pt x="49" y="250"/>
                    <a:pt x="49" y="257"/>
                  </a:cubicBezTo>
                  <a:cubicBezTo>
                    <a:pt x="49" y="281"/>
                    <a:pt x="27" y="287"/>
                    <a:pt x="27" y="308"/>
                  </a:cubicBezTo>
                  <a:cubicBezTo>
                    <a:pt x="27" y="333"/>
                    <a:pt x="53" y="324"/>
                    <a:pt x="53" y="347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4" y="352"/>
                    <a:pt x="55" y="366"/>
                    <a:pt x="60" y="372"/>
                  </a:cubicBezTo>
                  <a:cubicBezTo>
                    <a:pt x="81" y="393"/>
                    <a:pt x="125" y="398"/>
                    <a:pt x="125" y="438"/>
                  </a:cubicBezTo>
                  <a:cubicBezTo>
                    <a:pt x="125" y="446"/>
                    <a:pt x="122" y="446"/>
                    <a:pt x="122" y="453"/>
                  </a:cubicBezTo>
                  <a:cubicBezTo>
                    <a:pt x="122" y="467"/>
                    <a:pt x="134" y="472"/>
                    <a:pt x="137" y="482"/>
                  </a:cubicBezTo>
                  <a:cubicBezTo>
                    <a:pt x="140" y="492"/>
                    <a:pt x="140" y="496"/>
                    <a:pt x="143" y="505"/>
                  </a:cubicBezTo>
                  <a:cubicBezTo>
                    <a:pt x="137" y="506"/>
                    <a:pt x="137" y="506"/>
                    <a:pt x="134" y="506"/>
                  </a:cubicBezTo>
                  <a:cubicBezTo>
                    <a:pt x="131" y="506"/>
                    <a:pt x="131" y="509"/>
                    <a:pt x="128" y="509"/>
                  </a:cubicBezTo>
                  <a:cubicBezTo>
                    <a:pt x="121" y="509"/>
                    <a:pt x="120" y="503"/>
                    <a:pt x="115" y="502"/>
                  </a:cubicBezTo>
                  <a:cubicBezTo>
                    <a:pt x="92" y="494"/>
                    <a:pt x="71" y="470"/>
                    <a:pt x="62" y="444"/>
                  </a:cubicBezTo>
                  <a:cubicBezTo>
                    <a:pt x="56" y="421"/>
                    <a:pt x="54" y="404"/>
                    <a:pt x="46" y="386"/>
                  </a:cubicBezTo>
                  <a:cubicBezTo>
                    <a:pt x="40" y="374"/>
                    <a:pt x="35" y="346"/>
                    <a:pt x="23" y="346"/>
                  </a:cubicBezTo>
                  <a:cubicBezTo>
                    <a:pt x="15" y="346"/>
                    <a:pt x="20" y="351"/>
                    <a:pt x="13" y="346"/>
                  </a:cubicBezTo>
                  <a:cubicBezTo>
                    <a:pt x="12" y="346"/>
                    <a:pt x="13" y="343"/>
                    <a:pt x="13" y="341"/>
                  </a:cubicBezTo>
                  <a:cubicBezTo>
                    <a:pt x="13" y="330"/>
                    <a:pt x="15" y="322"/>
                    <a:pt x="17" y="311"/>
                  </a:cubicBezTo>
                  <a:cubicBezTo>
                    <a:pt x="19" y="311"/>
                    <a:pt x="19" y="311"/>
                    <a:pt x="19" y="311"/>
                  </a:cubicBezTo>
                  <a:lnTo>
                    <a:pt x="21" y="311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8762581" y="4370688"/>
              <a:ext cx="47633" cy="47937"/>
            </a:xfrm>
            <a:custGeom>
              <a:avLst/>
              <a:gdLst>
                <a:gd name="T0" fmla="*/ 21 w 36"/>
                <a:gd name="T1" fmla="*/ 30 h 35"/>
                <a:gd name="T2" fmla="*/ 16 w 36"/>
                <a:gd name="T3" fmla="*/ 19 h 35"/>
                <a:gd name="T4" fmla="*/ 0 w 36"/>
                <a:gd name="T5" fmla="*/ 11 h 35"/>
                <a:gd name="T6" fmla="*/ 16 w 36"/>
                <a:gd name="T7" fmla="*/ 0 h 35"/>
                <a:gd name="T8" fmla="*/ 35 w 36"/>
                <a:gd name="T9" fmla="*/ 27 h 35"/>
                <a:gd name="T10" fmla="*/ 36 w 36"/>
                <a:gd name="T11" fmla="*/ 35 h 35"/>
                <a:gd name="T12" fmla="*/ 31 w 36"/>
                <a:gd name="T13" fmla="*/ 35 h 35"/>
                <a:gd name="T14" fmla="*/ 21 w 36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5">
                  <a:moveTo>
                    <a:pt x="21" y="30"/>
                  </a:moveTo>
                  <a:cubicBezTo>
                    <a:pt x="19" y="30"/>
                    <a:pt x="16" y="22"/>
                    <a:pt x="16" y="19"/>
                  </a:cubicBezTo>
                  <a:cubicBezTo>
                    <a:pt x="13" y="13"/>
                    <a:pt x="0" y="17"/>
                    <a:pt x="0" y="11"/>
                  </a:cubicBezTo>
                  <a:cubicBezTo>
                    <a:pt x="0" y="6"/>
                    <a:pt x="11" y="1"/>
                    <a:pt x="16" y="0"/>
                  </a:cubicBezTo>
                  <a:cubicBezTo>
                    <a:pt x="20" y="12"/>
                    <a:pt x="25" y="27"/>
                    <a:pt x="35" y="27"/>
                  </a:cubicBezTo>
                  <a:cubicBezTo>
                    <a:pt x="35" y="30"/>
                    <a:pt x="35" y="33"/>
                    <a:pt x="36" y="35"/>
                  </a:cubicBezTo>
                  <a:cubicBezTo>
                    <a:pt x="34" y="35"/>
                    <a:pt x="32" y="35"/>
                    <a:pt x="31" y="35"/>
                  </a:cubicBezTo>
                  <a:cubicBezTo>
                    <a:pt x="26" y="35"/>
                    <a:pt x="24" y="30"/>
                    <a:pt x="21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2"/>
            <p:cNvSpPr>
              <a:spLocks/>
            </p:cNvSpPr>
            <p:nvPr/>
          </p:nvSpPr>
          <p:spPr bwMode="auto">
            <a:xfrm>
              <a:off x="8833149" y="4406197"/>
              <a:ext cx="19406" cy="17754"/>
            </a:xfrm>
            <a:custGeom>
              <a:avLst/>
              <a:gdLst>
                <a:gd name="T0" fmla="*/ 1 w 15"/>
                <a:gd name="T1" fmla="*/ 0 h 14"/>
                <a:gd name="T2" fmla="*/ 8 w 15"/>
                <a:gd name="T3" fmla="*/ 0 h 14"/>
                <a:gd name="T4" fmla="*/ 15 w 15"/>
                <a:gd name="T5" fmla="*/ 4 h 14"/>
                <a:gd name="T6" fmla="*/ 7 w 15"/>
                <a:gd name="T7" fmla="*/ 14 h 14"/>
                <a:gd name="T8" fmla="*/ 1 w 15"/>
                <a:gd name="T9" fmla="*/ 4 h 14"/>
                <a:gd name="T10" fmla="*/ 1 w 1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4">
                  <a:moveTo>
                    <a:pt x="1" y="0"/>
                  </a:move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3" y="4"/>
                    <a:pt x="15" y="4"/>
                  </a:cubicBezTo>
                  <a:cubicBezTo>
                    <a:pt x="15" y="9"/>
                    <a:pt x="12" y="14"/>
                    <a:pt x="7" y="14"/>
                  </a:cubicBezTo>
                  <a:cubicBezTo>
                    <a:pt x="2" y="14"/>
                    <a:pt x="1" y="8"/>
                    <a:pt x="1" y="4"/>
                  </a:cubicBezTo>
                  <a:cubicBezTo>
                    <a:pt x="1" y="4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3"/>
            <p:cNvSpPr>
              <a:spLocks/>
            </p:cNvSpPr>
            <p:nvPr/>
          </p:nvSpPr>
          <p:spPr bwMode="auto">
            <a:xfrm>
              <a:off x="8580869" y="4360035"/>
              <a:ext cx="19406" cy="30183"/>
            </a:xfrm>
            <a:custGeom>
              <a:avLst/>
              <a:gdLst>
                <a:gd name="T0" fmla="*/ 3 w 14"/>
                <a:gd name="T1" fmla="*/ 0 h 23"/>
                <a:gd name="T2" fmla="*/ 13 w 14"/>
                <a:gd name="T3" fmla="*/ 23 h 23"/>
                <a:gd name="T4" fmla="*/ 0 w 14"/>
                <a:gd name="T5" fmla="*/ 4 h 23"/>
                <a:gd name="T6" fmla="*/ 0 w 14"/>
                <a:gd name="T7" fmla="*/ 0 h 23"/>
                <a:gd name="T8" fmla="*/ 6 w 14"/>
                <a:gd name="T9" fmla="*/ 0 h 23"/>
                <a:gd name="T10" fmla="*/ 6 w 14"/>
                <a:gd name="T11" fmla="*/ 4 h 23"/>
                <a:gd name="T12" fmla="*/ 3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3" y="0"/>
                  </a:moveTo>
                  <a:cubicBezTo>
                    <a:pt x="9" y="8"/>
                    <a:pt x="14" y="13"/>
                    <a:pt x="13" y="23"/>
                  </a:cubicBezTo>
                  <a:cubicBezTo>
                    <a:pt x="9" y="22"/>
                    <a:pt x="0" y="9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4"/>
                    <a:pt x="6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4"/>
            <p:cNvSpPr>
              <a:spLocks/>
            </p:cNvSpPr>
            <p:nvPr/>
          </p:nvSpPr>
          <p:spPr bwMode="auto">
            <a:xfrm>
              <a:off x="8543821" y="4296118"/>
              <a:ext cx="28227" cy="24857"/>
            </a:xfrm>
            <a:custGeom>
              <a:avLst/>
              <a:gdLst>
                <a:gd name="T0" fmla="*/ 4 w 21"/>
                <a:gd name="T1" fmla="*/ 0 h 19"/>
                <a:gd name="T2" fmla="*/ 15 w 21"/>
                <a:gd name="T3" fmla="*/ 19 h 19"/>
                <a:gd name="T4" fmla="*/ 1 w 21"/>
                <a:gd name="T5" fmla="*/ 2 h 19"/>
                <a:gd name="T6" fmla="*/ 0 w 21"/>
                <a:gd name="T7" fmla="*/ 2 h 19"/>
                <a:gd name="T8" fmla="*/ 4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4" y="0"/>
                  </a:moveTo>
                  <a:cubicBezTo>
                    <a:pt x="9" y="3"/>
                    <a:pt x="21" y="19"/>
                    <a:pt x="15" y="19"/>
                  </a:cubicBezTo>
                  <a:cubicBezTo>
                    <a:pt x="12" y="19"/>
                    <a:pt x="2" y="6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5"/>
            <p:cNvSpPr>
              <a:spLocks/>
            </p:cNvSpPr>
            <p:nvPr/>
          </p:nvSpPr>
          <p:spPr bwMode="auto">
            <a:xfrm>
              <a:off x="9457674" y="3266349"/>
              <a:ext cx="65275" cy="88773"/>
            </a:xfrm>
            <a:custGeom>
              <a:avLst/>
              <a:gdLst>
                <a:gd name="T0" fmla="*/ 19 w 50"/>
                <a:gd name="T1" fmla="*/ 40 h 68"/>
                <a:gd name="T2" fmla="*/ 22 w 50"/>
                <a:gd name="T3" fmla="*/ 29 h 68"/>
                <a:gd name="T4" fmla="*/ 16 w 50"/>
                <a:gd name="T5" fmla="*/ 18 h 68"/>
                <a:gd name="T6" fmla="*/ 16 w 50"/>
                <a:gd name="T7" fmla="*/ 25 h 68"/>
                <a:gd name="T8" fmla="*/ 7 w 50"/>
                <a:gd name="T9" fmla="*/ 29 h 68"/>
                <a:gd name="T10" fmla="*/ 0 w 50"/>
                <a:gd name="T11" fmla="*/ 20 h 68"/>
                <a:gd name="T12" fmla="*/ 23 w 50"/>
                <a:gd name="T13" fmla="*/ 0 h 68"/>
                <a:gd name="T14" fmla="*/ 43 w 50"/>
                <a:gd name="T15" fmla="*/ 6 h 68"/>
                <a:gd name="T16" fmla="*/ 44 w 50"/>
                <a:gd name="T17" fmla="*/ 14 h 68"/>
                <a:gd name="T18" fmla="*/ 50 w 50"/>
                <a:gd name="T19" fmla="*/ 21 h 68"/>
                <a:gd name="T20" fmla="*/ 50 w 50"/>
                <a:gd name="T21" fmla="*/ 29 h 68"/>
                <a:gd name="T22" fmla="*/ 44 w 50"/>
                <a:gd name="T23" fmla="*/ 29 h 68"/>
                <a:gd name="T24" fmla="*/ 25 w 50"/>
                <a:gd name="T25" fmla="*/ 68 h 68"/>
                <a:gd name="T26" fmla="*/ 22 w 50"/>
                <a:gd name="T27" fmla="*/ 60 h 68"/>
                <a:gd name="T28" fmla="*/ 22 w 50"/>
                <a:gd name="T29" fmla="*/ 65 h 68"/>
                <a:gd name="T30" fmla="*/ 12 w 50"/>
                <a:gd name="T31" fmla="*/ 53 h 68"/>
                <a:gd name="T32" fmla="*/ 19 w 50"/>
                <a:gd name="T3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8">
                  <a:moveTo>
                    <a:pt x="19" y="40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8" y="27"/>
                    <a:pt x="17" y="22"/>
                    <a:pt x="16" y="18"/>
                  </a:cubicBezTo>
                  <a:cubicBezTo>
                    <a:pt x="16" y="21"/>
                    <a:pt x="15" y="23"/>
                    <a:pt x="16" y="25"/>
                  </a:cubicBezTo>
                  <a:cubicBezTo>
                    <a:pt x="13" y="25"/>
                    <a:pt x="10" y="29"/>
                    <a:pt x="7" y="29"/>
                  </a:cubicBezTo>
                  <a:cubicBezTo>
                    <a:pt x="4" y="29"/>
                    <a:pt x="0" y="24"/>
                    <a:pt x="0" y="20"/>
                  </a:cubicBezTo>
                  <a:cubicBezTo>
                    <a:pt x="0" y="15"/>
                    <a:pt x="21" y="0"/>
                    <a:pt x="23" y="0"/>
                  </a:cubicBezTo>
                  <a:cubicBezTo>
                    <a:pt x="29" y="0"/>
                    <a:pt x="34" y="6"/>
                    <a:pt x="43" y="6"/>
                  </a:cubicBezTo>
                  <a:cubicBezTo>
                    <a:pt x="43" y="9"/>
                    <a:pt x="41" y="14"/>
                    <a:pt x="44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49" y="26"/>
                    <a:pt x="50" y="29"/>
                  </a:cubicBezTo>
                  <a:cubicBezTo>
                    <a:pt x="48" y="29"/>
                    <a:pt x="46" y="30"/>
                    <a:pt x="44" y="29"/>
                  </a:cubicBezTo>
                  <a:cubicBezTo>
                    <a:pt x="41" y="43"/>
                    <a:pt x="35" y="68"/>
                    <a:pt x="25" y="68"/>
                  </a:cubicBezTo>
                  <a:cubicBezTo>
                    <a:pt x="22" y="68"/>
                    <a:pt x="22" y="63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6" y="65"/>
                    <a:pt x="12" y="56"/>
                    <a:pt x="12" y="53"/>
                  </a:cubicBezTo>
                  <a:cubicBezTo>
                    <a:pt x="12" y="51"/>
                    <a:pt x="19" y="40"/>
                    <a:pt x="19" y="4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6"/>
            <p:cNvSpPr>
              <a:spLocks/>
            </p:cNvSpPr>
            <p:nvPr/>
          </p:nvSpPr>
          <p:spPr bwMode="auto">
            <a:xfrm>
              <a:off x="9535298" y="3245043"/>
              <a:ext cx="74096" cy="55039"/>
            </a:xfrm>
            <a:custGeom>
              <a:avLst/>
              <a:gdLst>
                <a:gd name="T0" fmla="*/ 40 w 57"/>
                <a:gd name="T1" fmla="*/ 28 h 42"/>
                <a:gd name="T2" fmla="*/ 29 w 57"/>
                <a:gd name="T3" fmla="*/ 22 h 42"/>
                <a:gd name="T4" fmla="*/ 10 w 57"/>
                <a:gd name="T5" fmla="*/ 42 h 42"/>
                <a:gd name="T6" fmla="*/ 6 w 57"/>
                <a:gd name="T7" fmla="*/ 30 h 42"/>
                <a:gd name="T8" fmla="*/ 0 w 57"/>
                <a:gd name="T9" fmla="*/ 22 h 42"/>
                <a:gd name="T10" fmla="*/ 14 w 57"/>
                <a:gd name="T11" fmla="*/ 10 h 42"/>
                <a:gd name="T12" fmla="*/ 40 w 57"/>
                <a:gd name="T13" fmla="*/ 0 h 42"/>
                <a:gd name="T14" fmla="*/ 40 w 57"/>
                <a:gd name="T15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2">
                  <a:moveTo>
                    <a:pt x="40" y="28"/>
                  </a:moveTo>
                  <a:cubicBezTo>
                    <a:pt x="34" y="28"/>
                    <a:pt x="31" y="23"/>
                    <a:pt x="29" y="22"/>
                  </a:cubicBezTo>
                  <a:cubicBezTo>
                    <a:pt x="22" y="30"/>
                    <a:pt x="20" y="42"/>
                    <a:pt x="10" y="42"/>
                  </a:cubicBezTo>
                  <a:cubicBezTo>
                    <a:pt x="7" y="42"/>
                    <a:pt x="5" y="34"/>
                    <a:pt x="6" y="30"/>
                  </a:cubicBezTo>
                  <a:cubicBezTo>
                    <a:pt x="1" y="27"/>
                    <a:pt x="0" y="26"/>
                    <a:pt x="0" y="22"/>
                  </a:cubicBezTo>
                  <a:cubicBezTo>
                    <a:pt x="0" y="22"/>
                    <a:pt x="14" y="10"/>
                    <a:pt x="14" y="10"/>
                  </a:cubicBezTo>
                  <a:cubicBezTo>
                    <a:pt x="27" y="14"/>
                    <a:pt x="29" y="0"/>
                    <a:pt x="40" y="0"/>
                  </a:cubicBezTo>
                  <a:cubicBezTo>
                    <a:pt x="57" y="0"/>
                    <a:pt x="48" y="28"/>
                    <a:pt x="40" y="28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7"/>
            <p:cNvSpPr>
              <a:spLocks/>
            </p:cNvSpPr>
            <p:nvPr/>
          </p:nvSpPr>
          <p:spPr bwMode="auto">
            <a:xfrm>
              <a:off x="9494722" y="3003580"/>
              <a:ext cx="317555" cy="273421"/>
            </a:xfrm>
            <a:custGeom>
              <a:avLst/>
              <a:gdLst>
                <a:gd name="T0" fmla="*/ 94 w 241"/>
                <a:gd name="T1" fmla="*/ 199 h 207"/>
                <a:gd name="T2" fmla="*/ 94 w 241"/>
                <a:gd name="T3" fmla="*/ 192 h 207"/>
                <a:gd name="T4" fmla="*/ 97 w 241"/>
                <a:gd name="T5" fmla="*/ 179 h 207"/>
                <a:gd name="T6" fmla="*/ 74 w 241"/>
                <a:gd name="T7" fmla="*/ 172 h 207"/>
                <a:gd name="T8" fmla="*/ 66 w 241"/>
                <a:gd name="T9" fmla="*/ 178 h 207"/>
                <a:gd name="T10" fmla="*/ 50 w 241"/>
                <a:gd name="T11" fmla="*/ 181 h 207"/>
                <a:gd name="T12" fmla="*/ 10 w 241"/>
                <a:gd name="T13" fmla="*/ 192 h 207"/>
                <a:gd name="T14" fmla="*/ 0 w 241"/>
                <a:gd name="T15" fmla="*/ 189 h 207"/>
                <a:gd name="T16" fmla="*/ 10 w 241"/>
                <a:gd name="T17" fmla="*/ 183 h 207"/>
                <a:gd name="T18" fmla="*/ 52 w 241"/>
                <a:gd name="T19" fmla="*/ 152 h 207"/>
                <a:gd name="T20" fmla="*/ 99 w 241"/>
                <a:gd name="T21" fmla="*/ 152 h 207"/>
                <a:gd name="T22" fmla="*/ 123 w 241"/>
                <a:gd name="T23" fmla="*/ 127 h 207"/>
                <a:gd name="T24" fmla="*/ 136 w 241"/>
                <a:gd name="T25" fmla="*/ 107 h 207"/>
                <a:gd name="T26" fmla="*/ 132 w 241"/>
                <a:gd name="T27" fmla="*/ 116 h 207"/>
                <a:gd name="T28" fmla="*/ 136 w 241"/>
                <a:gd name="T29" fmla="*/ 120 h 207"/>
                <a:gd name="T30" fmla="*/ 158 w 241"/>
                <a:gd name="T31" fmla="*/ 109 h 207"/>
                <a:gd name="T32" fmla="*/ 200 w 241"/>
                <a:gd name="T33" fmla="*/ 45 h 207"/>
                <a:gd name="T34" fmla="*/ 197 w 241"/>
                <a:gd name="T35" fmla="*/ 35 h 207"/>
                <a:gd name="T36" fmla="*/ 214 w 241"/>
                <a:gd name="T37" fmla="*/ 6 h 207"/>
                <a:gd name="T38" fmla="*/ 224 w 241"/>
                <a:gd name="T39" fmla="*/ 8 h 207"/>
                <a:gd name="T40" fmla="*/ 222 w 241"/>
                <a:gd name="T41" fmla="*/ 7 h 207"/>
                <a:gd name="T42" fmla="*/ 220 w 241"/>
                <a:gd name="T43" fmla="*/ 0 h 207"/>
                <a:gd name="T44" fmla="*/ 229 w 241"/>
                <a:gd name="T45" fmla="*/ 4 h 207"/>
                <a:gd name="T46" fmla="*/ 231 w 241"/>
                <a:gd name="T47" fmla="*/ 20 h 207"/>
                <a:gd name="T48" fmla="*/ 241 w 241"/>
                <a:gd name="T49" fmla="*/ 48 h 207"/>
                <a:gd name="T50" fmla="*/ 231 w 241"/>
                <a:gd name="T51" fmla="*/ 72 h 207"/>
                <a:gd name="T52" fmla="*/ 231 w 241"/>
                <a:gd name="T53" fmla="*/ 77 h 207"/>
                <a:gd name="T54" fmla="*/ 224 w 241"/>
                <a:gd name="T55" fmla="*/ 79 h 207"/>
                <a:gd name="T56" fmla="*/ 219 w 241"/>
                <a:gd name="T57" fmla="*/ 115 h 207"/>
                <a:gd name="T58" fmla="*/ 210 w 241"/>
                <a:gd name="T59" fmla="*/ 137 h 207"/>
                <a:gd name="T60" fmla="*/ 214 w 241"/>
                <a:gd name="T61" fmla="*/ 152 h 207"/>
                <a:gd name="T62" fmla="*/ 196 w 241"/>
                <a:gd name="T63" fmla="*/ 168 h 207"/>
                <a:gd name="T64" fmla="*/ 197 w 241"/>
                <a:gd name="T65" fmla="*/ 155 h 207"/>
                <a:gd name="T66" fmla="*/ 176 w 241"/>
                <a:gd name="T67" fmla="*/ 174 h 207"/>
                <a:gd name="T68" fmla="*/ 172 w 241"/>
                <a:gd name="T69" fmla="*/ 170 h 207"/>
                <a:gd name="T70" fmla="*/ 165 w 241"/>
                <a:gd name="T71" fmla="*/ 170 h 207"/>
                <a:gd name="T72" fmla="*/ 150 w 241"/>
                <a:gd name="T73" fmla="*/ 180 h 207"/>
                <a:gd name="T74" fmla="*/ 128 w 241"/>
                <a:gd name="T75" fmla="*/ 166 h 207"/>
                <a:gd name="T76" fmla="*/ 123 w 241"/>
                <a:gd name="T77" fmla="*/ 173 h 207"/>
                <a:gd name="T78" fmla="*/ 131 w 241"/>
                <a:gd name="T79" fmla="*/ 185 h 207"/>
                <a:gd name="T80" fmla="*/ 123 w 241"/>
                <a:gd name="T81" fmla="*/ 186 h 207"/>
                <a:gd name="T82" fmla="*/ 105 w 241"/>
                <a:gd name="T83" fmla="*/ 207 h 207"/>
                <a:gd name="T84" fmla="*/ 94 w 241"/>
                <a:gd name="T85" fmla="*/ 19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07">
                  <a:moveTo>
                    <a:pt x="94" y="199"/>
                  </a:moveTo>
                  <a:cubicBezTo>
                    <a:pt x="92" y="199"/>
                    <a:pt x="94" y="195"/>
                    <a:pt x="94" y="192"/>
                  </a:cubicBezTo>
                  <a:cubicBezTo>
                    <a:pt x="94" y="188"/>
                    <a:pt x="97" y="182"/>
                    <a:pt x="97" y="179"/>
                  </a:cubicBezTo>
                  <a:cubicBezTo>
                    <a:pt x="88" y="177"/>
                    <a:pt x="83" y="172"/>
                    <a:pt x="74" y="172"/>
                  </a:cubicBezTo>
                  <a:cubicBezTo>
                    <a:pt x="69" y="172"/>
                    <a:pt x="69" y="177"/>
                    <a:pt x="66" y="178"/>
                  </a:cubicBezTo>
                  <a:cubicBezTo>
                    <a:pt x="60" y="181"/>
                    <a:pt x="56" y="177"/>
                    <a:pt x="50" y="181"/>
                  </a:cubicBezTo>
                  <a:cubicBezTo>
                    <a:pt x="40" y="185"/>
                    <a:pt x="26" y="192"/>
                    <a:pt x="10" y="192"/>
                  </a:cubicBezTo>
                  <a:cubicBezTo>
                    <a:pt x="5" y="192"/>
                    <a:pt x="0" y="192"/>
                    <a:pt x="0" y="189"/>
                  </a:cubicBezTo>
                  <a:cubicBezTo>
                    <a:pt x="0" y="186"/>
                    <a:pt x="7" y="184"/>
                    <a:pt x="10" y="183"/>
                  </a:cubicBezTo>
                  <a:cubicBezTo>
                    <a:pt x="26" y="172"/>
                    <a:pt x="32" y="152"/>
                    <a:pt x="52" y="152"/>
                  </a:cubicBezTo>
                  <a:cubicBezTo>
                    <a:pt x="75" y="152"/>
                    <a:pt x="82" y="152"/>
                    <a:pt x="99" y="152"/>
                  </a:cubicBezTo>
                  <a:cubicBezTo>
                    <a:pt x="112" y="152"/>
                    <a:pt x="116" y="127"/>
                    <a:pt x="123" y="127"/>
                  </a:cubicBezTo>
                  <a:cubicBezTo>
                    <a:pt x="124" y="127"/>
                    <a:pt x="134" y="108"/>
                    <a:pt x="136" y="107"/>
                  </a:cubicBezTo>
                  <a:cubicBezTo>
                    <a:pt x="134" y="110"/>
                    <a:pt x="132" y="113"/>
                    <a:pt x="132" y="116"/>
                  </a:cubicBezTo>
                  <a:cubicBezTo>
                    <a:pt x="132" y="118"/>
                    <a:pt x="135" y="120"/>
                    <a:pt x="136" y="120"/>
                  </a:cubicBezTo>
                  <a:cubicBezTo>
                    <a:pt x="147" y="120"/>
                    <a:pt x="149" y="112"/>
                    <a:pt x="158" y="109"/>
                  </a:cubicBezTo>
                  <a:cubicBezTo>
                    <a:pt x="174" y="103"/>
                    <a:pt x="200" y="70"/>
                    <a:pt x="200" y="45"/>
                  </a:cubicBezTo>
                  <a:cubicBezTo>
                    <a:pt x="200" y="39"/>
                    <a:pt x="197" y="39"/>
                    <a:pt x="197" y="35"/>
                  </a:cubicBezTo>
                  <a:cubicBezTo>
                    <a:pt x="197" y="26"/>
                    <a:pt x="204" y="6"/>
                    <a:pt x="214" y="6"/>
                  </a:cubicBezTo>
                  <a:cubicBezTo>
                    <a:pt x="216" y="6"/>
                    <a:pt x="215" y="16"/>
                    <a:pt x="224" y="8"/>
                  </a:cubicBezTo>
                  <a:cubicBezTo>
                    <a:pt x="223" y="8"/>
                    <a:pt x="222" y="7"/>
                    <a:pt x="222" y="7"/>
                  </a:cubicBezTo>
                  <a:cubicBezTo>
                    <a:pt x="219" y="7"/>
                    <a:pt x="218" y="0"/>
                    <a:pt x="220" y="0"/>
                  </a:cubicBezTo>
                  <a:cubicBezTo>
                    <a:pt x="225" y="0"/>
                    <a:pt x="228" y="2"/>
                    <a:pt x="229" y="4"/>
                  </a:cubicBezTo>
                  <a:cubicBezTo>
                    <a:pt x="232" y="10"/>
                    <a:pt x="231" y="14"/>
                    <a:pt x="231" y="20"/>
                  </a:cubicBezTo>
                  <a:cubicBezTo>
                    <a:pt x="231" y="31"/>
                    <a:pt x="241" y="37"/>
                    <a:pt x="241" y="48"/>
                  </a:cubicBezTo>
                  <a:cubicBezTo>
                    <a:pt x="241" y="61"/>
                    <a:pt x="231" y="62"/>
                    <a:pt x="231" y="72"/>
                  </a:cubicBezTo>
                  <a:cubicBezTo>
                    <a:pt x="231" y="74"/>
                    <a:pt x="231" y="76"/>
                    <a:pt x="231" y="77"/>
                  </a:cubicBezTo>
                  <a:cubicBezTo>
                    <a:pt x="228" y="80"/>
                    <a:pt x="226" y="78"/>
                    <a:pt x="224" y="79"/>
                  </a:cubicBezTo>
                  <a:cubicBezTo>
                    <a:pt x="216" y="81"/>
                    <a:pt x="219" y="106"/>
                    <a:pt x="219" y="115"/>
                  </a:cubicBezTo>
                  <a:cubicBezTo>
                    <a:pt x="219" y="122"/>
                    <a:pt x="210" y="126"/>
                    <a:pt x="210" y="137"/>
                  </a:cubicBezTo>
                  <a:cubicBezTo>
                    <a:pt x="210" y="144"/>
                    <a:pt x="213" y="147"/>
                    <a:pt x="214" y="152"/>
                  </a:cubicBezTo>
                  <a:cubicBezTo>
                    <a:pt x="205" y="157"/>
                    <a:pt x="205" y="165"/>
                    <a:pt x="196" y="168"/>
                  </a:cubicBezTo>
                  <a:cubicBezTo>
                    <a:pt x="193" y="161"/>
                    <a:pt x="196" y="161"/>
                    <a:pt x="197" y="155"/>
                  </a:cubicBezTo>
                  <a:cubicBezTo>
                    <a:pt x="186" y="162"/>
                    <a:pt x="179" y="163"/>
                    <a:pt x="176" y="174"/>
                  </a:cubicBezTo>
                  <a:cubicBezTo>
                    <a:pt x="175" y="174"/>
                    <a:pt x="172" y="172"/>
                    <a:pt x="172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0" y="175"/>
                    <a:pt x="156" y="180"/>
                    <a:pt x="150" y="180"/>
                  </a:cubicBezTo>
                  <a:cubicBezTo>
                    <a:pt x="134" y="180"/>
                    <a:pt x="135" y="166"/>
                    <a:pt x="128" y="166"/>
                  </a:cubicBezTo>
                  <a:cubicBezTo>
                    <a:pt x="126" y="166"/>
                    <a:pt x="123" y="170"/>
                    <a:pt x="123" y="173"/>
                  </a:cubicBezTo>
                  <a:cubicBezTo>
                    <a:pt x="123" y="176"/>
                    <a:pt x="130" y="185"/>
                    <a:pt x="131" y="185"/>
                  </a:cubicBezTo>
                  <a:cubicBezTo>
                    <a:pt x="129" y="186"/>
                    <a:pt x="126" y="186"/>
                    <a:pt x="123" y="186"/>
                  </a:cubicBezTo>
                  <a:cubicBezTo>
                    <a:pt x="118" y="186"/>
                    <a:pt x="109" y="199"/>
                    <a:pt x="105" y="207"/>
                  </a:cubicBezTo>
                  <a:cubicBezTo>
                    <a:pt x="99" y="205"/>
                    <a:pt x="100" y="199"/>
                    <a:pt x="94" y="199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8"/>
            <p:cNvSpPr>
              <a:spLocks/>
            </p:cNvSpPr>
            <p:nvPr/>
          </p:nvSpPr>
          <p:spPr bwMode="auto">
            <a:xfrm>
              <a:off x="9750530" y="2850889"/>
              <a:ext cx="164070" cy="147363"/>
            </a:xfrm>
            <a:custGeom>
              <a:avLst/>
              <a:gdLst>
                <a:gd name="T0" fmla="*/ 18 w 124"/>
                <a:gd name="T1" fmla="*/ 60 h 110"/>
                <a:gd name="T2" fmla="*/ 25 w 124"/>
                <a:gd name="T3" fmla="*/ 60 h 110"/>
                <a:gd name="T4" fmla="*/ 43 w 124"/>
                <a:gd name="T5" fmla="*/ 19 h 110"/>
                <a:gd name="T6" fmla="*/ 40 w 124"/>
                <a:gd name="T7" fmla="*/ 11 h 110"/>
                <a:gd name="T8" fmla="*/ 44 w 124"/>
                <a:gd name="T9" fmla="*/ 0 h 110"/>
                <a:gd name="T10" fmla="*/ 103 w 124"/>
                <a:gd name="T11" fmla="*/ 40 h 110"/>
                <a:gd name="T12" fmla="*/ 119 w 124"/>
                <a:gd name="T13" fmla="*/ 39 h 110"/>
                <a:gd name="T14" fmla="*/ 114 w 124"/>
                <a:gd name="T15" fmla="*/ 48 h 110"/>
                <a:gd name="T16" fmla="*/ 124 w 124"/>
                <a:gd name="T17" fmla="*/ 58 h 110"/>
                <a:gd name="T18" fmla="*/ 100 w 124"/>
                <a:gd name="T19" fmla="*/ 66 h 110"/>
                <a:gd name="T20" fmla="*/ 73 w 124"/>
                <a:gd name="T21" fmla="*/ 93 h 110"/>
                <a:gd name="T22" fmla="*/ 40 w 124"/>
                <a:gd name="T23" fmla="*/ 75 h 110"/>
                <a:gd name="T24" fmla="*/ 35 w 124"/>
                <a:gd name="T25" fmla="*/ 82 h 110"/>
                <a:gd name="T26" fmla="*/ 12 w 124"/>
                <a:gd name="T27" fmla="*/ 87 h 110"/>
                <a:gd name="T28" fmla="*/ 27 w 124"/>
                <a:gd name="T29" fmla="*/ 98 h 110"/>
                <a:gd name="T30" fmla="*/ 8 w 124"/>
                <a:gd name="T31" fmla="*/ 110 h 110"/>
                <a:gd name="T32" fmla="*/ 4 w 124"/>
                <a:gd name="T33" fmla="*/ 110 h 110"/>
                <a:gd name="T34" fmla="*/ 4 w 124"/>
                <a:gd name="T35" fmla="*/ 92 h 110"/>
                <a:gd name="T36" fmla="*/ 0 w 124"/>
                <a:gd name="T37" fmla="*/ 84 h 110"/>
                <a:gd name="T38" fmla="*/ 14 w 124"/>
                <a:gd name="T39" fmla="*/ 64 h 110"/>
                <a:gd name="T40" fmla="*/ 14 w 124"/>
                <a:gd name="T41" fmla="*/ 58 h 110"/>
                <a:gd name="T42" fmla="*/ 19 w 124"/>
                <a:gd name="T43" fmla="*/ 62 h 110"/>
                <a:gd name="T44" fmla="*/ 18 w 124"/>
                <a:gd name="T4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10">
                  <a:moveTo>
                    <a:pt x="18" y="60"/>
                  </a:moveTo>
                  <a:cubicBezTo>
                    <a:pt x="20" y="61"/>
                    <a:pt x="23" y="60"/>
                    <a:pt x="25" y="60"/>
                  </a:cubicBezTo>
                  <a:cubicBezTo>
                    <a:pt x="38" y="60"/>
                    <a:pt x="43" y="29"/>
                    <a:pt x="43" y="19"/>
                  </a:cubicBezTo>
                  <a:cubicBezTo>
                    <a:pt x="43" y="15"/>
                    <a:pt x="40" y="14"/>
                    <a:pt x="40" y="11"/>
                  </a:cubicBezTo>
                  <a:cubicBezTo>
                    <a:pt x="40" y="5"/>
                    <a:pt x="43" y="3"/>
                    <a:pt x="44" y="0"/>
                  </a:cubicBezTo>
                  <a:cubicBezTo>
                    <a:pt x="65" y="15"/>
                    <a:pt x="74" y="40"/>
                    <a:pt x="103" y="40"/>
                  </a:cubicBezTo>
                  <a:cubicBezTo>
                    <a:pt x="109" y="40"/>
                    <a:pt x="114" y="35"/>
                    <a:pt x="119" y="39"/>
                  </a:cubicBezTo>
                  <a:cubicBezTo>
                    <a:pt x="118" y="43"/>
                    <a:pt x="114" y="44"/>
                    <a:pt x="114" y="48"/>
                  </a:cubicBezTo>
                  <a:cubicBezTo>
                    <a:pt x="114" y="53"/>
                    <a:pt x="121" y="58"/>
                    <a:pt x="124" y="58"/>
                  </a:cubicBezTo>
                  <a:cubicBezTo>
                    <a:pt x="117" y="63"/>
                    <a:pt x="112" y="66"/>
                    <a:pt x="100" y="66"/>
                  </a:cubicBezTo>
                  <a:cubicBezTo>
                    <a:pt x="84" y="66"/>
                    <a:pt x="79" y="84"/>
                    <a:pt x="73" y="93"/>
                  </a:cubicBezTo>
                  <a:cubicBezTo>
                    <a:pt x="61" y="85"/>
                    <a:pt x="53" y="84"/>
                    <a:pt x="40" y="75"/>
                  </a:cubicBezTo>
                  <a:cubicBezTo>
                    <a:pt x="38" y="76"/>
                    <a:pt x="35" y="79"/>
                    <a:pt x="35" y="82"/>
                  </a:cubicBezTo>
                  <a:cubicBezTo>
                    <a:pt x="25" y="82"/>
                    <a:pt x="12" y="74"/>
                    <a:pt x="12" y="87"/>
                  </a:cubicBezTo>
                  <a:cubicBezTo>
                    <a:pt x="12" y="95"/>
                    <a:pt x="24" y="95"/>
                    <a:pt x="27" y="98"/>
                  </a:cubicBezTo>
                  <a:cubicBezTo>
                    <a:pt x="21" y="107"/>
                    <a:pt x="15" y="104"/>
                    <a:pt x="8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05"/>
                    <a:pt x="4" y="93"/>
                    <a:pt x="4" y="92"/>
                  </a:cubicBezTo>
                  <a:cubicBezTo>
                    <a:pt x="4" y="89"/>
                    <a:pt x="0" y="87"/>
                    <a:pt x="0" y="84"/>
                  </a:cubicBezTo>
                  <a:cubicBezTo>
                    <a:pt x="0" y="75"/>
                    <a:pt x="12" y="70"/>
                    <a:pt x="14" y="64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5" y="59"/>
                    <a:pt x="17" y="60"/>
                    <a:pt x="19" y="62"/>
                  </a:cubicBezTo>
                  <a:lnTo>
                    <a:pt x="18" y="6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9"/>
            <p:cNvSpPr>
              <a:spLocks/>
            </p:cNvSpPr>
            <p:nvPr/>
          </p:nvSpPr>
          <p:spPr bwMode="auto">
            <a:xfrm>
              <a:off x="9911072" y="2888174"/>
              <a:ext cx="26463" cy="26632"/>
            </a:xfrm>
            <a:custGeom>
              <a:avLst/>
              <a:gdLst>
                <a:gd name="T0" fmla="*/ 17 w 21"/>
                <a:gd name="T1" fmla="*/ 0 h 20"/>
                <a:gd name="T2" fmla="*/ 21 w 21"/>
                <a:gd name="T3" fmla="*/ 4 h 20"/>
                <a:gd name="T4" fmla="*/ 2 w 21"/>
                <a:gd name="T5" fmla="*/ 20 h 20"/>
                <a:gd name="T6" fmla="*/ 2 w 21"/>
                <a:gd name="T7" fmla="*/ 13 h 20"/>
                <a:gd name="T8" fmla="*/ 19 w 21"/>
                <a:gd name="T9" fmla="*/ 1 h 20"/>
                <a:gd name="T10" fmla="*/ 17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17" y="0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18" y="8"/>
                    <a:pt x="9" y="20"/>
                    <a:pt x="2" y="20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5" y="8"/>
                    <a:pt x="13" y="1"/>
                    <a:pt x="19" y="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0"/>
            <p:cNvSpPr>
              <a:spLocks/>
            </p:cNvSpPr>
            <p:nvPr/>
          </p:nvSpPr>
          <p:spPr bwMode="auto">
            <a:xfrm>
              <a:off x="9965763" y="2850889"/>
              <a:ext cx="38813" cy="26632"/>
            </a:xfrm>
            <a:custGeom>
              <a:avLst/>
              <a:gdLst>
                <a:gd name="T0" fmla="*/ 29 w 29"/>
                <a:gd name="T1" fmla="*/ 5 h 21"/>
                <a:gd name="T2" fmla="*/ 1 w 29"/>
                <a:gd name="T3" fmla="*/ 21 h 21"/>
                <a:gd name="T4" fmla="*/ 1 w 29"/>
                <a:gd name="T5" fmla="*/ 17 h 21"/>
                <a:gd name="T6" fmla="*/ 17 w 29"/>
                <a:gd name="T7" fmla="*/ 0 h 21"/>
                <a:gd name="T8" fmla="*/ 29 w 29"/>
                <a:gd name="T9" fmla="*/ 0 h 21"/>
                <a:gd name="T10" fmla="*/ 29 w 29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">
                  <a:moveTo>
                    <a:pt x="29" y="5"/>
                  </a:moveTo>
                  <a:cubicBezTo>
                    <a:pt x="11" y="5"/>
                    <a:pt x="11" y="21"/>
                    <a:pt x="1" y="21"/>
                  </a:cubicBezTo>
                  <a:cubicBezTo>
                    <a:pt x="0" y="21"/>
                    <a:pt x="1" y="18"/>
                    <a:pt x="1" y="17"/>
                  </a:cubicBezTo>
                  <a:cubicBezTo>
                    <a:pt x="1" y="17"/>
                    <a:pt x="8" y="0"/>
                    <a:pt x="17" y="0"/>
                  </a:cubicBezTo>
                  <a:cubicBezTo>
                    <a:pt x="22" y="0"/>
                    <a:pt x="26" y="1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"/>
            <p:cNvSpPr>
              <a:spLocks/>
            </p:cNvSpPr>
            <p:nvPr/>
          </p:nvSpPr>
          <p:spPr bwMode="auto">
            <a:xfrm>
              <a:off x="10032801" y="2818931"/>
              <a:ext cx="19406" cy="21305"/>
            </a:xfrm>
            <a:custGeom>
              <a:avLst/>
              <a:gdLst>
                <a:gd name="T0" fmla="*/ 2 w 15"/>
                <a:gd name="T1" fmla="*/ 11 h 16"/>
                <a:gd name="T2" fmla="*/ 3 w 15"/>
                <a:gd name="T3" fmla="*/ 5 h 16"/>
                <a:gd name="T4" fmla="*/ 15 w 15"/>
                <a:gd name="T5" fmla="*/ 0 h 16"/>
                <a:gd name="T6" fmla="*/ 2 w 15"/>
                <a:gd name="T7" fmla="*/ 16 h 16"/>
                <a:gd name="T8" fmla="*/ 2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1"/>
                  </a:moveTo>
                  <a:cubicBezTo>
                    <a:pt x="4" y="11"/>
                    <a:pt x="2" y="7"/>
                    <a:pt x="3" y="5"/>
                  </a:cubicBezTo>
                  <a:cubicBezTo>
                    <a:pt x="4" y="0"/>
                    <a:pt x="13" y="0"/>
                    <a:pt x="15" y="0"/>
                  </a:cubicBezTo>
                  <a:cubicBezTo>
                    <a:pt x="14" y="5"/>
                    <a:pt x="8" y="16"/>
                    <a:pt x="2" y="16"/>
                  </a:cubicBezTo>
                  <a:cubicBezTo>
                    <a:pt x="0" y="16"/>
                    <a:pt x="0" y="11"/>
                    <a:pt x="2" y="1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2"/>
            <p:cNvSpPr>
              <a:spLocks/>
            </p:cNvSpPr>
            <p:nvPr/>
          </p:nvSpPr>
          <p:spPr bwMode="auto">
            <a:xfrm>
              <a:off x="9801692" y="2497572"/>
              <a:ext cx="81153" cy="330237"/>
            </a:xfrm>
            <a:custGeom>
              <a:avLst/>
              <a:gdLst>
                <a:gd name="T0" fmla="*/ 45 w 61"/>
                <a:gd name="T1" fmla="*/ 152 h 249"/>
                <a:gd name="T2" fmla="*/ 23 w 61"/>
                <a:gd name="T3" fmla="*/ 198 h 249"/>
                <a:gd name="T4" fmla="*/ 45 w 61"/>
                <a:gd name="T5" fmla="*/ 239 h 249"/>
                <a:gd name="T6" fmla="*/ 42 w 61"/>
                <a:gd name="T7" fmla="*/ 240 h 249"/>
                <a:gd name="T8" fmla="*/ 35 w 61"/>
                <a:gd name="T9" fmla="*/ 232 h 249"/>
                <a:gd name="T10" fmla="*/ 27 w 61"/>
                <a:gd name="T11" fmla="*/ 232 h 249"/>
                <a:gd name="T12" fmla="*/ 9 w 61"/>
                <a:gd name="T13" fmla="*/ 249 h 249"/>
                <a:gd name="T14" fmla="*/ 9 w 61"/>
                <a:gd name="T15" fmla="*/ 226 h 249"/>
                <a:gd name="T16" fmla="*/ 12 w 61"/>
                <a:gd name="T17" fmla="*/ 190 h 249"/>
                <a:gd name="T18" fmla="*/ 7 w 61"/>
                <a:gd name="T19" fmla="*/ 168 h 249"/>
                <a:gd name="T20" fmla="*/ 11 w 61"/>
                <a:gd name="T21" fmla="*/ 143 h 249"/>
                <a:gd name="T22" fmla="*/ 11 w 61"/>
                <a:gd name="T23" fmla="*/ 96 h 249"/>
                <a:gd name="T24" fmla="*/ 0 w 61"/>
                <a:gd name="T25" fmla="*/ 68 h 249"/>
                <a:gd name="T26" fmla="*/ 16 w 61"/>
                <a:gd name="T27" fmla="*/ 27 h 249"/>
                <a:gd name="T28" fmla="*/ 19 w 61"/>
                <a:gd name="T29" fmla="*/ 17 h 249"/>
                <a:gd name="T30" fmla="*/ 19 w 61"/>
                <a:gd name="T31" fmla="*/ 0 h 249"/>
                <a:gd name="T32" fmla="*/ 24 w 61"/>
                <a:gd name="T33" fmla="*/ 0 h 249"/>
                <a:gd name="T34" fmla="*/ 33 w 61"/>
                <a:gd name="T35" fmla="*/ 37 h 249"/>
                <a:gd name="T36" fmla="*/ 35 w 61"/>
                <a:gd name="T37" fmla="*/ 67 h 249"/>
                <a:gd name="T38" fmla="*/ 35 w 61"/>
                <a:gd name="T39" fmla="*/ 86 h 249"/>
                <a:gd name="T40" fmla="*/ 41 w 61"/>
                <a:gd name="T41" fmla="*/ 108 h 249"/>
                <a:gd name="T42" fmla="*/ 61 w 61"/>
                <a:gd name="T43" fmla="*/ 163 h 249"/>
                <a:gd name="T44" fmla="*/ 45 w 61"/>
                <a:gd name="T45" fmla="*/ 1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49">
                  <a:moveTo>
                    <a:pt x="45" y="152"/>
                  </a:moveTo>
                  <a:cubicBezTo>
                    <a:pt x="25" y="152"/>
                    <a:pt x="23" y="178"/>
                    <a:pt x="23" y="198"/>
                  </a:cubicBezTo>
                  <a:cubicBezTo>
                    <a:pt x="23" y="217"/>
                    <a:pt x="38" y="225"/>
                    <a:pt x="45" y="239"/>
                  </a:cubicBezTo>
                  <a:cubicBezTo>
                    <a:pt x="45" y="239"/>
                    <a:pt x="43" y="240"/>
                    <a:pt x="42" y="240"/>
                  </a:cubicBezTo>
                  <a:cubicBezTo>
                    <a:pt x="39" y="240"/>
                    <a:pt x="35" y="235"/>
                    <a:pt x="35" y="232"/>
                  </a:cubicBezTo>
                  <a:cubicBezTo>
                    <a:pt x="32" y="232"/>
                    <a:pt x="29" y="232"/>
                    <a:pt x="27" y="232"/>
                  </a:cubicBezTo>
                  <a:cubicBezTo>
                    <a:pt x="18" y="232"/>
                    <a:pt x="18" y="249"/>
                    <a:pt x="9" y="249"/>
                  </a:cubicBezTo>
                  <a:cubicBezTo>
                    <a:pt x="7" y="249"/>
                    <a:pt x="9" y="230"/>
                    <a:pt x="9" y="226"/>
                  </a:cubicBezTo>
                  <a:cubicBezTo>
                    <a:pt x="9" y="212"/>
                    <a:pt x="12" y="202"/>
                    <a:pt x="12" y="190"/>
                  </a:cubicBezTo>
                  <a:cubicBezTo>
                    <a:pt x="12" y="179"/>
                    <a:pt x="7" y="178"/>
                    <a:pt x="7" y="168"/>
                  </a:cubicBezTo>
                  <a:cubicBezTo>
                    <a:pt x="7" y="156"/>
                    <a:pt x="11" y="153"/>
                    <a:pt x="11" y="143"/>
                  </a:cubicBezTo>
                  <a:cubicBezTo>
                    <a:pt x="11" y="123"/>
                    <a:pt x="11" y="116"/>
                    <a:pt x="11" y="96"/>
                  </a:cubicBezTo>
                  <a:cubicBezTo>
                    <a:pt x="11" y="85"/>
                    <a:pt x="0" y="80"/>
                    <a:pt x="0" y="68"/>
                  </a:cubicBezTo>
                  <a:cubicBezTo>
                    <a:pt x="0" y="51"/>
                    <a:pt x="4" y="30"/>
                    <a:pt x="16" y="27"/>
                  </a:cubicBezTo>
                  <a:cubicBezTo>
                    <a:pt x="16" y="23"/>
                    <a:pt x="19" y="21"/>
                    <a:pt x="19" y="17"/>
                  </a:cubicBezTo>
                  <a:cubicBezTo>
                    <a:pt x="19" y="9"/>
                    <a:pt x="19" y="7"/>
                    <a:pt x="19" y="0"/>
                  </a:cubicBezTo>
                  <a:cubicBezTo>
                    <a:pt x="20" y="0"/>
                    <a:pt x="23" y="0"/>
                    <a:pt x="24" y="0"/>
                  </a:cubicBezTo>
                  <a:cubicBezTo>
                    <a:pt x="24" y="16"/>
                    <a:pt x="30" y="27"/>
                    <a:pt x="33" y="37"/>
                  </a:cubicBezTo>
                  <a:cubicBezTo>
                    <a:pt x="36" y="48"/>
                    <a:pt x="30" y="56"/>
                    <a:pt x="35" y="6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4" y="94"/>
                    <a:pt x="39" y="103"/>
                    <a:pt x="41" y="108"/>
                  </a:cubicBezTo>
                  <a:cubicBezTo>
                    <a:pt x="47" y="127"/>
                    <a:pt x="57" y="143"/>
                    <a:pt x="61" y="163"/>
                  </a:cubicBezTo>
                  <a:cubicBezTo>
                    <a:pt x="57" y="157"/>
                    <a:pt x="52" y="152"/>
                    <a:pt x="45" y="152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3"/>
            <p:cNvSpPr>
              <a:spLocks/>
            </p:cNvSpPr>
            <p:nvPr/>
          </p:nvSpPr>
          <p:spPr bwMode="auto">
            <a:xfrm>
              <a:off x="7231260" y="1350621"/>
              <a:ext cx="499267" cy="388827"/>
            </a:xfrm>
            <a:custGeom>
              <a:avLst/>
              <a:gdLst>
                <a:gd name="T0" fmla="*/ 131 w 379"/>
                <a:gd name="T1" fmla="*/ 290 h 292"/>
                <a:gd name="T2" fmla="*/ 87 w 379"/>
                <a:gd name="T3" fmla="*/ 236 h 292"/>
                <a:gd name="T4" fmla="*/ 178 w 379"/>
                <a:gd name="T5" fmla="*/ 121 h 292"/>
                <a:gd name="T6" fmla="*/ 215 w 379"/>
                <a:gd name="T7" fmla="*/ 99 h 292"/>
                <a:gd name="T8" fmla="*/ 231 w 379"/>
                <a:gd name="T9" fmla="*/ 81 h 292"/>
                <a:gd name="T10" fmla="*/ 302 w 379"/>
                <a:gd name="T11" fmla="*/ 61 h 292"/>
                <a:gd name="T12" fmla="*/ 379 w 379"/>
                <a:gd name="T13" fmla="*/ 20 h 292"/>
                <a:gd name="T14" fmla="*/ 349 w 379"/>
                <a:gd name="T15" fmla="*/ 0 h 292"/>
                <a:gd name="T16" fmla="*/ 235 w 379"/>
                <a:gd name="T17" fmla="*/ 45 h 292"/>
                <a:gd name="T18" fmla="*/ 212 w 379"/>
                <a:gd name="T19" fmla="*/ 36 h 292"/>
                <a:gd name="T20" fmla="*/ 188 w 379"/>
                <a:gd name="T21" fmla="*/ 45 h 292"/>
                <a:gd name="T22" fmla="*/ 120 w 379"/>
                <a:gd name="T23" fmla="*/ 83 h 292"/>
                <a:gd name="T24" fmla="*/ 90 w 379"/>
                <a:gd name="T25" fmla="*/ 89 h 292"/>
                <a:gd name="T26" fmla="*/ 82 w 379"/>
                <a:gd name="T27" fmla="*/ 97 h 292"/>
                <a:gd name="T28" fmla="*/ 87 w 379"/>
                <a:gd name="T29" fmla="*/ 111 h 292"/>
                <a:gd name="T30" fmla="*/ 48 w 379"/>
                <a:gd name="T31" fmla="*/ 159 h 292"/>
                <a:gd name="T32" fmla="*/ 59 w 379"/>
                <a:gd name="T33" fmla="*/ 176 h 292"/>
                <a:gd name="T34" fmla="*/ 23 w 379"/>
                <a:gd name="T35" fmla="*/ 199 h 292"/>
                <a:gd name="T36" fmla="*/ 23 w 379"/>
                <a:gd name="T37" fmla="*/ 211 h 292"/>
                <a:gd name="T38" fmla="*/ 0 w 379"/>
                <a:gd name="T39" fmla="*/ 242 h 292"/>
                <a:gd name="T40" fmla="*/ 14 w 379"/>
                <a:gd name="T41" fmla="*/ 258 h 292"/>
                <a:gd name="T42" fmla="*/ 37 w 379"/>
                <a:gd name="T43" fmla="*/ 258 h 292"/>
                <a:gd name="T44" fmla="*/ 48 w 379"/>
                <a:gd name="T45" fmla="*/ 286 h 292"/>
                <a:gd name="T46" fmla="*/ 67 w 379"/>
                <a:gd name="T47" fmla="*/ 286 h 292"/>
                <a:gd name="T48" fmla="*/ 72 w 379"/>
                <a:gd name="T49" fmla="*/ 292 h 292"/>
                <a:gd name="T50" fmla="*/ 131 w 379"/>
                <a:gd name="T51" fmla="*/ 292 h 292"/>
                <a:gd name="T52" fmla="*/ 124 w 379"/>
                <a:gd name="T53" fmla="*/ 282 h 292"/>
                <a:gd name="T54" fmla="*/ 131 w 379"/>
                <a:gd name="T55" fmla="*/ 29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9" h="292">
                  <a:moveTo>
                    <a:pt x="131" y="290"/>
                  </a:moveTo>
                  <a:cubicBezTo>
                    <a:pt x="115" y="273"/>
                    <a:pt x="87" y="266"/>
                    <a:pt x="87" y="236"/>
                  </a:cubicBezTo>
                  <a:cubicBezTo>
                    <a:pt x="87" y="185"/>
                    <a:pt x="140" y="132"/>
                    <a:pt x="178" y="121"/>
                  </a:cubicBezTo>
                  <a:cubicBezTo>
                    <a:pt x="192" y="117"/>
                    <a:pt x="196" y="99"/>
                    <a:pt x="215" y="99"/>
                  </a:cubicBezTo>
                  <a:cubicBezTo>
                    <a:pt x="224" y="99"/>
                    <a:pt x="227" y="83"/>
                    <a:pt x="231" y="81"/>
                  </a:cubicBezTo>
                  <a:cubicBezTo>
                    <a:pt x="256" y="68"/>
                    <a:pt x="275" y="75"/>
                    <a:pt x="302" y="61"/>
                  </a:cubicBezTo>
                  <a:cubicBezTo>
                    <a:pt x="321" y="52"/>
                    <a:pt x="379" y="47"/>
                    <a:pt x="379" y="20"/>
                  </a:cubicBezTo>
                  <a:cubicBezTo>
                    <a:pt x="379" y="11"/>
                    <a:pt x="358" y="0"/>
                    <a:pt x="349" y="0"/>
                  </a:cubicBezTo>
                  <a:cubicBezTo>
                    <a:pt x="311" y="0"/>
                    <a:pt x="275" y="45"/>
                    <a:pt x="235" y="45"/>
                  </a:cubicBezTo>
                  <a:cubicBezTo>
                    <a:pt x="226" y="45"/>
                    <a:pt x="222" y="36"/>
                    <a:pt x="212" y="36"/>
                  </a:cubicBezTo>
                  <a:cubicBezTo>
                    <a:pt x="198" y="36"/>
                    <a:pt x="198" y="45"/>
                    <a:pt x="188" y="45"/>
                  </a:cubicBezTo>
                  <a:cubicBezTo>
                    <a:pt x="160" y="45"/>
                    <a:pt x="139" y="83"/>
                    <a:pt x="120" y="83"/>
                  </a:cubicBezTo>
                  <a:cubicBezTo>
                    <a:pt x="109" y="83"/>
                    <a:pt x="101" y="89"/>
                    <a:pt x="90" y="89"/>
                  </a:cubicBezTo>
                  <a:cubicBezTo>
                    <a:pt x="84" y="89"/>
                    <a:pt x="82" y="94"/>
                    <a:pt x="82" y="97"/>
                  </a:cubicBezTo>
                  <a:cubicBezTo>
                    <a:pt x="82" y="102"/>
                    <a:pt x="87" y="105"/>
                    <a:pt x="87" y="111"/>
                  </a:cubicBezTo>
                  <a:cubicBezTo>
                    <a:pt x="87" y="134"/>
                    <a:pt x="48" y="145"/>
                    <a:pt x="48" y="159"/>
                  </a:cubicBezTo>
                  <a:cubicBezTo>
                    <a:pt x="48" y="165"/>
                    <a:pt x="59" y="167"/>
                    <a:pt x="59" y="176"/>
                  </a:cubicBezTo>
                  <a:cubicBezTo>
                    <a:pt x="47" y="180"/>
                    <a:pt x="23" y="185"/>
                    <a:pt x="23" y="199"/>
                  </a:cubicBezTo>
                  <a:cubicBezTo>
                    <a:pt x="23" y="207"/>
                    <a:pt x="23" y="211"/>
                    <a:pt x="23" y="211"/>
                  </a:cubicBezTo>
                  <a:cubicBezTo>
                    <a:pt x="23" y="225"/>
                    <a:pt x="0" y="223"/>
                    <a:pt x="0" y="242"/>
                  </a:cubicBezTo>
                  <a:cubicBezTo>
                    <a:pt x="0" y="252"/>
                    <a:pt x="14" y="258"/>
                    <a:pt x="14" y="258"/>
                  </a:cubicBezTo>
                  <a:cubicBezTo>
                    <a:pt x="14" y="258"/>
                    <a:pt x="34" y="257"/>
                    <a:pt x="37" y="258"/>
                  </a:cubicBezTo>
                  <a:cubicBezTo>
                    <a:pt x="50" y="262"/>
                    <a:pt x="43" y="275"/>
                    <a:pt x="48" y="286"/>
                  </a:cubicBezTo>
                  <a:cubicBezTo>
                    <a:pt x="50" y="290"/>
                    <a:pt x="62" y="286"/>
                    <a:pt x="67" y="286"/>
                  </a:cubicBezTo>
                  <a:cubicBezTo>
                    <a:pt x="69" y="286"/>
                    <a:pt x="71" y="291"/>
                    <a:pt x="72" y="292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29" y="287"/>
                    <a:pt x="126" y="284"/>
                    <a:pt x="124" y="282"/>
                  </a:cubicBezTo>
                  <a:lnTo>
                    <a:pt x="131" y="29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4"/>
            <p:cNvSpPr>
              <a:spLocks/>
            </p:cNvSpPr>
            <p:nvPr/>
          </p:nvSpPr>
          <p:spPr bwMode="auto">
            <a:xfrm>
              <a:off x="5512934" y="2366187"/>
              <a:ext cx="1100858" cy="830918"/>
            </a:xfrm>
            <a:custGeom>
              <a:avLst/>
              <a:gdLst>
                <a:gd name="T0" fmla="*/ 813 w 834"/>
                <a:gd name="T1" fmla="*/ 420 h 625"/>
                <a:gd name="T2" fmla="*/ 807 w 834"/>
                <a:gd name="T3" fmla="*/ 493 h 625"/>
                <a:gd name="T4" fmla="*/ 735 w 834"/>
                <a:gd name="T5" fmla="*/ 494 h 625"/>
                <a:gd name="T6" fmla="*/ 690 w 834"/>
                <a:gd name="T7" fmla="*/ 510 h 625"/>
                <a:gd name="T8" fmla="*/ 693 w 834"/>
                <a:gd name="T9" fmla="*/ 546 h 625"/>
                <a:gd name="T10" fmla="*/ 710 w 834"/>
                <a:gd name="T11" fmla="*/ 580 h 625"/>
                <a:gd name="T12" fmla="*/ 688 w 834"/>
                <a:gd name="T13" fmla="*/ 574 h 625"/>
                <a:gd name="T14" fmla="*/ 682 w 834"/>
                <a:gd name="T15" fmla="*/ 606 h 625"/>
                <a:gd name="T16" fmla="*/ 657 w 834"/>
                <a:gd name="T17" fmla="*/ 568 h 625"/>
                <a:gd name="T18" fmla="*/ 615 w 834"/>
                <a:gd name="T19" fmla="*/ 501 h 625"/>
                <a:gd name="T20" fmla="*/ 565 w 834"/>
                <a:gd name="T21" fmla="*/ 429 h 625"/>
                <a:gd name="T22" fmla="*/ 496 w 834"/>
                <a:gd name="T23" fmla="*/ 384 h 625"/>
                <a:gd name="T24" fmla="*/ 465 w 834"/>
                <a:gd name="T25" fmla="*/ 381 h 625"/>
                <a:gd name="T26" fmla="*/ 498 w 834"/>
                <a:gd name="T27" fmla="*/ 440 h 625"/>
                <a:gd name="T28" fmla="*/ 541 w 834"/>
                <a:gd name="T29" fmla="*/ 475 h 625"/>
                <a:gd name="T30" fmla="*/ 567 w 834"/>
                <a:gd name="T31" fmla="*/ 510 h 625"/>
                <a:gd name="T32" fmla="*/ 554 w 834"/>
                <a:gd name="T33" fmla="*/ 550 h 625"/>
                <a:gd name="T34" fmla="*/ 543 w 834"/>
                <a:gd name="T35" fmla="*/ 547 h 625"/>
                <a:gd name="T36" fmla="*/ 500 w 834"/>
                <a:gd name="T37" fmla="*/ 493 h 625"/>
                <a:gd name="T38" fmla="*/ 393 w 834"/>
                <a:gd name="T39" fmla="*/ 401 h 625"/>
                <a:gd name="T40" fmla="*/ 289 w 834"/>
                <a:gd name="T41" fmla="*/ 427 h 625"/>
                <a:gd name="T42" fmla="*/ 232 w 834"/>
                <a:gd name="T43" fmla="*/ 490 h 625"/>
                <a:gd name="T44" fmla="*/ 174 w 834"/>
                <a:gd name="T45" fmla="*/ 587 h 625"/>
                <a:gd name="T46" fmla="*/ 125 w 834"/>
                <a:gd name="T47" fmla="*/ 609 h 625"/>
                <a:gd name="T48" fmla="*/ 18 w 834"/>
                <a:gd name="T49" fmla="*/ 602 h 625"/>
                <a:gd name="T50" fmla="*/ 0 w 834"/>
                <a:gd name="T51" fmla="*/ 552 h 625"/>
                <a:gd name="T52" fmla="*/ 7 w 834"/>
                <a:gd name="T53" fmla="*/ 442 h 625"/>
                <a:gd name="T54" fmla="*/ 83 w 834"/>
                <a:gd name="T55" fmla="*/ 424 h 625"/>
                <a:gd name="T56" fmla="*/ 153 w 834"/>
                <a:gd name="T57" fmla="*/ 432 h 625"/>
                <a:gd name="T58" fmla="*/ 181 w 834"/>
                <a:gd name="T59" fmla="*/ 370 h 625"/>
                <a:gd name="T60" fmla="*/ 178 w 834"/>
                <a:gd name="T61" fmla="*/ 348 h 625"/>
                <a:gd name="T62" fmla="*/ 104 w 834"/>
                <a:gd name="T63" fmla="*/ 293 h 625"/>
                <a:gd name="T64" fmla="*/ 152 w 834"/>
                <a:gd name="T65" fmla="*/ 284 h 625"/>
                <a:gd name="T66" fmla="*/ 166 w 834"/>
                <a:gd name="T67" fmla="*/ 258 h 625"/>
                <a:gd name="T68" fmla="*/ 196 w 834"/>
                <a:gd name="T69" fmla="*/ 262 h 625"/>
                <a:gd name="T70" fmla="*/ 253 w 834"/>
                <a:gd name="T71" fmla="*/ 212 h 625"/>
                <a:gd name="T72" fmla="*/ 302 w 834"/>
                <a:gd name="T73" fmla="*/ 160 h 625"/>
                <a:gd name="T74" fmla="*/ 357 w 834"/>
                <a:gd name="T75" fmla="*/ 131 h 625"/>
                <a:gd name="T76" fmla="*/ 388 w 834"/>
                <a:gd name="T77" fmla="*/ 97 h 625"/>
                <a:gd name="T78" fmla="*/ 421 w 834"/>
                <a:gd name="T79" fmla="*/ 9 h 625"/>
                <a:gd name="T80" fmla="*/ 431 w 834"/>
                <a:gd name="T81" fmla="*/ 45 h 625"/>
                <a:gd name="T82" fmla="*/ 413 w 834"/>
                <a:gd name="T83" fmla="*/ 97 h 625"/>
                <a:gd name="T84" fmla="*/ 437 w 834"/>
                <a:gd name="T85" fmla="*/ 118 h 625"/>
                <a:gd name="T86" fmla="*/ 498 w 834"/>
                <a:gd name="T87" fmla="*/ 122 h 625"/>
                <a:gd name="T88" fmla="*/ 573 w 834"/>
                <a:gd name="T89" fmla="*/ 90 h 625"/>
                <a:gd name="T90" fmla="*/ 650 w 834"/>
                <a:gd name="T91" fmla="*/ 98 h 625"/>
                <a:gd name="T92" fmla="*/ 701 w 834"/>
                <a:gd name="T93" fmla="*/ 171 h 625"/>
                <a:gd name="T94" fmla="*/ 686 w 834"/>
                <a:gd name="T95" fmla="*/ 276 h 625"/>
                <a:gd name="T96" fmla="*/ 807 w 834"/>
                <a:gd name="T97" fmla="*/ 325 h 625"/>
                <a:gd name="T98" fmla="*/ 815 w 834"/>
                <a:gd name="T99" fmla="*/ 368 h 625"/>
                <a:gd name="T100" fmla="*/ 818 w 834"/>
                <a:gd name="T101" fmla="*/ 38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4" h="625">
                  <a:moveTo>
                    <a:pt x="818" y="388"/>
                  </a:moveTo>
                  <a:cubicBezTo>
                    <a:pt x="815" y="401"/>
                    <a:pt x="816" y="395"/>
                    <a:pt x="813" y="400"/>
                  </a:cubicBezTo>
                  <a:cubicBezTo>
                    <a:pt x="813" y="420"/>
                    <a:pt x="813" y="420"/>
                    <a:pt x="813" y="420"/>
                  </a:cubicBezTo>
                  <a:cubicBezTo>
                    <a:pt x="806" y="428"/>
                    <a:pt x="792" y="444"/>
                    <a:pt x="792" y="455"/>
                  </a:cubicBezTo>
                  <a:cubicBezTo>
                    <a:pt x="792" y="471"/>
                    <a:pt x="813" y="482"/>
                    <a:pt x="817" y="489"/>
                  </a:cubicBezTo>
                  <a:cubicBezTo>
                    <a:pt x="814" y="493"/>
                    <a:pt x="811" y="492"/>
                    <a:pt x="807" y="493"/>
                  </a:cubicBezTo>
                  <a:cubicBezTo>
                    <a:pt x="801" y="495"/>
                    <a:pt x="795" y="492"/>
                    <a:pt x="788" y="495"/>
                  </a:cubicBezTo>
                  <a:cubicBezTo>
                    <a:pt x="779" y="500"/>
                    <a:pt x="776" y="510"/>
                    <a:pt x="766" y="510"/>
                  </a:cubicBezTo>
                  <a:cubicBezTo>
                    <a:pt x="755" y="510"/>
                    <a:pt x="748" y="494"/>
                    <a:pt x="735" y="494"/>
                  </a:cubicBezTo>
                  <a:cubicBezTo>
                    <a:pt x="722" y="494"/>
                    <a:pt x="720" y="501"/>
                    <a:pt x="710" y="505"/>
                  </a:cubicBezTo>
                  <a:cubicBezTo>
                    <a:pt x="711" y="511"/>
                    <a:pt x="711" y="516"/>
                    <a:pt x="710" y="522"/>
                  </a:cubicBezTo>
                  <a:cubicBezTo>
                    <a:pt x="698" y="522"/>
                    <a:pt x="697" y="510"/>
                    <a:pt x="690" y="510"/>
                  </a:cubicBezTo>
                  <a:cubicBezTo>
                    <a:pt x="686" y="510"/>
                    <a:pt x="682" y="515"/>
                    <a:pt x="682" y="519"/>
                  </a:cubicBezTo>
                  <a:cubicBezTo>
                    <a:pt x="696" y="536"/>
                    <a:pt x="696" y="536"/>
                    <a:pt x="696" y="536"/>
                  </a:cubicBezTo>
                  <a:cubicBezTo>
                    <a:pt x="695" y="541"/>
                    <a:pt x="693" y="543"/>
                    <a:pt x="693" y="546"/>
                  </a:cubicBezTo>
                  <a:cubicBezTo>
                    <a:pt x="693" y="548"/>
                    <a:pt x="713" y="568"/>
                    <a:pt x="720" y="568"/>
                  </a:cubicBezTo>
                  <a:cubicBezTo>
                    <a:pt x="720" y="571"/>
                    <a:pt x="721" y="574"/>
                    <a:pt x="722" y="575"/>
                  </a:cubicBezTo>
                  <a:cubicBezTo>
                    <a:pt x="719" y="578"/>
                    <a:pt x="711" y="574"/>
                    <a:pt x="710" y="580"/>
                  </a:cubicBezTo>
                  <a:cubicBezTo>
                    <a:pt x="708" y="580"/>
                    <a:pt x="708" y="580"/>
                    <a:pt x="708" y="580"/>
                  </a:cubicBezTo>
                  <a:cubicBezTo>
                    <a:pt x="700" y="578"/>
                    <a:pt x="692" y="572"/>
                    <a:pt x="688" y="568"/>
                  </a:cubicBezTo>
                  <a:cubicBezTo>
                    <a:pt x="688" y="574"/>
                    <a:pt x="688" y="574"/>
                    <a:pt x="688" y="574"/>
                  </a:cubicBezTo>
                  <a:cubicBezTo>
                    <a:pt x="691" y="579"/>
                    <a:pt x="693" y="582"/>
                    <a:pt x="693" y="588"/>
                  </a:cubicBezTo>
                  <a:cubicBezTo>
                    <a:pt x="693" y="593"/>
                    <a:pt x="685" y="602"/>
                    <a:pt x="693" y="606"/>
                  </a:cubicBezTo>
                  <a:cubicBezTo>
                    <a:pt x="689" y="606"/>
                    <a:pt x="683" y="606"/>
                    <a:pt x="682" y="606"/>
                  </a:cubicBezTo>
                  <a:cubicBezTo>
                    <a:pt x="670" y="606"/>
                    <a:pt x="660" y="594"/>
                    <a:pt x="660" y="580"/>
                  </a:cubicBezTo>
                  <a:cubicBezTo>
                    <a:pt x="660" y="574"/>
                    <a:pt x="667" y="572"/>
                    <a:pt x="670" y="568"/>
                  </a:cubicBezTo>
                  <a:cubicBezTo>
                    <a:pt x="665" y="568"/>
                    <a:pt x="661" y="568"/>
                    <a:pt x="657" y="568"/>
                  </a:cubicBezTo>
                  <a:cubicBezTo>
                    <a:pt x="654" y="568"/>
                    <a:pt x="652" y="561"/>
                    <a:pt x="652" y="559"/>
                  </a:cubicBezTo>
                  <a:cubicBezTo>
                    <a:pt x="649" y="548"/>
                    <a:pt x="643" y="541"/>
                    <a:pt x="636" y="534"/>
                  </a:cubicBezTo>
                  <a:cubicBezTo>
                    <a:pt x="627" y="524"/>
                    <a:pt x="615" y="517"/>
                    <a:pt x="615" y="501"/>
                  </a:cubicBezTo>
                  <a:cubicBezTo>
                    <a:pt x="615" y="491"/>
                    <a:pt x="615" y="486"/>
                    <a:pt x="615" y="480"/>
                  </a:cubicBezTo>
                  <a:cubicBezTo>
                    <a:pt x="615" y="469"/>
                    <a:pt x="598" y="452"/>
                    <a:pt x="588" y="447"/>
                  </a:cubicBezTo>
                  <a:cubicBezTo>
                    <a:pt x="577" y="441"/>
                    <a:pt x="565" y="440"/>
                    <a:pt x="565" y="429"/>
                  </a:cubicBezTo>
                  <a:cubicBezTo>
                    <a:pt x="560" y="429"/>
                    <a:pt x="558" y="429"/>
                    <a:pt x="554" y="429"/>
                  </a:cubicBezTo>
                  <a:cubicBezTo>
                    <a:pt x="538" y="429"/>
                    <a:pt x="519" y="402"/>
                    <a:pt x="519" y="384"/>
                  </a:cubicBezTo>
                  <a:cubicBezTo>
                    <a:pt x="510" y="384"/>
                    <a:pt x="504" y="384"/>
                    <a:pt x="496" y="384"/>
                  </a:cubicBezTo>
                  <a:cubicBezTo>
                    <a:pt x="486" y="384"/>
                    <a:pt x="491" y="367"/>
                    <a:pt x="486" y="362"/>
                  </a:cubicBezTo>
                  <a:cubicBezTo>
                    <a:pt x="478" y="368"/>
                    <a:pt x="461" y="368"/>
                    <a:pt x="461" y="377"/>
                  </a:cubicBezTo>
                  <a:cubicBezTo>
                    <a:pt x="461" y="378"/>
                    <a:pt x="463" y="381"/>
                    <a:pt x="465" y="381"/>
                  </a:cubicBezTo>
                  <a:cubicBezTo>
                    <a:pt x="463" y="386"/>
                    <a:pt x="462" y="391"/>
                    <a:pt x="462" y="396"/>
                  </a:cubicBezTo>
                  <a:cubicBezTo>
                    <a:pt x="462" y="408"/>
                    <a:pt x="469" y="412"/>
                    <a:pt x="478" y="416"/>
                  </a:cubicBezTo>
                  <a:cubicBezTo>
                    <a:pt x="489" y="419"/>
                    <a:pt x="495" y="433"/>
                    <a:pt x="498" y="440"/>
                  </a:cubicBezTo>
                  <a:cubicBezTo>
                    <a:pt x="501" y="451"/>
                    <a:pt x="506" y="464"/>
                    <a:pt x="512" y="467"/>
                  </a:cubicBezTo>
                  <a:cubicBezTo>
                    <a:pt x="523" y="473"/>
                    <a:pt x="531" y="469"/>
                    <a:pt x="542" y="469"/>
                  </a:cubicBezTo>
                  <a:cubicBezTo>
                    <a:pt x="542" y="471"/>
                    <a:pt x="542" y="473"/>
                    <a:pt x="541" y="475"/>
                  </a:cubicBezTo>
                  <a:cubicBezTo>
                    <a:pt x="538" y="485"/>
                    <a:pt x="556" y="489"/>
                    <a:pt x="560" y="491"/>
                  </a:cubicBezTo>
                  <a:cubicBezTo>
                    <a:pt x="576" y="499"/>
                    <a:pt x="594" y="505"/>
                    <a:pt x="592" y="522"/>
                  </a:cubicBezTo>
                  <a:cubicBezTo>
                    <a:pt x="584" y="520"/>
                    <a:pt x="579" y="510"/>
                    <a:pt x="567" y="510"/>
                  </a:cubicBezTo>
                  <a:cubicBezTo>
                    <a:pt x="558" y="510"/>
                    <a:pt x="551" y="515"/>
                    <a:pt x="551" y="523"/>
                  </a:cubicBezTo>
                  <a:cubicBezTo>
                    <a:pt x="551" y="533"/>
                    <a:pt x="564" y="536"/>
                    <a:pt x="564" y="546"/>
                  </a:cubicBezTo>
                  <a:cubicBezTo>
                    <a:pt x="564" y="550"/>
                    <a:pt x="554" y="550"/>
                    <a:pt x="554" y="550"/>
                  </a:cubicBezTo>
                  <a:cubicBezTo>
                    <a:pt x="548" y="557"/>
                    <a:pt x="549" y="574"/>
                    <a:pt x="538" y="574"/>
                  </a:cubicBezTo>
                  <a:cubicBezTo>
                    <a:pt x="533" y="574"/>
                    <a:pt x="530" y="571"/>
                    <a:pt x="530" y="568"/>
                  </a:cubicBezTo>
                  <a:cubicBezTo>
                    <a:pt x="539" y="568"/>
                    <a:pt x="543" y="556"/>
                    <a:pt x="543" y="547"/>
                  </a:cubicBezTo>
                  <a:cubicBezTo>
                    <a:pt x="543" y="535"/>
                    <a:pt x="537" y="532"/>
                    <a:pt x="535" y="524"/>
                  </a:cubicBezTo>
                  <a:cubicBezTo>
                    <a:pt x="533" y="524"/>
                    <a:pt x="515" y="505"/>
                    <a:pt x="514" y="501"/>
                  </a:cubicBezTo>
                  <a:cubicBezTo>
                    <a:pt x="511" y="501"/>
                    <a:pt x="500" y="497"/>
                    <a:pt x="500" y="493"/>
                  </a:cubicBezTo>
                  <a:cubicBezTo>
                    <a:pt x="476" y="487"/>
                    <a:pt x="471" y="480"/>
                    <a:pt x="458" y="466"/>
                  </a:cubicBezTo>
                  <a:cubicBezTo>
                    <a:pt x="453" y="461"/>
                    <a:pt x="442" y="458"/>
                    <a:pt x="440" y="452"/>
                  </a:cubicBezTo>
                  <a:cubicBezTo>
                    <a:pt x="426" y="434"/>
                    <a:pt x="422" y="401"/>
                    <a:pt x="393" y="401"/>
                  </a:cubicBezTo>
                  <a:cubicBezTo>
                    <a:pt x="379" y="401"/>
                    <a:pt x="379" y="412"/>
                    <a:pt x="372" y="415"/>
                  </a:cubicBezTo>
                  <a:cubicBezTo>
                    <a:pt x="357" y="422"/>
                    <a:pt x="348" y="436"/>
                    <a:pt x="331" y="436"/>
                  </a:cubicBezTo>
                  <a:cubicBezTo>
                    <a:pt x="314" y="436"/>
                    <a:pt x="304" y="427"/>
                    <a:pt x="289" y="427"/>
                  </a:cubicBezTo>
                  <a:cubicBezTo>
                    <a:pt x="277" y="427"/>
                    <a:pt x="265" y="435"/>
                    <a:pt x="265" y="447"/>
                  </a:cubicBezTo>
                  <a:cubicBezTo>
                    <a:pt x="270" y="465"/>
                    <a:pt x="270" y="465"/>
                    <a:pt x="270" y="465"/>
                  </a:cubicBezTo>
                  <a:cubicBezTo>
                    <a:pt x="265" y="481"/>
                    <a:pt x="248" y="486"/>
                    <a:pt x="232" y="490"/>
                  </a:cubicBezTo>
                  <a:cubicBezTo>
                    <a:pt x="219" y="493"/>
                    <a:pt x="197" y="526"/>
                    <a:pt x="197" y="543"/>
                  </a:cubicBezTo>
                  <a:cubicBezTo>
                    <a:pt x="197" y="550"/>
                    <a:pt x="201" y="552"/>
                    <a:pt x="204" y="554"/>
                  </a:cubicBezTo>
                  <a:cubicBezTo>
                    <a:pt x="195" y="570"/>
                    <a:pt x="190" y="579"/>
                    <a:pt x="174" y="587"/>
                  </a:cubicBezTo>
                  <a:cubicBezTo>
                    <a:pt x="165" y="592"/>
                    <a:pt x="164" y="612"/>
                    <a:pt x="148" y="607"/>
                  </a:cubicBezTo>
                  <a:cubicBezTo>
                    <a:pt x="148" y="608"/>
                    <a:pt x="148" y="608"/>
                    <a:pt x="148" y="608"/>
                  </a:cubicBezTo>
                  <a:cubicBezTo>
                    <a:pt x="142" y="605"/>
                    <a:pt x="129" y="609"/>
                    <a:pt x="125" y="609"/>
                  </a:cubicBezTo>
                  <a:cubicBezTo>
                    <a:pt x="107" y="609"/>
                    <a:pt x="97" y="625"/>
                    <a:pt x="80" y="625"/>
                  </a:cubicBezTo>
                  <a:cubicBezTo>
                    <a:pt x="69" y="625"/>
                    <a:pt x="68" y="596"/>
                    <a:pt x="51" y="596"/>
                  </a:cubicBezTo>
                  <a:cubicBezTo>
                    <a:pt x="38" y="596"/>
                    <a:pt x="30" y="602"/>
                    <a:pt x="18" y="602"/>
                  </a:cubicBezTo>
                  <a:cubicBezTo>
                    <a:pt x="14" y="602"/>
                    <a:pt x="12" y="598"/>
                    <a:pt x="12" y="595"/>
                  </a:cubicBezTo>
                  <a:cubicBezTo>
                    <a:pt x="12" y="578"/>
                    <a:pt x="12" y="573"/>
                    <a:pt x="12" y="563"/>
                  </a:cubicBezTo>
                  <a:cubicBezTo>
                    <a:pt x="6" y="563"/>
                    <a:pt x="0" y="559"/>
                    <a:pt x="0" y="552"/>
                  </a:cubicBezTo>
                  <a:cubicBezTo>
                    <a:pt x="0" y="542"/>
                    <a:pt x="8" y="540"/>
                    <a:pt x="8" y="534"/>
                  </a:cubicBezTo>
                  <a:cubicBezTo>
                    <a:pt x="8" y="514"/>
                    <a:pt x="15" y="493"/>
                    <a:pt x="15" y="473"/>
                  </a:cubicBezTo>
                  <a:cubicBezTo>
                    <a:pt x="15" y="461"/>
                    <a:pt x="7" y="450"/>
                    <a:pt x="7" y="442"/>
                  </a:cubicBezTo>
                  <a:cubicBezTo>
                    <a:pt x="7" y="438"/>
                    <a:pt x="33" y="421"/>
                    <a:pt x="37" y="421"/>
                  </a:cubicBezTo>
                  <a:cubicBezTo>
                    <a:pt x="40" y="421"/>
                    <a:pt x="44" y="426"/>
                    <a:pt x="48" y="424"/>
                  </a:cubicBezTo>
                  <a:cubicBezTo>
                    <a:pt x="83" y="424"/>
                    <a:pt x="83" y="424"/>
                    <a:pt x="83" y="424"/>
                  </a:cubicBezTo>
                  <a:cubicBezTo>
                    <a:pt x="86" y="427"/>
                    <a:pt x="92" y="428"/>
                    <a:pt x="95" y="429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41" y="427"/>
                    <a:pt x="145" y="432"/>
                    <a:pt x="153" y="432"/>
                  </a:cubicBezTo>
                  <a:cubicBezTo>
                    <a:pt x="158" y="432"/>
                    <a:pt x="170" y="428"/>
                    <a:pt x="172" y="428"/>
                  </a:cubicBezTo>
                  <a:cubicBezTo>
                    <a:pt x="172" y="412"/>
                    <a:pt x="182" y="408"/>
                    <a:pt x="182" y="392"/>
                  </a:cubicBezTo>
                  <a:cubicBezTo>
                    <a:pt x="182" y="389"/>
                    <a:pt x="181" y="375"/>
                    <a:pt x="181" y="370"/>
                  </a:cubicBezTo>
                  <a:cubicBezTo>
                    <a:pt x="179" y="372"/>
                    <a:pt x="179" y="372"/>
                    <a:pt x="179" y="372"/>
                  </a:cubicBezTo>
                  <a:cubicBezTo>
                    <a:pt x="181" y="369"/>
                    <a:pt x="183" y="363"/>
                    <a:pt x="183" y="360"/>
                  </a:cubicBezTo>
                  <a:cubicBezTo>
                    <a:pt x="183" y="353"/>
                    <a:pt x="178" y="354"/>
                    <a:pt x="178" y="348"/>
                  </a:cubicBezTo>
                  <a:cubicBezTo>
                    <a:pt x="163" y="348"/>
                    <a:pt x="158" y="334"/>
                    <a:pt x="158" y="321"/>
                  </a:cubicBezTo>
                  <a:cubicBezTo>
                    <a:pt x="154" y="320"/>
                    <a:pt x="153" y="316"/>
                    <a:pt x="149" y="315"/>
                  </a:cubicBezTo>
                  <a:cubicBezTo>
                    <a:pt x="137" y="311"/>
                    <a:pt x="104" y="305"/>
                    <a:pt x="104" y="293"/>
                  </a:cubicBezTo>
                  <a:cubicBezTo>
                    <a:pt x="103" y="293"/>
                    <a:pt x="103" y="291"/>
                    <a:pt x="103" y="290"/>
                  </a:cubicBezTo>
                  <a:cubicBezTo>
                    <a:pt x="103" y="283"/>
                    <a:pt x="124" y="278"/>
                    <a:pt x="132" y="276"/>
                  </a:cubicBezTo>
                  <a:cubicBezTo>
                    <a:pt x="134" y="280"/>
                    <a:pt x="146" y="284"/>
                    <a:pt x="152" y="284"/>
                  </a:cubicBezTo>
                  <a:cubicBezTo>
                    <a:pt x="158" y="284"/>
                    <a:pt x="167" y="280"/>
                    <a:pt x="170" y="280"/>
                  </a:cubicBezTo>
                  <a:cubicBezTo>
                    <a:pt x="170" y="274"/>
                    <a:pt x="170" y="274"/>
                    <a:pt x="170" y="274"/>
                  </a:cubicBezTo>
                  <a:cubicBezTo>
                    <a:pt x="164" y="272"/>
                    <a:pt x="167" y="261"/>
                    <a:pt x="166" y="258"/>
                  </a:cubicBezTo>
                  <a:cubicBezTo>
                    <a:pt x="166" y="252"/>
                    <a:pt x="166" y="252"/>
                    <a:pt x="166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9" y="258"/>
                    <a:pt x="187" y="262"/>
                    <a:pt x="196" y="262"/>
                  </a:cubicBezTo>
                  <a:cubicBezTo>
                    <a:pt x="202" y="262"/>
                    <a:pt x="208" y="256"/>
                    <a:pt x="209" y="250"/>
                  </a:cubicBezTo>
                  <a:cubicBezTo>
                    <a:pt x="232" y="250"/>
                    <a:pt x="238" y="233"/>
                    <a:pt x="242" y="214"/>
                  </a:cubicBezTo>
                  <a:cubicBezTo>
                    <a:pt x="247" y="214"/>
                    <a:pt x="249" y="213"/>
                    <a:pt x="253" y="212"/>
                  </a:cubicBezTo>
                  <a:cubicBezTo>
                    <a:pt x="257" y="210"/>
                    <a:pt x="288" y="198"/>
                    <a:pt x="291" y="194"/>
                  </a:cubicBezTo>
                  <a:cubicBezTo>
                    <a:pt x="297" y="188"/>
                    <a:pt x="295" y="179"/>
                    <a:pt x="295" y="169"/>
                  </a:cubicBezTo>
                  <a:cubicBezTo>
                    <a:pt x="295" y="166"/>
                    <a:pt x="301" y="161"/>
                    <a:pt x="302" y="160"/>
                  </a:cubicBezTo>
                  <a:cubicBezTo>
                    <a:pt x="313" y="149"/>
                    <a:pt x="323" y="136"/>
                    <a:pt x="341" y="136"/>
                  </a:cubicBezTo>
                  <a:cubicBezTo>
                    <a:pt x="351" y="136"/>
                    <a:pt x="346" y="139"/>
                    <a:pt x="351" y="136"/>
                  </a:cubicBezTo>
                  <a:cubicBezTo>
                    <a:pt x="354" y="139"/>
                    <a:pt x="356" y="133"/>
                    <a:pt x="357" y="131"/>
                  </a:cubicBezTo>
                  <a:cubicBezTo>
                    <a:pt x="363" y="125"/>
                    <a:pt x="370" y="130"/>
                    <a:pt x="376" y="130"/>
                  </a:cubicBezTo>
                  <a:cubicBezTo>
                    <a:pt x="381" y="130"/>
                    <a:pt x="393" y="123"/>
                    <a:pt x="393" y="117"/>
                  </a:cubicBezTo>
                  <a:cubicBezTo>
                    <a:pt x="393" y="113"/>
                    <a:pt x="388" y="97"/>
                    <a:pt x="388" y="97"/>
                  </a:cubicBezTo>
                  <a:cubicBezTo>
                    <a:pt x="385" y="75"/>
                    <a:pt x="373" y="69"/>
                    <a:pt x="373" y="50"/>
                  </a:cubicBezTo>
                  <a:cubicBezTo>
                    <a:pt x="373" y="16"/>
                    <a:pt x="402" y="14"/>
                    <a:pt x="421" y="0"/>
                  </a:cubicBezTo>
                  <a:cubicBezTo>
                    <a:pt x="421" y="9"/>
                    <a:pt x="421" y="9"/>
                    <a:pt x="421" y="9"/>
                  </a:cubicBezTo>
                  <a:cubicBezTo>
                    <a:pt x="417" y="17"/>
                    <a:pt x="417" y="22"/>
                    <a:pt x="417" y="30"/>
                  </a:cubicBezTo>
                  <a:cubicBezTo>
                    <a:pt x="417" y="38"/>
                    <a:pt x="425" y="39"/>
                    <a:pt x="431" y="39"/>
                  </a:cubicBezTo>
                  <a:cubicBezTo>
                    <a:pt x="431" y="41"/>
                    <a:pt x="431" y="43"/>
                    <a:pt x="431" y="45"/>
                  </a:cubicBezTo>
                  <a:cubicBezTo>
                    <a:pt x="431" y="49"/>
                    <a:pt x="424" y="51"/>
                    <a:pt x="422" y="53"/>
                  </a:cubicBezTo>
                  <a:cubicBezTo>
                    <a:pt x="414" y="61"/>
                    <a:pt x="405" y="68"/>
                    <a:pt x="405" y="82"/>
                  </a:cubicBezTo>
                  <a:cubicBezTo>
                    <a:pt x="405" y="90"/>
                    <a:pt x="409" y="96"/>
                    <a:pt x="413" y="97"/>
                  </a:cubicBezTo>
                  <a:cubicBezTo>
                    <a:pt x="413" y="101"/>
                    <a:pt x="414" y="103"/>
                    <a:pt x="413" y="105"/>
                  </a:cubicBezTo>
                  <a:cubicBezTo>
                    <a:pt x="422" y="105"/>
                    <a:pt x="425" y="109"/>
                    <a:pt x="432" y="109"/>
                  </a:cubicBezTo>
                  <a:cubicBezTo>
                    <a:pt x="433" y="113"/>
                    <a:pt x="435" y="118"/>
                    <a:pt x="437" y="118"/>
                  </a:cubicBezTo>
                  <a:cubicBezTo>
                    <a:pt x="457" y="118"/>
                    <a:pt x="472" y="100"/>
                    <a:pt x="489" y="102"/>
                  </a:cubicBezTo>
                  <a:cubicBezTo>
                    <a:pt x="488" y="106"/>
                    <a:pt x="485" y="109"/>
                    <a:pt x="485" y="111"/>
                  </a:cubicBezTo>
                  <a:cubicBezTo>
                    <a:pt x="485" y="113"/>
                    <a:pt x="498" y="122"/>
                    <a:pt x="498" y="122"/>
                  </a:cubicBezTo>
                  <a:cubicBezTo>
                    <a:pt x="506" y="122"/>
                    <a:pt x="507" y="117"/>
                    <a:pt x="510" y="115"/>
                  </a:cubicBezTo>
                  <a:cubicBezTo>
                    <a:pt x="523" y="109"/>
                    <a:pt x="533" y="111"/>
                    <a:pt x="545" y="105"/>
                  </a:cubicBezTo>
                  <a:cubicBezTo>
                    <a:pt x="551" y="102"/>
                    <a:pt x="563" y="90"/>
                    <a:pt x="573" y="90"/>
                  </a:cubicBezTo>
                  <a:cubicBezTo>
                    <a:pt x="582" y="90"/>
                    <a:pt x="593" y="91"/>
                    <a:pt x="598" y="94"/>
                  </a:cubicBezTo>
                  <a:cubicBezTo>
                    <a:pt x="597" y="97"/>
                    <a:pt x="595" y="101"/>
                    <a:pt x="595" y="102"/>
                  </a:cubicBezTo>
                  <a:cubicBezTo>
                    <a:pt x="615" y="102"/>
                    <a:pt x="635" y="98"/>
                    <a:pt x="650" y="98"/>
                  </a:cubicBezTo>
                  <a:cubicBezTo>
                    <a:pt x="664" y="98"/>
                    <a:pt x="673" y="97"/>
                    <a:pt x="688" y="97"/>
                  </a:cubicBezTo>
                  <a:cubicBezTo>
                    <a:pt x="704" y="97"/>
                    <a:pt x="712" y="127"/>
                    <a:pt x="712" y="144"/>
                  </a:cubicBezTo>
                  <a:cubicBezTo>
                    <a:pt x="712" y="155"/>
                    <a:pt x="701" y="160"/>
                    <a:pt x="701" y="171"/>
                  </a:cubicBezTo>
                  <a:cubicBezTo>
                    <a:pt x="701" y="187"/>
                    <a:pt x="716" y="198"/>
                    <a:pt x="716" y="213"/>
                  </a:cubicBezTo>
                  <a:cubicBezTo>
                    <a:pt x="716" y="222"/>
                    <a:pt x="701" y="225"/>
                    <a:pt x="698" y="230"/>
                  </a:cubicBezTo>
                  <a:cubicBezTo>
                    <a:pt x="689" y="245"/>
                    <a:pt x="686" y="257"/>
                    <a:pt x="686" y="276"/>
                  </a:cubicBezTo>
                  <a:cubicBezTo>
                    <a:pt x="686" y="299"/>
                    <a:pt x="701" y="294"/>
                    <a:pt x="719" y="294"/>
                  </a:cubicBezTo>
                  <a:cubicBezTo>
                    <a:pt x="743" y="294"/>
                    <a:pt x="754" y="284"/>
                    <a:pt x="773" y="284"/>
                  </a:cubicBezTo>
                  <a:cubicBezTo>
                    <a:pt x="793" y="284"/>
                    <a:pt x="788" y="325"/>
                    <a:pt x="807" y="325"/>
                  </a:cubicBezTo>
                  <a:cubicBezTo>
                    <a:pt x="807" y="357"/>
                    <a:pt x="807" y="357"/>
                    <a:pt x="807" y="357"/>
                  </a:cubicBezTo>
                  <a:cubicBezTo>
                    <a:pt x="807" y="360"/>
                    <a:pt x="810" y="361"/>
                    <a:pt x="811" y="363"/>
                  </a:cubicBezTo>
                  <a:cubicBezTo>
                    <a:pt x="815" y="368"/>
                    <a:pt x="815" y="368"/>
                    <a:pt x="815" y="368"/>
                  </a:cubicBezTo>
                  <a:cubicBezTo>
                    <a:pt x="819" y="368"/>
                    <a:pt x="828" y="364"/>
                    <a:pt x="833" y="363"/>
                  </a:cubicBezTo>
                  <a:cubicBezTo>
                    <a:pt x="834" y="367"/>
                    <a:pt x="833" y="371"/>
                    <a:pt x="834" y="375"/>
                  </a:cubicBezTo>
                  <a:cubicBezTo>
                    <a:pt x="826" y="377"/>
                    <a:pt x="818" y="380"/>
                    <a:pt x="818" y="388"/>
                  </a:cubicBez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5"/>
            <p:cNvSpPr>
              <a:spLocks/>
            </p:cNvSpPr>
            <p:nvPr/>
          </p:nvSpPr>
          <p:spPr bwMode="auto">
            <a:xfrm>
              <a:off x="5922227" y="1707490"/>
              <a:ext cx="740963" cy="759900"/>
            </a:xfrm>
            <a:custGeom>
              <a:avLst/>
              <a:gdLst>
                <a:gd name="T0" fmla="*/ 113 w 562"/>
                <a:gd name="T1" fmla="*/ 425 h 572"/>
                <a:gd name="T2" fmla="*/ 7 w 562"/>
                <a:gd name="T3" fmla="*/ 457 h 572"/>
                <a:gd name="T4" fmla="*/ 20 w 562"/>
                <a:gd name="T5" fmla="*/ 433 h 572"/>
                <a:gd name="T6" fmla="*/ 13 w 562"/>
                <a:gd name="T7" fmla="*/ 416 h 572"/>
                <a:gd name="T8" fmla="*/ 16 w 562"/>
                <a:gd name="T9" fmla="*/ 342 h 572"/>
                <a:gd name="T10" fmla="*/ 94 w 562"/>
                <a:gd name="T11" fmla="*/ 294 h 572"/>
                <a:gd name="T12" fmla="*/ 145 w 562"/>
                <a:gd name="T13" fmla="*/ 233 h 572"/>
                <a:gd name="T14" fmla="*/ 166 w 562"/>
                <a:gd name="T15" fmla="*/ 183 h 572"/>
                <a:gd name="T16" fmla="*/ 243 w 562"/>
                <a:gd name="T17" fmla="*/ 99 h 572"/>
                <a:gd name="T18" fmla="*/ 213 w 562"/>
                <a:gd name="T19" fmla="*/ 102 h 572"/>
                <a:gd name="T20" fmla="*/ 213 w 562"/>
                <a:gd name="T21" fmla="*/ 87 h 572"/>
                <a:gd name="T22" fmla="*/ 226 w 562"/>
                <a:gd name="T23" fmla="*/ 79 h 572"/>
                <a:gd name="T24" fmla="*/ 253 w 562"/>
                <a:gd name="T25" fmla="*/ 102 h 572"/>
                <a:gd name="T26" fmla="*/ 255 w 562"/>
                <a:gd name="T27" fmla="*/ 80 h 572"/>
                <a:gd name="T28" fmla="*/ 288 w 562"/>
                <a:gd name="T29" fmla="*/ 66 h 572"/>
                <a:gd name="T30" fmla="*/ 314 w 562"/>
                <a:gd name="T31" fmla="*/ 50 h 572"/>
                <a:gd name="T32" fmla="*/ 342 w 562"/>
                <a:gd name="T33" fmla="*/ 38 h 572"/>
                <a:gd name="T34" fmla="*/ 378 w 562"/>
                <a:gd name="T35" fmla="*/ 29 h 572"/>
                <a:gd name="T36" fmla="*/ 383 w 562"/>
                <a:gd name="T37" fmla="*/ 8 h 572"/>
                <a:gd name="T38" fmla="*/ 439 w 562"/>
                <a:gd name="T39" fmla="*/ 10 h 572"/>
                <a:gd name="T40" fmla="*/ 456 w 562"/>
                <a:gd name="T41" fmla="*/ 12 h 572"/>
                <a:gd name="T42" fmla="*/ 488 w 562"/>
                <a:gd name="T43" fmla="*/ 4 h 572"/>
                <a:gd name="T44" fmla="*/ 507 w 562"/>
                <a:gd name="T45" fmla="*/ 10 h 572"/>
                <a:gd name="T46" fmla="*/ 503 w 562"/>
                <a:gd name="T47" fmla="*/ 42 h 572"/>
                <a:gd name="T48" fmla="*/ 541 w 562"/>
                <a:gd name="T49" fmla="*/ 57 h 572"/>
                <a:gd name="T50" fmla="*/ 530 w 562"/>
                <a:gd name="T51" fmla="*/ 129 h 572"/>
                <a:gd name="T52" fmla="*/ 531 w 562"/>
                <a:gd name="T53" fmla="*/ 203 h 572"/>
                <a:gd name="T54" fmla="*/ 547 w 562"/>
                <a:gd name="T55" fmla="*/ 266 h 572"/>
                <a:gd name="T56" fmla="*/ 562 w 562"/>
                <a:gd name="T57" fmla="*/ 310 h 572"/>
                <a:gd name="T58" fmla="*/ 437 w 562"/>
                <a:gd name="T59" fmla="*/ 404 h 572"/>
                <a:gd name="T60" fmla="*/ 375 w 562"/>
                <a:gd name="T61" fmla="*/ 405 h 572"/>
                <a:gd name="T62" fmla="*/ 353 w 562"/>
                <a:gd name="T63" fmla="*/ 360 h 572"/>
                <a:gd name="T64" fmla="*/ 338 w 562"/>
                <a:gd name="T65" fmla="*/ 314 h 572"/>
                <a:gd name="T66" fmla="*/ 435 w 562"/>
                <a:gd name="T67" fmla="*/ 234 h 572"/>
                <a:gd name="T68" fmla="*/ 346 w 562"/>
                <a:gd name="T69" fmla="*/ 242 h 572"/>
                <a:gd name="T70" fmla="*/ 295 w 562"/>
                <a:gd name="T71" fmla="*/ 304 h 572"/>
                <a:gd name="T72" fmla="*/ 251 w 562"/>
                <a:gd name="T73" fmla="*/ 362 h 572"/>
                <a:gd name="T74" fmla="*/ 257 w 562"/>
                <a:gd name="T75" fmla="*/ 392 h 572"/>
                <a:gd name="T76" fmla="*/ 261 w 562"/>
                <a:gd name="T77" fmla="*/ 455 h 572"/>
                <a:gd name="T78" fmla="*/ 251 w 562"/>
                <a:gd name="T79" fmla="*/ 509 h 572"/>
                <a:gd name="T80" fmla="*/ 208 w 562"/>
                <a:gd name="T81" fmla="*/ 547 h 572"/>
                <a:gd name="T82" fmla="*/ 155 w 562"/>
                <a:gd name="T83" fmla="*/ 535 h 572"/>
                <a:gd name="T84" fmla="*/ 140 w 562"/>
                <a:gd name="T85" fmla="*/ 485 h 572"/>
                <a:gd name="T86" fmla="*/ 130 w 562"/>
                <a:gd name="T87" fmla="*/ 44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572">
                  <a:moveTo>
                    <a:pt x="130" y="445"/>
                  </a:moveTo>
                  <a:cubicBezTo>
                    <a:pt x="120" y="440"/>
                    <a:pt x="119" y="433"/>
                    <a:pt x="113" y="425"/>
                  </a:cubicBezTo>
                  <a:cubicBezTo>
                    <a:pt x="97" y="449"/>
                    <a:pt x="73" y="479"/>
                    <a:pt x="41" y="479"/>
                  </a:cubicBezTo>
                  <a:cubicBezTo>
                    <a:pt x="37" y="479"/>
                    <a:pt x="7" y="460"/>
                    <a:pt x="7" y="457"/>
                  </a:cubicBezTo>
                  <a:cubicBezTo>
                    <a:pt x="7" y="451"/>
                    <a:pt x="17" y="447"/>
                    <a:pt x="20" y="445"/>
                  </a:cubicBezTo>
                  <a:cubicBezTo>
                    <a:pt x="20" y="433"/>
                    <a:pt x="20" y="433"/>
                    <a:pt x="20" y="433"/>
                  </a:cubicBezTo>
                  <a:cubicBezTo>
                    <a:pt x="10" y="433"/>
                    <a:pt x="10" y="433"/>
                    <a:pt x="1" y="437"/>
                  </a:cubicBezTo>
                  <a:cubicBezTo>
                    <a:pt x="1" y="432"/>
                    <a:pt x="9" y="422"/>
                    <a:pt x="13" y="416"/>
                  </a:cubicBezTo>
                  <a:cubicBezTo>
                    <a:pt x="1" y="402"/>
                    <a:pt x="0" y="382"/>
                    <a:pt x="0" y="360"/>
                  </a:cubicBezTo>
                  <a:cubicBezTo>
                    <a:pt x="0" y="348"/>
                    <a:pt x="12" y="349"/>
                    <a:pt x="16" y="342"/>
                  </a:cubicBezTo>
                  <a:cubicBezTo>
                    <a:pt x="25" y="328"/>
                    <a:pt x="34" y="319"/>
                    <a:pt x="50" y="314"/>
                  </a:cubicBezTo>
                  <a:cubicBezTo>
                    <a:pt x="64" y="310"/>
                    <a:pt x="67" y="291"/>
                    <a:pt x="94" y="294"/>
                  </a:cubicBezTo>
                  <a:cubicBezTo>
                    <a:pt x="86" y="292"/>
                    <a:pt x="83" y="290"/>
                    <a:pt x="76" y="288"/>
                  </a:cubicBezTo>
                  <a:cubicBezTo>
                    <a:pt x="110" y="280"/>
                    <a:pt x="122" y="252"/>
                    <a:pt x="145" y="233"/>
                  </a:cubicBezTo>
                  <a:cubicBezTo>
                    <a:pt x="154" y="226"/>
                    <a:pt x="153" y="201"/>
                    <a:pt x="159" y="201"/>
                  </a:cubicBezTo>
                  <a:cubicBezTo>
                    <a:pt x="159" y="201"/>
                    <a:pt x="166" y="183"/>
                    <a:pt x="166" y="183"/>
                  </a:cubicBezTo>
                  <a:cubicBezTo>
                    <a:pt x="175" y="167"/>
                    <a:pt x="186" y="156"/>
                    <a:pt x="202" y="149"/>
                  </a:cubicBezTo>
                  <a:cubicBezTo>
                    <a:pt x="218" y="143"/>
                    <a:pt x="239" y="116"/>
                    <a:pt x="243" y="99"/>
                  </a:cubicBezTo>
                  <a:cubicBezTo>
                    <a:pt x="224" y="103"/>
                    <a:pt x="216" y="114"/>
                    <a:pt x="198" y="114"/>
                  </a:cubicBezTo>
                  <a:cubicBezTo>
                    <a:pt x="202" y="108"/>
                    <a:pt x="210" y="104"/>
                    <a:pt x="213" y="102"/>
                  </a:cubicBezTo>
                  <a:cubicBezTo>
                    <a:pt x="210" y="102"/>
                    <a:pt x="202" y="100"/>
                    <a:pt x="202" y="100"/>
                  </a:cubicBezTo>
                  <a:cubicBezTo>
                    <a:pt x="203" y="92"/>
                    <a:pt x="207" y="87"/>
                    <a:pt x="213" y="87"/>
                  </a:cubicBezTo>
                  <a:cubicBezTo>
                    <a:pt x="216" y="87"/>
                    <a:pt x="217" y="90"/>
                    <a:pt x="219" y="90"/>
                  </a:cubicBezTo>
                  <a:cubicBezTo>
                    <a:pt x="222" y="85"/>
                    <a:pt x="224" y="82"/>
                    <a:pt x="226" y="79"/>
                  </a:cubicBezTo>
                  <a:cubicBezTo>
                    <a:pt x="230" y="84"/>
                    <a:pt x="231" y="88"/>
                    <a:pt x="228" y="94"/>
                  </a:cubicBezTo>
                  <a:cubicBezTo>
                    <a:pt x="241" y="94"/>
                    <a:pt x="244" y="102"/>
                    <a:pt x="253" y="102"/>
                  </a:cubicBezTo>
                  <a:cubicBezTo>
                    <a:pt x="257" y="102"/>
                    <a:pt x="266" y="83"/>
                    <a:pt x="267" y="82"/>
                  </a:cubicBezTo>
                  <a:cubicBezTo>
                    <a:pt x="262" y="80"/>
                    <a:pt x="262" y="79"/>
                    <a:pt x="255" y="80"/>
                  </a:cubicBezTo>
                  <a:cubicBezTo>
                    <a:pt x="259" y="74"/>
                    <a:pt x="265" y="67"/>
                    <a:pt x="272" y="67"/>
                  </a:cubicBezTo>
                  <a:cubicBezTo>
                    <a:pt x="278" y="67"/>
                    <a:pt x="282" y="69"/>
                    <a:pt x="288" y="66"/>
                  </a:cubicBezTo>
                  <a:cubicBezTo>
                    <a:pt x="284" y="62"/>
                    <a:pt x="285" y="63"/>
                    <a:pt x="282" y="59"/>
                  </a:cubicBezTo>
                  <a:cubicBezTo>
                    <a:pt x="289" y="52"/>
                    <a:pt x="303" y="52"/>
                    <a:pt x="314" y="50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24" y="57"/>
                    <a:pt x="326" y="39"/>
                    <a:pt x="342" y="38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52" y="32"/>
                    <a:pt x="365" y="37"/>
                    <a:pt x="378" y="29"/>
                  </a:cubicBezTo>
                  <a:cubicBezTo>
                    <a:pt x="372" y="27"/>
                    <a:pt x="367" y="25"/>
                    <a:pt x="367" y="20"/>
                  </a:cubicBezTo>
                  <a:cubicBezTo>
                    <a:pt x="367" y="16"/>
                    <a:pt x="381" y="13"/>
                    <a:pt x="383" y="8"/>
                  </a:cubicBezTo>
                  <a:cubicBezTo>
                    <a:pt x="388" y="13"/>
                    <a:pt x="392" y="20"/>
                    <a:pt x="399" y="20"/>
                  </a:cubicBezTo>
                  <a:cubicBezTo>
                    <a:pt x="410" y="20"/>
                    <a:pt x="439" y="0"/>
                    <a:pt x="439" y="10"/>
                  </a:cubicBezTo>
                  <a:cubicBezTo>
                    <a:pt x="439" y="21"/>
                    <a:pt x="426" y="25"/>
                    <a:pt x="423" y="36"/>
                  </a:cubicBezTo>
                  <a:cubicBezTo>
                    <a:pt x="438" y="37"/>
                    <a:pt x="443" y="19"/>
                    <a:pt x="456" y="12"/>
                  </a:cubicBezTo>
                  <a:cubicBezTo>
                    <a:pt x="459" y="17"/>
                    <a:pt x="459" y="21"/>
                    <a:pt x="459" y="26"/>
                  </a:cubicBezTo>
                  <a:cubicBezTo>
                    <a:pt x="470" y="15"/>
                    <a:pt x="476" y="12"/>
                    <a:pt x="488" y="4"/>
                  </a:cubicBezTo>
                  <a:cubicBezTo>
                    <a:pt x="489" y="14"/>
                    <a:pt x="487" y="21"/>
                    <a:pt x="496" y="22"/>
                  </a:cubicBezTo>
                  <a:cubicBezTo>
                    <a:pt x="498" y="16"/>
                    <a:pt x="501" y="10"/>
                    <a:pt x="507" y="10"/>
                  </a:cubicBezTo>
                  <a:cubicBezTo>
                    <a:pt x="511" y="10"/>
                    <a:pt x="528" y="20"/>
                    <a:pt x="534" y="23"/>
                  </a:cubicBezTo>
                  <a:cubicBezTo>
                    <a:pt x="527" y="42"/>
                    <a:pt x="521" y="36"/>
                    <a:pt x="503" y="42"/>
                  </a:cubicBezTo>
                  <a:cubicBezTo>
                    <a:pt x="511" y="48"/>
                    <a:pt x="516" y="49"/>
                    <a:pt x="516" y="54"/>
                  </a:cubicBezTo>
                  <a:cubicBezTo>
                    <a:pt x="523" y="55"/>
                    <a:pt x="539" y="57"/>
                    <a:pt x="541" y="57"/>
                  </a:cubicBezTo>
                  <a:cubicBezTo>
                    <a:pt x="531" y="65"/>
                    <a:pt x="503" y="79"/>
                    <a:pt x="503" y="98"/>
                  </a:cubicBezTo>
                  <a:cubicBezTo>
                    <a:pt x="503" y="113"/>
                    <a:pt x="530" y="112"/>
                    <a:pt x="530" y="129"/>
                  </a:cubicBezTo>
                  <a:cubicBezTo>
                    <a:pt x="530" y="143"/>
                    <a:pt x="516" y="149"/>
                    <a:pt x="516" y="163"/>
                  </a:cubicBezTo>
                  <a:cubicBezTo>
                    <a:pt x="516" y="178"/>
                    <a:pt x="531" y="187"/>
                    <a:pt x="531" y="203"/>
                  </a:cubicBezTo>
                  <a:cubicBezTo>
                    <a:pt x="531" y="212"/>
                    <a:pt x="524" y="217"/>
                    <a:pt x="524" y="226"/>
                  </a:cubicBezTo>
                  <a:cubicBezTo>
                    <a:pt x="524" y="244"/>
                    <a:pt x="547" y="249"/>
                    <a:pt x="547" y="266"/>
                  </a:cubicBezTo>
                  <a:cubicBezTo>
                    <a:pt x="547" y="271"/>
                    <a:pt x="540" y="275"/>
                    <a:pt x="538" y="277"/>
                  </a:cubicBezTo>
                  <a:cubicBezTo>
                    <a:pt x="544" y="289"/>
                    <a:pt x="562" y="292"/>
                    <a:pt x="562" y="310"/>
                  </a:cubicBezTo>
                  <a:cubicBezTo>
                    <a:pt x="562" y="336"/>
                    <a:pt x="509" y="366"/>
                    <a:pt x="494" y="388"/>
                  </a:cubicBezTo>
                  <a:cubicBezTo>
                    <a:pt x="486" y="404"/>
                    <a:pt x="451" y="406"/>
                    <a:pt x="437" y="404"/>
                  </a:cubicBezTo>
                  <a:cubicBezTo>
                    <a:pt x="422" y="408"/>
                    <a:pt x="404" y="416"/>
                    <a:pt x="391" y="416"/>
                  </a:cubicBezTo>
                  <a:cubicBezTo>
                    <a:pt x="381" y="416"/>
                    <a:pt x="375" y="414"/>
                    <a:pt x="375" y="405"/>
                  </a:cubicBezTo>
                  <a:cubicBezTo>
                    <a:pt x="359" y="405"/>
                    <a:pt x="342" y="394"/>
                    <a:pt x="342" y="377"/>
                  </a:cubicBezTo>
                  <a:cubicBezTo>
                    <a:pt x="342" y="370"/>
                    <a:pt x="350" y="364"/>
                    <a:pt x="353" y="360"/>
                  </a:cubicBezTo>
                  <a:cubicBezTo>
                    <a:pt x="345" y="357"/>
                    <a:pt x="338" y="339"/>
                    <a:pt x="338" y="330"/>
                  </a:cubicBezTo>
                  <a:cubicBezTo>
                    <a:pt x="338" y="324"/>
                    <a:pt x="340" y="319"/>
                    <a:pt x="338" y="314"/>
                  </a:cubicBezTo>
                  <a:cubicBezTo>
                    <a:pt x="370" y="314"/>
                    <a:pt x="387" y="270"/>
                    <a:pt x="406" y="258"/>
                  </a:cubicBezTo>
                  <a:cubicBezTo>
                    <a:pt x="417" y="252"/>
                    <a:pt x="435" y="248"/>
                    <a:pt x="435" y="234"/>
                  </a:cubicBezTo>
                  <a:cubicBezTo>
                    <a:pt x="435" y="214"/>
                    <a:pt x="410" y="211"/>
                    <a:pt x="391" y="211"/>
                  </a:cubicBezTo>
                  <a:cubicBezTo>
                    <a:pt x="366" y="211"/>
                    <a:pt x="346" y="220"/>
                    <a:pt x="346" y="242"/>
                  </a:cubicBezTo>
                  <a:cubicBezTo>
                    <a:pt x="346" y="252"/>
                    <a:pt x="348" y="256"/>
                    <a:pt x="346" y="261"/>
                  </a:cubicBezTo>
                  <a:cubicBezTo>
                    <a:pt x="346" y="279"/>
                    <a:pt x="311" y="295"/>
                    <a:pt x="295" y="304"/>
                  </a:cubicBezTo>
                  <a:cubicBezTo>
                    <a:pt x="282" y="312"/>
                    <a:pt x="269" y="315"/>
                    <a:pt x="261" y="330"/>
                  </a:cubicBezTo>
                  <a:cubicBezTo>
                    <a:pt x="255" y="341"/>
                    <a:pt x="263" y="356"/>
                    <a:pt x="251" y="362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5" y="381"/>
                    <a:pt x="257" y="386"/>
                    <a:pt x="257" y="392"/>
                  </a:cubicBezTo>
                  <a:cubicBezTo>
                    <a:pt x="271" y="394"/>
                    <a:pt x="291" y="408"/>
                    <a:pt x="291" y="424"/>
                  </a:cubicBezTo>
                  <a:cubicBezTo>
                    <a:pt x="291" y="436"/>
                    <a:pt x="269" y="455"/>
                    <a:pt x="261" y="455"/>
                  </a:cubicBezTo>
                  <a:cubicBezTo>
                    <a:pt x="246" y="455"/>
                    <a:pt x="240" y="478"/>
                    <a:pt x="240" y="495"/>
                  </a:cubicBezTo>
                  <a:cubicBezTo>
                    <a:pt x="240" y="505"/>
                    <a:pt x="247" y="508"/>
                    <a:pt x="251" y="509"/>
                  </a:cubicBezTo>
                  <a:cubicBezTo>
                    <a:pt x="249" y="530"/>
                    <a:pt x="231" y="532"/>
                    <a:pt x="228" y="547"/>
                  </a:cubicBezTo>
                  <a:cubicBezTo>
                    <a:pt x="218" y="547"/>
                    <a:pt x="214" y="547"/>
                    <a:pt x="208" y="547"/>
                  </a:cubicBezTo>
                  <a:cubicBezTo>
                    <a:pt x="195" y="547"/>
                    <a:pt x="191" y="572"/>
                    <a:pt x="172" y="572"/>
                  </a:cubicBezTo>
                  <a:cubicBezTo>
                    <a:pt x="166" y="572"/>
                    <a:pt x="155" y="539"/>
                    <a:pt x="155" y="535"/>
                  </a:cubicBezTo>
                  <a:cubicBezTo>
                    <a:pt x="155" y="532"/>
                    <a:pt x="157" y="529"/>
                    <a:pt x="157" y="527"/>
                  </a:cubicBezTo>
                  <a:cubicBezTo>
                    <a:pt x="144" y="513"/>
                    <a:pt x="145" y="502"/>
                    <a:pt x="140" y="485"/>
                  </a:cubicBezTo>
                  <a:cubicBezTo>
                    <a:pt x="136" y="473"/>
                    <a:pt x="125" y="470"/>
                    <a:pt x="125" y="455"/>
                  </a:cubicBezTo>
                  <a:cubicBezTo>
                    <a:pt x="125" y="450"/>
                    <a:pt x="129" y="443"/>
                    <a:pt x="130" y="441"/>
                  </a:cubicBezTo>
                  <a:lnTo>
                    <a:pt x="130" y="445"/>
                  </a:ln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6"/>
            <p:cNvSpPr>
              <a:spLocks/>
            </p:cNvSpPr>
            <p:nvPr/>
          </p:nvSpPr>
          <p:spPr bwMode="auto">
            <a:xfrm>
              <a:off x="6335049" y="1315112"/>
              <a:ext cx="4840951" cy="1901524"/>
            </a:xfrm>
            <a:custGeom>
              <a:avLst/>
              <a:gdLst>
                <a:gd name="T0" fmla="*/ 2600 w 3672"/>
                <a:gd name="T1" fmla="*/ 1054 h 1433"/>
                <a:gd name="T2" fmla="*/ 2506 w 3672"/>
                <a:gd name="T3" fmla="*/ 875 h 1433"/>
                <a:gd name="T4" fmla="*/ 2858 w 3672"/>
                <a:gd name="T5" fmla="*/ 735 h 1433"/>
                <a:gd name="T6" fmla="*/ 3096 w 3672"/>
                <a:gd name="T7" fmla="*/ 624 h 1433"/>
                <a:gd name="T8" fmla="*/ 2934 w 3672"/>
                <a:gd name="T9" fmla="*/ 839 h 1433"/>
                <a:gd name="T10" fmla="*/ 3077 w 3672"/>
                <a:gd name="T11" fmla="*/ 815 h 1433"/>
                <a:gd name="T12" fmla="*/ 3414 w 3672"/>
                <a:gd name="T13" fmla="*/ 565 h 1433"/>
                <a:gd name="T14" fmla="*/ 3626 w 3672"/>
                <a:gd name="T15" fmla="*/ 517 h 1433"/>
                <a:gd name="T16" fmla="*/ 3248 w 3672"/>
                <a:gd name="T17" fmla="*/ 350 h 1433"/>
                <a:gd name="T18" fmla="*/ 2850 w 3672"/>
                <a:gd name="T19" fmla="*/ 286 h 1433"/>
                <a:gd name="T20" fmla="*/ 2464 w 3672"/>
                <a:gd name="T21" fmla="*/ 282 h 1433"/>
                <a:gd name="T22" fmla="*/ 2256 w 3672"/>
                <a:gd name="T23" fmla="*/ 175 h 1433"/>
                <a:gd name="T24" fmla="*/ 1892 w 3672"/>
                <a:gd name="T25" fmla="*/ 187 h 1433"/>
                <a:gd name="T26" fmla="*/ 1744 w 3672"/>
                <a:gd name="T27" fmla="*/ 48 h 1433"/>
                <a:gd name="T28" fmla="*/ 1301 w 3672"/>
                <a:gd name="T29" fmla="*/ 211 h 1433"/>
                <a:gd name="T30" fmla="*/ 1146 w 3672"/>
                <a:gd name="T31" fmla="*/ 266 h 1433"/>
                <a:gd name="T32" fmla="*/ 1105 w 3672"/>
                <a:gd name="T33" fmla="*/ 219 h 1433"/>
                <a:gd name="T34" fmla="*/ 877 w 3672"/>
                <a:gd name="T35" fmla="*/ 374 h 1433"/>
                <a:gd name="T36" fmla="*/ 552 w 3672"/>
                <a:gd name="T37" fmla="*/ 445 h 1433"/>
                <a:gd name="T38" fmla="*/ 366 w 3672"/>
                <a:gd name="T39" fmla="*/ 533 h 1433"/>
                <a:gd name="T40" fmla="*/ 393 w 3672"/>
                <a:gd name="T41" fmla="*/ 410 h 1433"/>
                <a:gd name="T42" fmla="*/ 217 w 3672"/>
                <a:gd name="T43" fmla="*/ 425 h 1433"/>
                <a:gd name="T44" fmla="*/ 234 w 3672"/>
                <a:gd name="T45" fmla="*/ 562 h 1433"/>
                <a:gd name="T46" fmla="*/ 199 w 3672"/>
                <a:gd name="T47" fmla="*/ 712 h 1433"/>
                <a:gd name="T48" fmla="*/ 86 w 3672"/>
                <a:gd name="T49" fmla="*/ 803 h 1433"/>
                <a:gd name="T50" fmla="*/ 27 w 3672"/>
                <a:gd name="T51" fmla="*/ 891 h 1433"/>
                <a:gd name="T52" fmla="*/ 93 w 3672"/>
                <a:gd name="T53" fmla="*/ 1006 h 1433"/>
                <a:gd name="T54" fmla="*/ 150 w 3672"/>
                <a:gd name="T55" fmla="*/ 1077 h 1433"/>
                <a:gd name="T56" fmla="*/ 192 w 3672"/>
                <a:gd name="T57" fmla="*/ 1161 h 1433"/>
                <a:gd name="T58" fmla="*/ 357 w 3672"/>
                <a:gd name="T59" fmla="*/ 1166 h 1433"/>
                <a:gd name="T60" fmla="*/ 385 w 3672"/>
                <a:gd name="T61" fmla="*/ 1128 h 1433"/>
                <a:gd name="T62" fmla="*/ 487 w 3672"/>
                <a:gd name="T63" fmla="*/ 1264 h 1433"/>
                <a:gd name="T64" fmla="*/ 601 w 3672"/>
                <a:gd name="T65" fmla="*/ 1319 h 1433"/>
                <a:gd name="T66" fmla="*/ 627 w 3672"/>
                <a:gd name="T67" fmla="*/ 1337 h 1433"/>
                <a:gd name="T68" fmla="*/ 599 w 3672"/>
                <a:gd name="T69" fmla="*/ 1142 h 1433"/>
                <a:gd name="T70" fmla="*/ 707 w 3672"/>
                <a:gd name="T71" fmla="*/ 1162 h 1433"/>
                <a:gd name="T72" fmla="*/ 732 w 3672"/>
                <a:gd name="T73" fmla="*/ 1262 h 1433"/>
                <a:gd name="T74" fmla="*/ 733 w 3672"/>
                <a:gd name="T75" fmla="*/ 1345 h 1433"/>
                <a:gd name="T76" fmla="*/ 766 w 3672"/>
                <a:gd name="T77" fmla="*/ 1361 h 1433"/>
                <a:gd name="T78" fmla="*/ 895 w 3672"/>
                <a:gd name="T79" fmla="*/ 1400 h 1433"/>
                <a:gd name="T80" fmla="*/ 960 w 3672"/>
                <a:gd name="T81" fmla="*/ 1407 h 1433"/>
                <a:gd name="T82" fmla="*/ 1044 w 3672"/>
                <a:gd name="T83" fmla="*/ 1388 h 1433"/>
                <a:gd name="T84" fmla="*/ 1123 w 3672"/>
                <a:gd name="T85" fmla="*/ 1391 h 1433"/>
                <a:gd name="T86" fmla="*/ 1161 w 3672"/>
                <a:gd name="T87" fmla="*/ 1348 h 1433"/>
                <a:gd name="T88" fmla="*/ 1423 w 3672"/>
                <a:gd name="T89" fmla="*/ 1069 h 1433"/>
                <a:gd name="T90" fmla="*/ 1707 w 3672"/>
                <a:gd name="T91" fmla="*/ 962 h 1433"/>
                <a:gd name="T92" fmla="*/ 2100 w 3672"/>
                <a:gd name="T93" fmla="*/ 1026 h 1433"/>
                <a:gd name="T94" fmla="*/ 2422 w 3672"/>
                <a:gd name="T95" fmla="*/ 1093 h 1433"/>
                <a:gd name="T96" fmla="*/ 2403 w 3672"/>
                <a:gd name="T97" fmla="*/ 118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72" h="1433">
                  <a:moveTo>
                    <a:pt x="2400" y="1232"/>
                  </a:moveTo>
                  <a:cubicBezTo>
                    <a:pt x="2400" y="1232"/>
                    <a:pt x="2429" y="1240"/>
                    <a:pt x="2453" y="1240"/>
                  </a:cubicBezTo>
                  <a:cubicBezTo>
                    <a:pt x="2496" y="1240"/>
                    <a:pt x="2536" y="1145"/>
                    <a:pt x="2567" y="1113"/>
                  </a:cubicBezTo>
                  <a:cubicBezTo>
                    <a:pt x="2579" y="1100"/>
                    <a:pt x="2596" y="1074"/>
                    <a:pt x="2600" y="1054"/>
                  </a:cubicBezTo>
                  <a:cubicBezTo>
                    <a:pt x="2606" y="1030"/>
                    <a:pt x="2597" y="1016"/>
                    <a:pt x="2608" y="994"/>
                  </a:cubicBezTo>
                  <a:cubicBezTo>
                    <a:pt x="2613" y="985"/>
                    <a:pt x="2622" y="967"/>
                    <a:pt x="2622" y="950"/>
                  </a:cubicBezTo>
                  <a:cubicBezTo>
                    <a:pt x="2622" y="928"/>
                    <a:pt x="2589" y="886"/>
                    <a:pt x="2574" y="898"/>
                  </a:cubicBezTo>
                  <a:cubicBezTo>
                    <a:pt x="2529" y="934"/>
                    <a:pt x="2506" y="879"/>
                    <a:pt x="2506" y="875"/>
                  </a:cubicBezTo>
                  <a:cubicBezTo>
                    <a:pt x="2506" y="852"/>
                    <a:pt x="2546" y="828"/>
                    <a:pt x="2562" y="811"/>
                  </a:cubicBezTo>
                  <a:cubicBezTo>
                    <a:pt x="2586" y="786"/>
                    <a:pt x="2617" y="745"/>
                    <a:pt x="2650" y="735"/>
                  </a:cubicBezTo>
                  <a:cubicBezTo>
                    <a:pt x="2678" y="728"/>
                    <a:pt x="2768" y="720"/>
                    <a:pt x="2793" y="720"/>
                  </a:cubicBezTo>
                  <a:cubicBezTo>
                    <a:pt x="2824" y="720"/>
                    <a:pt x="2839" y="735"/>
                    <a:pt x="2858" y="735"/>
                  </a:cubicBezTo>
                  <a:cubicBezTo>
                    <a:pt x="2868" y="735"/>
                    <a:pt x="2875" y="735"/>
                    <a:pt x="2899" y="735"/>
                  </a:cubicBezTo>
                  <a:cubicBezTo>
                    <a:pt x="2912" y="683"/>
                    <a:pt x="2934" y="652"/>
                    <a:pt x="2987" y="652"/>
                  </a:cubicBezTo>
                  <a:cubicBezTo>
                    <a:pt x="3000" y="652"/>
                    <a:pt x="3006" y="648"/>
                    <a:pt x="3032" y="652"/>
                  </a:cubicBezTo>
                  <a:cubicBezTo>
                    <a:pt x="3019" y="662"/>
                    <a:pt x="3014" y="731"/>
                    <a:pt x="3096" y="624"/>
                  </a:cubicBezTo>
                  <a:cubicBezTo>
                    <a:pt x="3105" y="623"/>
                    <a:pt x="3144" y="640"/>
                    <a:pt x="3085" y="680"/>
                  </a:cubicBezTo>
                  <a:cubicBezTo>
                    <a:pt x="3064" y="694"/>
                    <a:pt x="3046" y="687"/>
                    <a:pt x="3032" y="708"/>
                  </a:cubicBezTo>
                  <a:cubicBezTo>
                    <a:pt x="3016" y="732"/>
                    <a:pt x="3002" y="762"/>
                    <a:pt x="2979" y="775"/>
                  </a:cubicBezTo>
                  <a:cubicBezTo>
                    <a:pt x="2960" y="786"/>
                    <a:pt x="2934" y="805"/>
                    <a:pt x="2934" y="839"/>
                  </a:cubicBezTo>
                  <a:cubicBezTo>
                    <a:pt x="2934" y="868"/>
                    <a:pt x="2943" y="964"/>
                    <a:pt x="2964" y="982"/>
                  </a:cubicBezTo>
                  <a:cubicBezTo>
                    <a:pt x="2979" y="958"/>
                    <a:pt x="2990" y="914"/>
                    <a:pt x="3021" y="906"/>
                  </a:cubicBezTo>
                  <a:cubicBezTo>
                    <a:pt x="3017" y="884"/>
                    <a:pt x="3051" y="879"/>
                    <a:pt x="3051" y="863"/>
                  </a:cubicBezTo>
                  <a:cubicBezTo>
                    <a:pt x="3051" y="836"/>
                    <a:pt x="3077" y="829"/>
                    <a:pt x="3077" y="815"/>
                  </a:cubicBezTo>
                  <a:cubicBezTo>
                    <a:pt x="3077" y="805"/>
                    <a:pt x="3070" y="796"/>
                    <a:pt x="3077" y="779"/>
                  </a:cubicBezTo>
                  <a:cubicBezTo>
                    <a:pt x="3139" y="642"/>
                    <a:pt x="3195" y="716"/>
                    <a:pt x="3217" y="716"/>
                  </a:cubicBezTo>
                  <a:cubicBezTo>
                    <a:pt x="3285" y="716"/>
                    <a:pt x="3333" y="625"/>
                    <a:pt x="3392" y="624"/>
                  </a:cubicBezTo>
                  <a:cubicBezTo>
                    <a:pt x="3504" y="622"/>
                    <a:pt x="3414" y="577"/>
                    <a:pt x="3414" y="565"/>
                  </a:cubicBezTo>
                  <a:cubicBezTo>
                    <a:pt x="3414" y="530"/>
                    <a:pt x="3458" y="536"/>
                    <a:pt x="3467" y="517"/>
                  </a:cubicBezTo>
                  <a:cubicBezTo>
                    <a:pt x="3471" y="509"/>
                    <a:pt x="3464" y="489"/>
                    <a:pt x="3479" y="489"/>
                  </a:cubicBezTo>
                  <a:cubicBezTo>
                    <a:pt x="3526" y="489"/>
                    <a:pt x="3566" y="557"/>
                    <a:pt x="3600" y="557"/>
                  </a:cubicBezTo>
                  <a:cubicBezTo>
                    <a:pt x="3615" y="557"/>
                    <a:pt x="3618" y="527"/>
                    <a:pt x="3626" y="517"/>
                  </a:cubicBezTo>
                  <a:cubicBezTo>
                    <a:pt x="3639" y="501"/>
                    <a:pt x="3651" y="503"/>
                    <a:pt x="3672" y="495"/>
                  </a:cubicBezTo>
                  <a:cubicBezTo>
                    <a:pt x="3645" y="457"/>
                    <a:pt x="3556" y="436"/>
                    <a:pt x="3513" y="410"/>
                  </a:cubicBezTo>
                  <a:cubicBezTo>
                    <a:pt x="3453" y="373"/>
                    <a:pt x="3374" y="334"/>
                    <a:pt x="3286" y="334"/>
                  </a:cubicBezTo>
                  <a:cubicBezTo>
                    <a:pt x="3261" y="334"/>
                    <a:pt x="3245" y="339"/>
                    <a:pt x="3248" y="350"/>
                  </a:cubicBezTo>
                  <a:cubicBezTo>
                    <a:pt x="3271" y="427"/>
                    <a:pt x="3213" y="349"/>
                    <a:pt x="3199" y="350"/>
                  </a:cubicBezTo>
                  <a:cubicBezTo>
                    <a:pt x="3024" y="346"/>
                    <a:pt x="3024" y="346"/>
                    <a:pt x="3024" y="346"/>
                  </a:cubicBezTo>
                  <a:cubicBezTo>
                    <a:pt x="3015" y="305"/>
                    <a:pt x="2989" y="290"/>
                    <a:pt x="2937" y="290"/>
                  </a:cubicBezTo>
                  <a:cubicBezTo>
                    <a:pt x="2909" y="290"/>
                    <a:pt x="2867" y="301"/>
                    <a:pt x="2850" y="286"/>
                  </a:cubicBezTo>
                  <a:cubicBezTo>
                    <a:pt x="2835" y="273"/>
                    <a:pt x="2834" y="254"/>
                    <a:pt x="2812" y="247"/>
                  </a:cubicBezTo>
                  <a:cubicBezTo>
                    <a:pt x="2766" y="231"/>
                    <a:pt x="2716" y="219"/>
                    <a:pt x="2657" y="219"/>
                  </a:cubicBezTo>
                  <a:cubicBezTo>
                    <a:pt x="2598" y="219"/>
                    <a:pt x="2590" y="251"/>
                    <a:pt x="2585" y="282"/>
                  </a:cubicBezTo>
                  <a:cubicBezTo>
                    <a:pt x="2529" y="282"/>
                    <a:pt x="2502" y="282"/>
                    <a:pt x="2464" y="282"/>
                  </a:cubicBezTo>
                  <a:cubicBezTo>
                    <a:pt x="2443" y="282"/>
                    <a:pt x="2440" y="264"/>
                    <a:pt x="2415" y="262"/>
                  </a:cubicBezTo>
                  <a:cubicBezTo>
                    <a:pt x="2412" y="274"/>
                    <a:pt x="2408" y="298"/>
                    <a:pt x="2396" y="298"/>
                  </a:cubicBezTo>
                  <a:cubicBezTo>
                    <a:pt x="2364" y="298"/>
                    <a:pt x="2350" y="257"/>
                    <a:pt x="2350" y="235"/>
                  </a:cubicBezTo>
                  <a:cubicBezTo>
                    <a:pt x="2350" y="229"/>
                    <a:pt x="2412" y="189"/>
                    <a:pt x="2256" y="175"/>
                  </a:cubicBezTo>
                  <a:cubicBezTo>
                    <a:pt x="2236" y="173"/>
                    <a:pt x="2225" y="182"/>
                    <a:pt x="2225" y="207"/>
                  </a:cubicBezTo>
                  <a:cubicBezTo>
                    <a:pt x="2142" y="207"/>
                    <a:pt x="2142" y="207"/>
                    <a:pt x="2142" y="207"/>
                  </a:cubicBezTo>
                  <a:cubicBezTo>
                    <a:pt x="2117" y="200"/>
                    <a:pt x="1986" y="184"/>
                    <a:pt x="1969" y="155"/>
                  </a:cubicBezTo>
                  <a:cubicBezTo>
                    <a:pt x="1870" y="240"/>
                    <a:pt x="1892" y="187"/>
                    <a:pt x="1892" y="187"/>
                  </a:cubicBezTo>
                  <a:cubicBezTo>
                    <a:pt x="1916" y="156"/>
                    <a:pt x="2145" y="91"/>
                    <a:pt x="1956" y="44"/>
                  </a:cubicBezTo>
                  <a:cubicBezTo>
                    <a:pt x="1877" y="44"/>
                    <a:pt x="1877" y="44"/>
                    <a:pt x="1877" y="44"/>
                  </a:cubicBezTo>
                  <a:cubicBezTo>
                    <a:pt x="1869" y="22"/>
                    <a:pt x="1853" y="0"/>
                    <a:pt x="1820" y="0"/>
                  </a:cubicBezTo>
                  <a:cubicBezTo>
                    <a:pt x="1781" y="0"/>
                    <a:pt x="1765" y="31"/>
                    <a:pt x="1744" y="48"/>
                  </a:cubicBezTo>
                  <a:cubicBezTo>
                    <a:pt x="1729" y="60"/>
                    <a:pt x="1631" y="101"/>
                    <a:pt x="1640" y="64"/>
                  </a:cubicBezTo>
                  <a:cubicBezTo>
                    <a:pt x="1615" y="72"/>
                    <a:pt x="1508" y="79"/>
                    <a:pt x="1453" y="131"/>
                  </a:cubicBezTo>
                  <a:cubicBezTo>
                    <a:pt x="1441" y="142"/>
                    <a:pt x="1438" y="175"/>
                    <a:pt x="1420" y="175"/>
                  </a:cubicBezTo>
                  <a:cubicBezTo>
                    <a:pt x="1395" y="175"/>
                    <a:pt x="1301" y="165"/>
                    <a:pt x="1301" y="211"/>
                  </a:cubicBezTo>
                  <a:cubicBezTo>
                    <a:pt x="1301" y="220"/>
                    <a:pt x="1310" y="230"/>
                    <a:pt x="1313" y="243"/>
                  </a:cubicBezTo>
                  <a:cubicBezTo>
                    <a:pt x="1296" y="254"/>
                    <a:pt x="1290" y="243"/>
                    <a:pt x="1237" y="243"/>
                  </a:cubicBezTo>
                  <a:cubicBezTo>
                    <a:pt x="1192" y="306"/>
                    <a:pt x="1196" y="233"/>
                    <a:pt x="1186" y="219"/>
                  </a:cubicBezTo>
                  <a:cubicBezTo>
                    <a:pt x="1182" y="244"/>
                    <a:pt x="1166" y="255"/>
                    <a:pt x="1146" y="266"/>
                  </a:cubicBezTo>
                  <a:cubicBezTo>
                    <a:pt x="1152" y="289"/>
                    <a:pt x="1185" y="312"/>
                    <a:pt x="1161" y="338"/>
                  </a:cubicBezTo>
                  <a:cubicBezTo>
                    <a:pt x="1145" y="356"/>
                    <a:pt x="1192" y="415"/>
                    <a:pt x="1167" y="415"/>
                  </a:cubicBezTo>
                  <a:cubicBezTo>
                    <a:pt x="1136" y="415"/>
                    <a:pt x="1127" y="295"/>
                    <a:pt x="1127" y="270"/>
                  </a:cubicBezTo>
                  <a:cubicBezTo>
                    <a:pt x="1127" y="243"/>
                    <a:pt x="1169" y="232"/>
                    <a:pt x="1105" y="219"/>
                  </a:cubicBezTo>
                  <a:cubicBezTo>
                    <a:pt x="1072" y="212"/>
                    <a:pt x="1010" y="268"/>
                    <a:pt x="1010" y="298"/>
                  </a:cubicBezTo>
                  <a:cubicBezTo>
                    <a:pt x="1010" y="335"/>
                    <a:pt x="1026" y="359"/>
                    <a:pt x="1044" y="378"/>
                  </a:cubicBezTo>
                  <a:cubicBezTo>
                    <a:pt x="1086" y="447"/>
                    <a:pt x="985" y="370"/>
                    <a:pt x="948" y="360"/>
                  </a:cubicBezTo>
                  <a:cubicBezTo>
                    <a:pt x="844" y="331"/>
                    <a:pt x="878" y="368"/>
                    <a:pt x="877" y="374"/>
                  </a:cubicBezTo>
                  <a:cubicBezTo>
                    <a:pt x="874" y="435"/>
                    <a:pt x="849" y="386"/>
                    <a:pt x="836" y="386"/>
                  </a:cubicBezTo>
                  <a:cubicBezTo>
                    <a:pt x="812" y="386"/>
                    <a:pt x="764" y="419"/>
                    <a:pt x="730" y="402"/>
                  </a:cubicBezTo>
                  <a:cubicBezTo>
                    <a:pt x="712" y="355"/>
                    <a:pt x="599" y="461"/>
                    <a:pt x="571" y="461"/>
                  </a:cubicBezTo>
                  <a:cubicBezTo>
                    <a:pt x="561" y="461"/>
                    <a:pt x="548" y="454"/>
                    <a:pt x="552" y="445"/>
                  </a:cubicBezTo>
                  <a:cubicBezTo>
                    <a:pt x="563" y="413"/>
                    <a:pt x="546" y="344"/>
                    <a:pt x="514" y="449"/>
                  </a:cubicBezTo>
                  <a:cubicBezTo>
                    <a:pt x="512" y="456"/>
                    <a:pt x="525" y="459"/>
                    <a:pt x="525" y="473"/>
                  </a:cubicBezTo>
                  <a:cubicBezTo>
                    <a:pt x="525" y="501"/>
                    <a:pt x="486" y="482"/>
                    <a:pt x="465" y="489"/>
                  </a:cubicBezTo>
                  <a:cubicBezTo>
                    <a:pt x="443" y="496"/>
                    <a:pt x="454" y="572"/>
                    <a:pt x="366" y="533"/>
                  </a:cubicBezTo>
                  <a:cubicBezTo>
                    <a:pt x="366" y="565"/>
                    <a:pt x="366" y="565"/>
                    <a:pt x="366" y="565"/>
                  </a:cubicBezTo>
                  <a:cubicBezTo>
                    <a:pt x="323" y="561"/>
                    <a:pt x="328" y="512"/>
                    <a:pt x="313" y="489"/>
                  </a:cubicBezTo>
                  <a:cubicBezTo>
                    <a:pt x="346" y="489"/>
                    <a:pt x="363" y="488"/>
                    <a:pt x="395" y="497"/>
                  </a:cubicBezTo>
                  <a:cubicBezTo>
                    <a:pt x="437" y="508"/>
                    <a:pt x="522" y="453"/>
                    <a:pt x="393" y="410"/>
                  </a:cubicBezTo>
                  <a:cubicBezTo>
                    <a:pt x="356" y="397"/>
                    <a:pt x="274" y="354"/>
                    <a:pt x="249" y="354"/>
                  </a:cubicBezTo>
                  <a:cubicBezTo>
                    <a:pt x="246" y="354"/>
                    <a:pt x="246" y="351"/>
                    <a:pt x="228" y="353"/>
                  </a:cubicBezTo>
                  <a:cubicBezTo>
                    <a:pt x="218" y="361"/>
                    <a:pt x="190" y="375"/>
                    <a:pt x="190" y="394"/>
                  </a:cubicBezTo>
                  <a:cubicBezTo>
                    <a:pt x="190" y="409"/>
                    <a:pt x="217" y="408"/>
                    <a:pt x="217" y="425"/>
                  </a:cubicBezTo>
                  <a:cubicBezTo>
                    <a:pt x="217" y="439"/>
                    <a:pt x="203" y="445"/>
                    <a:pt x="203" y="459"/>
                  </a:cubicBezTo>
                  <a:cubicBezTo>
                    <a:pt x="203" y="474"/>
                    <a:pt x="218" y="483"/>
                    <a:pt x="218" y="499"/>
                  </a:cubicBezTo>
                  <a:cubicBezTo>
                    <a:pt x="218" y="508"/>
                    <a:pt x="211" y="513"/>
                    <a:pt x="211" y="522"/>
                  </a:cubicBezTo>
                  <a:cubicBezTo>
                    <a:pt x="211" y="540"/>
                    <a:pt x="234" y="545"/>
                    <a:pt x="234" y="562"/>
                  </a:cubicBezTo>
                  <a:cubicBezTo>
                    <a:pt x="234" y="567"/>
                    <a:pt x="227" y="571"/>
                    <a:pt x="225" y="573"/>
                  </a:cubicBezTo>
                  <a:cubicBezTo>
                    <a:pt x="231" y="585"/>
                    <a:pt x="249" y="588"/>
                    <a:pt x="249" y="606"/>
                  </a:cubicBezTo>
                  <a:cubicBezTo>
                    <a:pt x="249" y="632"/>
                    <a:pt x="196" y="662"/>
                    <a:pt x="181" y="684"/>
                  </a:cubicBezTo>
                  <a:cubicBezTo>
                    <a:pt x="187" y="693"/>
                    <a:pt x="194" y="697"/>
                    <a:pt x="199" y="712"/>
                  </a:cubicBezTo>
                  <a:cubicBezTo>
                    <a:pt x="190" y="718"/>
                    <a:pt x="168" y="729"/>
                    <a:pt x="158" y="729"/>
                  </a:cubicBezTo>
                  <a:cubicBezTo>
                    <a:pt x="145" y="729"/>
                    <a:pt x="137" y="724"/>
                    <a:pt x="120" y="724"/>
                  </a:cubicBezTo>
                  <a:cubicBezTo>
                    <a:pt x="103" y="724"/>
                    <a:pt x="65" y="740"/>
                    <a:pt x="77" y="751"/>
                  </a:cubicBezTo>
                  <a:cubicBezTo>
                    <a:pt x="115" y="789"/>
                    <a:pt x="95" y="803"/>
                    <a:pt x="86" y="803"/>
                  </a:cubicBezTo>
                  <a:cubicBezTo>
                    <a:pt x="71" y="803"/>
                    <a:pt x="68" y="783"/>
                    <a:pt x="56" y="783"/>
                  </a:cubicBezTo>
                  <a:cubicBezTo>
                    <a:pt x="42" y="783"/>
                    <a:pt x="25" y="820"/>
                    <a:pt x="25" y="839"/>
                  </a:cubicBezTo>
                  <a:cubicBezTo>
                    <a:pt x="25" y="870"/>
                    <a:pt x="1" y="866"/>
                    <a:pt x="0" y="893"/>
                  </a:cubicBezTo>
                  <a:cubicBezTo>
                    <a:pt x="10" y="892"/>
                    <a:pt x="19" y="891"/>
                    <a:pt x="27" y="891"/>
                  </a:cubicBezTo>
                  <a:cubicBezTo>
                    <a:pt x="41" y="891"/>
                    <a:pt x="50" y="890"/>
                    <a:pt x="65" y="890"/>
                  </a:cubicBezTo>
                  <a:cubicBezTo>
                    <a:pt x="81" y="890"/>
                    <a:pt x="89" y="920"/>
                    <a:pt x="89" y="937"/>
                  </a:cubicBezTo>
                  <a:cubicBezTo>
                    <a:pt x="89" y="948"/>
                    <a:pt x="78" y="953"/>
                    <a:pt x="78" y="964"/>
                  </a:cubicBezTo>
                  <a:cubicBezTo>
                    <a:pt x="78" y="980"/>
                    <a:pt x="93" y="991"/>
                    <a:pt x="93" y="1006"/>
                  </a:cubicBezTo>
                  <a:cubicBezTo>
                    <a:pt x="93" y="1015"/>
                    <a:pt x="78" y="1018"/>
                    <a:pt x="75" y="1023"/>
                  </a:cubicBezTo>
                  <a:cubicBezTo>
                    <a:pt x="66" y="1038"/>
                    <a:pt x="63" y="1050"/>
                    <a:pt x="63" y="1069"/>
                  </a:cubicBezTo>
                  <a:cubicBezTo>
                    <a:pt x="63" y="1092"/>
                    <a:pt x="78" y="1087"/>
                    <a:pt x="96" y="1087"/>
                  </a:cubicBezTo>
                  <a:cubicBezTo>
                    <a:pt x="120" y="1087"/>
                    <a:pt x="131" y="1077"/>
                    <a:pt x="150" y="1077"/>
                  </a:cubicBezTo>
                  <a:cubicBezTo>
                    <a:pt x="170" y="1077"/>
                    <a:pt x="165" y="1118"/>
                    <a:pt x="184" y="1118"/>
                  </a:cubicBezTo>
                  <a:cubicBezTo>
                    <a:pt x="184" y="1150"/>
                    <a:pt x="184" y="1150"/>
                    <a:pt x="184" y="1150"/>
                  </a:cubicBezTo>
                  <a:cubicBezTo>
                    <a:pt x="184" y="1153"/>
                    <a:pt x="187" y="1154"/>
                    <a:pt x="188" y="1156"/>
                  </a:cubicBezTo>
                  <a:cubicBezTo>
                    <a:pt x="192" y="1161"/>
                    <a:pt x="192" y="1161"/>
                    <a:pt x="192" y="1161"/>
                  </a:cubicBezTo>
                  <a:cubicBezTo>
                    <a:pt x="196" y="1161"/>
                    <a:pt x="205" y="1157"/>
                    <a:pt x="210" y="1156"/>
                  </a:cubicBezTo>
                  <a:cubicBezTo>
                    <a:pt x="227" y="1151"/>
                    <a:pt x="228" y="1131"/>
                    <a:pt x="245" y="1131"/>
                  </a:cubicBezTo>
                  <a:cubicBezTo>
                    <a:pt x="259" y="1131"/>
                    <a:pt x="293" y="1190"/>
                    <a:pt x="304" y="1190"/>
                  </a:cubicBezTo>
                  <a:cubicBezTo>
                    <a:pt x="315" y="1190"/>
                    <a:pt x="351" y="1173"/>
                    <a:pt x="357" y="1166"/>
                  </a:cubicBezTo>
                  <a:cubicBezTo>
                    <a:pt x="355" y="1166"/>
                    <a:pt x="336" y="1162"/>
                    <a:pt x="336" y="1162"/>
                  </a:cubicBezTo>
                  <a:cubicBezTo>
                    <a:pt x="333" y="1162"/>
                    <a:pt x="323" y="1160"/>
                    <a:pt x="323" y="1150"/>
                  </a:cubicBezTo>
                  <a:cubicBezTo>
                    <a:pt x="323" y="1144"/>
                    <a:pt x="378" y="1123"/>
                    <a:pt x="399" y="1115"/>
                  </a:cubicBezTo>
                  <a:cubicBezTo>
                    <a:pt x="399" y="1115"/>
                    <a:pt x="389" y="1127"/>
                    <a:pt x="385" y="1128"/>
                  </a:cubicBezTo>
                  <a:cubicBezTo>
                    <a:pt x="387" y="1133"/>
                    <a:pt x="406" y="1155"/>
                    <a:pt x="362" y="1166"/>
                  </a:cubicBezTo>
                  <a:cubicBezTo>
                    <a:pt x="381" y="1213"/>
                    <a:pt x="468" y="1205"/>
                    <a:pt x="468" y="1268"/>
                  </a:cubicBezTo>
                  <a:cubicBezTo>
                    <a:pt x="471" y="1268"/>
                    <a:pt x="471" y="1268"/>
                    <a:pt x="471" y="1268"/>
                  </a:cubicBezTo>
                  <a:cubicBezTo>
                    <a:pt x="476" y="1266"/>
                    <a:pt x="481" y="1264"/>
                    <a:pt x="487" y="1264"/>
                  </a:cubicBezTo>
                  <a:cubicBezTo>
                    <a:pt x="511" y="1264"/>
                    <a:pt x="510" y="1279"/>
                    <a:pt x="518" y="1296"/>
                  </a:cubicBezTo>
                  <a:cubicBezTo>
                    <a:pt x="519" y="1299"/>
                    <a:pt x="534" y="1309"/>
                    <a:pt x="536" y="1309"/>
                  </a:cubicBezTo>
                  <a:cubicBezTo>
                    <a:pt x="549" y="1313"/>
                    <a:pt x="552" y="1337"/>
                    <a:pt x="574" y="1337"/>
                  </a:cubicBezTo>
                  <a:cubicBezTo>
                    <a:pt x="590" y="1337"/>
                    <a:pt x="590" y="1323"/>
                    <a:pt x="601" y="1319"/>
                  </a:cubicBezTo>
                  <a:cubicBezTo>
                    <a:pt x="607" y="1317"/>
                    <a:pt x="606" y="1317"/>
                    <a:pt x="611" y="1317"/>
                  </a:cubicBezTo>
                  <a:cubicBezTo>
                    <a:pt x="614" y="1321"/>
                    <a:pt x="614" y="1328"/>
                    <a:pt x="617" y="1331"/>
                  </a:cubicBezTo>
                  <a:cubicBezTo>
                    <a:pt x="616" y="1333"/>
                    <a:pt x="617" y="1334"/>
                    <a:pt x="617" y="1336"/>
                  </a:cubicBezTo>
                  <a:cubicBezTo>
                    <a:pt x="627" y="1337"/>
                    <a:pt x="627" y="1337"/>
                    <a:pt x="627" y="1337"/>
                  </a:cubicBezTo>
                  <a:cubicBezTo>
                    <a:pt x="636" y="1325"/>
                    <a:pt x="636" y="1305"/>
                    <a:pt x="649" y="1299"/>
                  </a:cubicBezTo>
                  <a:cubicBezTo>
                    <a:pt x="628" y="1287"/>
                    <a:pt x="597" y="1240"/>
                    <a:pt x="597" y="1212"/>
                  </a:cubicBezTo>
                  <a:cubicBezTo>
                    <a:pt x="597" y="1205"/>
                    <a:pt x="580" y="1193"/>
                    <a:pt x="580" y="1181"/>
                  </a:cubicBezTo>
                  <a:cubicBezTo>
                    <a:pt x="580" y="1177"/>
                    <a:pt x="595" y="1147"/>
                    <a:pt x="599" y="1142"/>
                  </a:cubicBezTo>
                  <a:cubicBezTo>
                    <a:pt x="602" y="1145"/>
                    <a:pt x="625" y="1131"/>
                    <a:pt x="627" y="1131"/>
                  </a:cubicBezTo>
                  <a:cubicBezTo>
                    <a:pt x="647" y="1123"/>
                    <a:pt x="659" y="1117"/>
                    <a:pt x="684" y="1117"/>
                  </a:cubicBezTo>
                  <a:cubicBezTo>
                    <a:pt x="725" y="1117"/>
                    <a:pt x="732" y="1138"/>
                    <a:pt x="747" y="1162"/>
                  </a:cubicBezTo>
                  <a:cubicBezTo>
                    <a:pt x="736" y="1171"/>
                    <a:pt x="721" y="1162"/>
                    <a:pt x="707" y="1162"/>
                  </a:cubicBezTo>
                  <a:cubicBezTo>
                    <a:pt x="686" y="1162"/>
                    <a:pt x="656" y="1183"/>
                    <a:pt x="654" y="1182"/>
                  </a:cubicBezTo>
                  <a:cubicBezTo>
                    <a:pt x="655" y="1198"/>
                    <a:pt x="667" y="1197"/>
                    <a:pt x="671" y="1206"/>
                  </a:cubicBezTo>
                  <a:cubicBezTo>
                    <a:pt x="686" y="1232"/>
                    <a:pt x="706" y="1243"/>
                    <a:pt x="706" y="1274"/>
                  </a:cubicBezTo>
                  <a:cubicBezTo>
                    <a:pt x="712" y="1271"/>
                    <a:pt x="727" y="1263"/>
                    <a:pt x="732" y="1262"/>
                  </a:cubicBezTo>
                  <a:cubicBezTo>
                    <a:pt x="733" y="1274"/>
                    <a:pt x="745" y="1280"/>
                    <a:pt x="745" y="1292"/>
                  </a:cubicBezTo>
                  <a:cubicBezTo>
                    <a:pt x="722" y="1292"/>
                    <a:pt x="722" y="1292"/>
                    <a:pt x="722" y="1292"/>
                  </a:cubicBezTo>
                  <a:cubicBezTo>
                    <a:pt x="715" y="1292"/>
                    <a:pt x="708" y="1300"/>
                    <a:pt x="707" y="1312"/>
                  </a:cubicBezTo>
                  <a:cubicBezTo>
                    <a:pt x="723" y="1314"/>
                    <a:pt x="733" y="1330"/>
                    <a:pt x="733" y="1345"/>
                  </a:cubicBezTo>
                  <a:cubicBezTo>
                    <a:pt x="733" y="1354"/>
                    <a:pt x="728" y="1356"/>
                    <a:pt x="728" y="1364"/>
                  </a:cubicBezTo>
                  <a:cubicBezTo>
                    <a:pt x="728" y="1371"/>
                    <a:pt x="735" y="1379"/>
                    <a:pt x="736" y="1380"/>
                  </a:cubicBezTo>
                  <a:cubicBezTo>
                    <a:pt x="736" y="1373"/>
                    <a:pt x="745" y="1373"/>
                    <a:pt x="752" y="1371"/>
                  </a:cubicBezTo>
                  <a:cubicBezTo>
                    <a:pt x="761" y="1367"/>
                    <a:pt x="758" y="1364"/>
                    <a:pt x="766" y="1361"/>
                  </a:cubicBezTo>
                  <a:cubicBezTo>
                    <a:pt x="780" y="1356"/>
                    <a:pt x="789" y="1359"/>
                    <a:pt x="800" y="1350"/>
                  </a:cubicBezTo>
                  <a:cubicBezTo>
                    <a:pt x="817" y="1360"/>
                    <a:pt x="827" y="1361"/>
                    <a:pt x="842" y="1367"/>
                  </a:cubicBezTo>
                  <a:cubicBezTo>
                    <a:pt x="861" y="1373"/>
                    <a:pt x="867" y="1391"/>
                    <a:pt x="889" y="1391"/>
                  </a:cubicBezTo>
                  <a:cubicBezTo>
                    <a:pt x="889" y="1395"/>
                    <a:pt x="894" y="1397"/>
                    <a:pt x="895" y="1400"/>
                  </a:cubicBezTo>
                  <a:cubicBezTo>
                    <a:pt x="897" y="1408"/>
                    <a:pt x="895" y="1418"/>
                    <a:pt x="899" y="1429"/>
                  </a:cubicBezTo>
                  <a:cubicBezTo>
                    <a:pt x="907" y="1419"/>
                    <a:pt x="914" y="1433"/>
                    <a:pt x="921" y="1433"/>
                  </a:cubicBezTo>
                  <a:cubicBezTo>
                    <a:pt x="930" y="1433"/>
                    <a:pt x="934" y="1425"/>
                    <a:pt x="939" y="1420"/>
                  </a:cubicBezTo>
                  <a:cubicBezTo>
                    <a:pt x="945" y="1414"/>
                    <a:pt x="954" y="1414"/>
                    <a:pt x="960" y="1407"/>
                  </a:cubicBezTo>
                  <a:cubicBezTo>
                    <a:pt x="973" y="1394"/>
                    <a:pt x="974" y="1373"/>
                    <a:pt x="993" y="1373"/>
                  </a:cubicBezTo>
                  <a:cubicBezTo>
                    <a:pt x="1001" y="1373"/>
                    <a:pt x="998" y="1376"/>
                    <a:pt x="1005" y="1376"/>
                  </a:cubicBezTo>
                  <a:cubicBezTo>
                    <a:pt x="1007" y="1386"/>
                    <a:pt x="1025" y="1379"/>
                    <a:pt x="1030" y="1379"/>
                  </a:cubicBezTo>
                  <a:cubicBezTo>
                    <a:pt x="1036" y="1379"/>
                    <a:pt x="1038" y="1388"/>
                    <a:pt x="1044" y="1388"/>
                  </a:cubicBezTo>
                  <a:cubicBezTo>
                    <a:pt x="1058" y="1388"/>
                    <a:pt x="1070" y="1379"/>
                    <a:pt x="1076" y="1368"/>
                  </a:cubicBezTo>
                  <a:cubicBezTo>
                    <a:pt x="1078" y="1369"/>
                    <a:pt x="1080" y="1368"/>
                    <a:pt x="1081" y="1368"/>
                  </a:cubicBezTo>
                  <a:cubicBezTo>
                    <a:pt x="1088" y="1368"/>
                    <a:pt x="1091" y="1349"/>
                    <a:pt x="1107" y="1349"/>
                  </a:cubicBezTo>
                  <a:cubicBezTo>
                    <a:pt x="1122" y="1349"/>
                    <a:pt x="1105" y="1391"/>
                    <a:pt x="1123" y="1391"/>
                  </a:cubicBezTo>
                  <a:cubicBezTo>
                    <a:pt x="1140" y="1391"/>
                    <a:pt x="1146" y="1377"/>
                    <a:pt x="1161" y="1377"/>
                  </a:cubicBezTo>
                  <a:cubicBezTo>
                    <a:pt x="1171" y="1377"/>
                    <a:pt x="1177" y="1377"/>
                    <a:pt x="1187" y="1379"/>
                  </a:cubicBezTo>
                  <a:cubicBezTo>
                    <a:pt x="1188" y="1375"/>
                    <a:pt x="1188" y="1375"/>
                    <a:pt x="1188" y="1375"/>
                  </a:cubicBezTo>
                  <a:cubicBezTo>
                    <a:pt x="1185" y="1356"/>
                    <a:pt x="1180" y="1352"/>
                    <a:pt x="1161" y="1348"/>
                  </a:cubicBezTo>
                  <a:cubicBezTo>
                    <a:pt x="1164" y="1332"/>
                    <a:pt x="1179" y="1296"/>
                    <a:pt x="1192" y="1296"/>
                  </a:cubicBezTo>
                  <a:cubicBezTo>
                    <a:pt x="1261" y="1296"/>
                    <a:pt x="1309" y="1258"/>
                    <a:pt x="1309" y="1169"/>
                  </a:cubicBezTo>
                  <a:cubicBezTo>
                    <a:pt x="1348" y="1163"/>
                    <a:pt x="1350" y="1114"/>
                    <a:pt x="1373" y="1117"/>
                  </a:cubicBezTo>
                  <a:cubicBezTo>
                    <a:pt x="1434" y="1125"/>
                    <a:pt x="1410" y="1080"/>
                    <a:pt x="1423" y="1069"/>
                  </a:cubicBezTo>
                  <a:cubicBezTo>
                    <a:pt x="1453" y="1042"/>
                    <a:pt x="1499" y="1041"/>
                    <a:pt x="1536" y="1018"/>
                  </a:cubicBezTo>
                  <a:cubicBezTo>
                    <a:pt x="1542" y="1015"/>
                    <a:pt x="1554" y="998"/>
                    <a:pt x="1566" y="998"/>
                  </a:cubicBezTo>
                  <a:cubicBezTo>
                    <a:pt x="1586" y="998"/>
                    <a:pt x="1618" y="1022"/>
                    <a:pt x="1650" y="1022"/>
                  </a:cubicBezTo>
                  <a:cubicBezTo>
                    <a:pt x="1691" y="1022"/>
                    <a:pt x="1683" y="962"/>
                    <a:pt x="1707" y="962"/>
                  </a:cubicBezTo>
                  <a:cubicBezTo>
                    <a:pt x="1720" y="962"/>
                    <a:pt x="1767" y="970"/>
                    <a:pt x="1771" y="982"/>
                  </a:cubicBezTo>
                  <a:cubicBezTo>
                    <a:pt x="1789" y="1033"/>
                    <a:pt x="1820" y="1006"/>
                    <a:pt x="1839" y="1006"/>
                  </a:cubicBezTo>
                  <a:cubicBezTo>
                    <a:pt x="1886" y="1006"/>
                    <a:pt x="1900" y="1046"/>
                    <a:pt x="1949" y="1046"/>
                  </a:cubicBezTo>
                  <a:cubicBezTo>
                    <a:pt x="1991" y="1046"/>
                    <a:pt x="2046" y="1004"/>
                    <a:pt x="2100" y="1026"/>
                  </a:cubicBezTo>
                  <a:cubicBezTo>
                    <a:pt x="2173" y="1055"/>
                    <a:pt x="2138" y="922"/>
                    <a:pt x="2233" y="922"/>
                  </a:cubicBezTo>
                  <a:cubicBezTo>
                    <a:pt x="2300" y="922"/>
                    <a:pt x="2298" y="979"/>
                    <a:pt x="2324" y="1022"/>
                  </a:cubicBezTo>
                  <a:cubicBezTo>
                    <a:pt x="2334" y="1038"/>
                    <a:pt x="2368" y="1040"/>
                    <a:pt x="2381" y="1054"/>
                  </a:cubicBezTo>
                  <a:cubicBezTo>
                    <a:pt x="2390" y="1064"/>
                    <a:pt x="2400" y="1093"/>
                    <a:pt x="2422" y="1093"/>
                  </a:cubicBezTo>
                  <a:cubicBezTo>
                    <a:pt x="2447" y="1093"/>
                    <a:pt x="2452" y="1069"/>
                    <a:pt x="2483" y="1069"/>
                  </a:cubicBezTo>
                  <a:cubicBezTo>
                    <a:pt x="2483" y="1089"/>
                    <a:pt x="2483" y="1089"/>
                    <a:pt x="2483" y="1089"/>
                  </a:cubicBezTo>
                  <a:cubicBezTo>
                    <a:pt x="2466" y="1107"/>
                    <a:pt x="2460" y="1149"/>
                    <a:pt x="2441" y="1161"/>
                  </a:cubicBezTo>
                  <a:cubicBezTo>
                    <a:pt x="2424" y="1171"/>
                    <a:pt x="2393" y="1174"/>
                    <a:pt x="2403" y="1181"/>
                  </a:cubicBezTo>
                  <a:cubicBezTo>
                    <a:pt x="2429" y="1198"/>
                    <a:pt x="2400" y="1232"/>
                    <a:pt x="2400" y="1232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7"/>
            <p:cNvSpPr>
              <a:spLocks/>
            </p:cNvSpPr>
            <p:nvPr/>
          </p:nvSpPr>
          <p:spPr bwMode="auto">
            <a:xfrm>
              <a:off x="7866370" y="2538408"/>
              <a:ext cx="1743025" cy="1162930"/>
            </a:xfrm>
            <a:custGeom>
              <a:avLst/>
              <a:gdLst>
                <a:gd name="T0" fmla="*/ 1006 w 1322"/>
                <a:gd name="T1" fmla="*/ 554 h 876"/>
                <a:gd name="T2" fmla="*/ 985 w 1322"/>
                <a:gd name="T3" fmla="*/ 519 h 876"/>
                <a:gd name="T4" fmla="*/ 1055 w 1322"/>
                <a:gd name="T5" fmla="*/ 461 h 876"/>
                <a:gd name="T6" fmla="*/ 1011 w 1322"/>
                <a:gd name="T7" fmla="*/ 445 h 876"/>
                <a:gd name="T8" fmla="*/ 980 w 1322"/>
                <a:gd name="T9" fmla="*/ 461 h 876"/>
                <a:gd name="T10" fmla="*/ 949 w 1322"/>
                <a:gd name="T11" fmla="*/ 426 h 876"/>
                <a:gd name="T12" fmla="*/ 1014 w 1322"/>
                <a:gd name="T13" fmla="*/ 377 h 876"/>
                <a:gd name="T14" fmla="*/ 1041 w 1322"/>
                <a:gd name="T15" fmla="*/ 382 h 876"/>
                <a:gd name="T16" fmla="*/ 1089 w 1322"/>
                <a:gd name="T17" fmla="*/ 391 h 876"/>
                <a:gd name="T18" fmla="*/ 1114 w 1322"/>
                <a:gd name="T19" fmla="*/ 417 h 876"/>
                <a:gd name="T20" fmla="*/ 1113 w 1322"/>
                <a:gd name="T21" fmla="*/ 447 h 876"/>
                <a:gd name="T22" fmla="*/ 1144 w 1322"/>
                <a:gd name="T23" fmla="*/ 459 h 876"/>
                <a:gd name="T24" fmla="*/ 1132 w 1322"/>
                <a:gd name="T25" fmla="*/ 477 h 876"/>
                <a:gd name="T26" fmla="*/ 1143 w 1322"/>
                <a:gd name="T27" fmla="*/ 496 h 876"/>
                <a:gd name="T28" fmla="*/ 1140 w 1322"/>
                <a:gd name="T29" fmla="*/ 523 h 876"/>
                <a:gd name="T30" fmla="*/ 1147 w 1322"/>
                <a:gd name="T31" fmla="*/ 533 h 876"/>
                <a:gd name="T32" fmla="*/ 1186 w 1322"/>
                <a:gd name="T33" fmla="*/ 516 h 876"/>
                <a:gd name="T34" fmla="*/ 1173 w 1322"/>
                <a:gd name="T35" fmla="*/ 419 h 876"/>
                <a:gd name="T36" fmla="*/ 1182 w 1322"/>
                <a:gd name="T37" fmla="*/ 380 h 876"/>
                <a:gd name="T38" fmla="*/ 1239 w 1322"/>
                <a:gd name="T39" fmla="*/ 310 h 876"/>
                <a:gd name="T40" fmla="*/ 1280 w 1322"/>
                <a:gd name="T41" fmla="*/ 239 h 876"/>
                <a:gd name="T42" fmla="*/ 1322 w 1322"/>
                <a:gd name="T43" fmla="*/ 147 h 876"/>
                <a:gd name="T44" fmla="*/ 1220 w 1322"/>
                <a:gd name="T45" fmla="*/ 132 h 876"/>
                <a:gd name="T46" fmla="*/ 1072 w 1322"/>
                <a:gd name="T47" fmla="*/ 0 h 876"/>
                <a:gd name="T48" fmla="*/ 788 w 1322"/>
                <a:gd name="T49" fmla="*/ 124 h 876"/>
                <a:gd name="T50" fmla="*/ 610 w 1322"/>
                <a:gd name="T51" fmla="*/ 60 h 876"/>
                <a:gd name="T52" fmla="*/ 489 w 1322"/>
                <a:gd name="T53" fmla="*/ 100 h 876"/>
                <a:gd name="T54" fmla="*/ 375 w 1322"/>
                <a:gd name="T55" fmla="*/ 96 h 876"/>
                <a:gd name="T56" fmla="*/ 212 w 1322"/>
                <a:gd name="T57" fmla="*/ 195 h 876"/>
                <a:gd name="T58" fmla="*/ 31 w 1322"/>
                <a:gd name="T59" fmla="*/ 374 h 876"/>
                <a:gd name="T60" fmla="*/ 27 w 1322"/>
                <a:gd name="T61" fmla="*/ 453 h 876"/>
                <a:gd name="T62" fmla="*/ 44 w 1322"/>
                <a:gd name="T63" fmla="*/ 471 h 876"/>
                <a:gd name="T64" fmla="*/ 87 w 1322"/>
                <a:gd name="T65" fmla="*/ 505 h 876"/>
                <a:gd name="T66" fmla="*/ 143 w 1322"/>
                <a:gd name="T67" fmla="*/ 513 h 876"/>
                <a:gd name="T68" fmla="*/ 126 w 1322"/>
                <a:gd name="T69" fmla="*/ 572 h 876"/>
                <a:gd name="T70" fmla="*/ 109 w 1322"/>
                <a:gd name="T71" fmla="*/ 588 h 876"/>
                <a:gd name="T72" fmla="*/ 125 w 1322"/>
                <a:gd name="T73" fmla="*/ 618 h 876"/>
                <a:gd name="T74" fmla="*/ 190 w 1322"/>
                <a:gd name="T75" fmla="*/ 645 h 876"/>
                <a:gd name="T76" fmla="*/ 227 w 1322"/>
                <a:gd name="T77" fmla="*/ 672 h 876"/>
                <a:gd name="T78" fmla="*/ 275 w 1322"/>
                <a:gd name="T79" fmla="*/ 694 h 876"/>
                <a:gd name="T80" fmla="*/ 321 w 1322"/>
                <a:gd name="T81" fmla="*/ 690 h 876"/>
                <a:gd name="T82" fmla="*/ 361 w 1322"/>
                <a:gd name="T83" fmla="*/ 687 h 876"/>
                <a:gd name="T84" fmla="*/ 439 w 1322"/>
                <a:gd name="T85" fmla="*/ 671 h 876"/>
                <a:gd name="T86" fmla="*/ 473 w 1322"/>
                <a:gd name="T87" fmla="*/ 661 h 876"/>
                <a:gd name="T88" fmla="*/ 484 w 1322"/>
                <a:gd name="T89" fmla="*/ 654 h 876"/>
                <a:gd name="T90" fmla="*/ 543 w 1322"/>
                <a:gd name="T91" fmla="*/ 721 h 876"/>
                <a:gd name="T92" fmla="*/ 526 w 1322"/>
                <a:gd name="T93" fmla="*/ 791 h 876"/>
                <a:gd name="T94" fmla="*/ 558 w 1322"/>
                <a:gd name="T95" fmla="*/ 811 h 876"/>
                <a:gd name="T96" fmla="*/ 594 w 1322"/>
                <a:gd name="T97" fmla="*/ 843 h 876"/>
                <a:gd name="T98" fmla="*/ 603 w 1322"/>
                <a:gd name="T99" fmla="*/ 852 h 876"/>
                <a:gd name="T100" fmla="*/ 607 w 1322"/>
                <a:gd name="T101" fmla="*/ 824 h 876"/>
                <a:gd name="T102" fmla="*/ 652 w 1322"/>
                <a:gd name="T103" fmla="*/ 819 h 876"/>
                <a:gd name="T104" fmla="*/ 714 w 1322"/>
                <a:gd name="T105" fmla="*/ 817 h 876"/>
                <a:gd name="T106" fmla="*/ 741 w 1322"/>
                <a:gd name="T107" fmla="*/ 848 h 876"/>
                <a:gd name="T108" fmla="*/ 781 w 1322"/>
                <a:gd name="T109" fmla="*/ 876 h 876"/>
                <a:gd name="T110" fmla="*/ 817 w 1322"/>
                <a:gd name="T111" fmla="*/ 849 h 876"/>
                <a:gd name="T112" fmla="*/ 864 w 1322"/>
                <a:gd name="T113" fmla="*/ 820 h 876"/>
                <a:gd name="T114" fmla="*/ 948 w 1322"/>
                <a:gd name="T115" fmla="*/ 791 h 876"/>
                <a:gd name="T116" fmla="*/ 989 w 1322"/>
                <a:gd name="T117" fmla="*/ 732 h 876"/>
                <a:gd name="T118" fmla="*/ 1037 w 1322"/>
                <a:gd name="T119" fmla="*/ 640 h 876"/>
                <a:gd name="T120" fmla="*/ 1007 w 1322"/>
                <a:gd name="T121" fmla="*/ 55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2" h="876">
                  <a:moveTo>
                    <a:pt x="1008" y="554"/>
                  </a:moveTo>
                  <a:cubicBezTo>
                    <a:pt x="1006" y="554"/>
                    <a:pt x="1006" y="554"/>
                    <a:pt x="1006" y="554"/>
                  </a:cubicBezTo>
                  <a:cubicBezTo>
                    <a:pt x="1006" y="554"/>
                    <a:pt x="1005" y="541"/>
                    <a:pt x="1005" y="539"/>
                  </a:cubicBezTo>
                  <a:cubicBezTo>
                    <a:pt x="999" y="538"/>
                    <a:pt x="985" y="530"/>
                    <a:pt x="985" y="519"/>
                  </a:cubicBezTo>
                  <a:cubicBezTo>
                    <a:pt x="985" y="509"/>
                    <a:pt x="998" y="508"/>
                    <a:pt x="1001" y="499"/>
                  </a:cubicBezTo>
                  <a:cubicBezTo>
                    <a:pt x="1008" y="477"/>
                    <a:pt x="1040" y="477"/>
                    <a:pt x="1055" y="461"/>
                  </a:cubicBezTo>
                  <a:cubicBezTo>
                    <a:pt x="1049" y="453"/>
                    <a:pt x="1038" y="461"/>
                    <a:pt x="1027" y="454"/>
                  </a:cubicBezTo>
                  <a:cubicBezTo>
                    <a:pt x="1022" y="451"/>
                    <a:pt x="1019" y="445"/>
                    <a:pt x="1011" y="445"/>
                  </a:cubicBezTo>
                  <a:cubicBezTo>
                    <a:pt x="1004" y="445"/>
                    <a:pt x="1004" y="462"/>
                    <a:pt x="1000" y="462"/>
                  </a:cubicBezTo>
                  <a:cubicBezTo>
                    <a:pt x="994" y="462"/>
                    <a:pt x="986" y="465"/>
                    <a:pt x="980" y="461"/>
                  </a:cubicBezTo>
                  <a:cubicBezTo>
                    <a:pt x="971" y="454"/>
                    <a:pt x="974" y="446"/>
                    <a:pt x="965" y="439"/>
                  </a:cubicBezTo>
                  <a:cubicBezTo>
                    <a:pt x="962" y="437"/>
                    <a:pt x="949" y="434"/>
                    <a:pt x="949" y="426"/>
                  </a:cubicBezTo>
                  <a:cubicBezTo>
                    <a:pt x="949" y="409"/>
                    <a:pt x="971" y="414"/>
                    <a:pt x="982" y="407"/>
                  </a:cubicBezTo>
                  <a:cubicBezTo>
                    <a:pt x="991" y="399"/>
                    <a:pt x="1008" y="387"/>
                    <a:pt x="1014" y="377"/>
                  </a:cubicBezTo>
                  <a:cubicBezTo>
                    <a:pt x="1016" y="375"/>
                    <a:pt x="1019" y="367"/>
                    <a:pt x="1027" y="367"/>
                  </a:cubicBezTo>
                  <a:cubicBezTo>
                    <a:pt x="1033" y="367"/>
                    <a:pt x="1041" y="377"/>
                    <a:pt x="1041" y="382"/>
                  </a:cubicBezTo>
                  <a:cubicBezTo>
                    <a:pt x="1041" y="395"/>
                    <a:pt x="1027" y="400"/>
                    <a:pt x="1027" y="414"/>
                  </a:cubicBezTo>
                  <a:cubicBezTo>
                    <a:pt x="1048" y="414"/>
                    <a:pt x="1065" y="391"/>
                    <a:pt x="1089" y="391"/>
                  </a:cubicBezTo>
                  <a:cubicBezTo>
                    <a:pt x="1098" y="391"/>
                    <a:pt x="1102" y="399"/>
                    <a:pt x="1114" y="399"/>
                  </a:cubicBezTo>
                  <a:cubicBezTo>
                    <a:pt x="1110" y="407"/>
                    <a:pt x="1114" y="407"/>
                    <a:pt x="1114" y="417"/>
                  </a:cubicBezTo>
                  <a:cubicBezTo>
                    <a:pt x="1114" y="425"/>
                    <a:pt x="1105" y="424"/>
                    <a:pt x="1105" y="434"/>
                  </a:cubicBezTo>
                  <a:cubicBezTo>
                    <a:pt x="1105" y="438"/>
                    <a:pt x="1108" y="447"/>
                    <a:pt x="1113" y="447"/>
                  </a:cubicBezTo>
                  <a:cubicBezTo>
                    <a:pt x="1115" y="447"/>
                    <a:pt x="1118" y="443"/>
                    <a:pt x="1123" y="443"/>
                  </a:cubicBezTo>
                  <a:cubicBezTo>
                    <a:pt x="1133" y="443"/>
                    <a:pt x="1144" y="449"/>
                    <a:pt x="1144" y="459"/>
                  </a:cubicBezTo>
                  <a:cubicBezTo>
                    <a:pt x="1144" y="465"/>
                    <a:pt x="1138" y="469"/>
                    <a:pt x="1132" y="469"/>
                  </a:cubicBezTo>
                  <a:cubicBezTo>
                    <a:pt x="1132" y="477"/>
                    <a:pt x="1132" y="477"/>
                    <a:pt x="1132" y="477"/>
                  </a:cubicBezTo>
                  <a:cubicBezTo>
                    <a:pt x="1133" y="479"/>
                    <a:pt x="1135" y="482"/>
                    <a:pt x="1139" y="483"/>
                  </a:cubicBezTo>
                  <a:cubicBezTo>
                    <a:pt x="1139" y="488"/>
                    <a:pt x="1143" y="492"/>
                    <a:pt x="1143" y="496"/>
                  </a:cubicBezTo>
                  <a:cubicBezTo>
                    <a:pt x="1143" y="499"/>
                    <a:pt x="1136" y="509"/>
                    <a:pt x="1136" y="515"/>
                  </a:cubicBezTo>
                  <a:cubicBezTo>
                    <a:pt x="1136" y="518"/>
                    <a:pt x="1136" y="522"/>
                    <a:pt x="1140" y="523"/>
                  </a:cubicBezTo>
                  <a:cubicBezTo>
                    <a:pt x="1139" y="527"/>
                    <a:pt x="1136" y="529"/>
                    <a:pt x="1136" y="533"/>
                  </a:cubicBezTo>
                  <a:cubicBezTo>
                    <a:pt x="1147" y="533"/>
                    <a:pt x="1147" y="533"/>
                    <a:pt x="1147" y="533"/>
                  </a:cubicBezTo>
                  <a:cubicBezTo>
                    <a:pt x="1152" y="528"/>
                    <a:pt x="1153" y="528"/>
                    <a:pt x="1162" y="526"/>
                  </a:cubicBezTo>
                  <a:cubicBezTo>
                    <a:pt x="1162" y="519"/>
                    <a:pt x="1181" y="518"/>
                    <a:pt x="1186" y="516"/>
                  </a:cubicBezTo>
                  <a:cubicBezTo>
                    <a:pt x="1196" y="513"/>
                    <a:pt x="1201" y="504"/>
                    <a:pt x="1201" y="486"/>
                  </a:cubicBezTo>
                  <a:cubicBezTo>
                    <a:pt x="1201" y="455"/>
                    <a:pt x="1189" y="437"/>
                    <a:pt x="1173" y="419"/>
                  </a:cubicBezTo>
                  <a:cubicBezTo>
                    <a:pt x="1166" y="412"/>
                    <a:pt x="1158" y="405"/>
                    <a:pt x="1160" y="391"/>
                  </a:cubicBezTo>
                  <a:cubicBezTo>
                    <a:pt x="1169" y="391"/>
                    <a:pt x="1176" y="386"/>
                    <a:pt x="1182" y="380"/>
                  </a:cubicBezTo>
                  <a:cubicBezTo>
                    <a:pt x="1188" y="374"/>
                    <a:pt x="1201" y="366"/>
                    <a:pt x="1204" y="360"/>
                  </a:cubicBezTo>
                  <a:cubicBezTo>
                    <a:pt x="1214" y="338"/>
                    <a:pt x="1220" y="325"/>
                    <a:pt x="1239" y="310"/>
                  </a:cubicBezTo>
                  <a:cubicBezTo>
                    <a:pt x="1239" y="310"/>
                    <a:pt x="1268" y="276"/>
                    <a:pt x="1242" y="259"/>
                  </a:cubicBezTo>
                  <a:cubicBezTo>
                    <a:pt x="1232" y="252"/>
                    <a:pt x="1263" y="249"/>
                    <a:pt x="1280" y="239"/>
                  </a:cubicBezTo>
                  <a:cubicBezTo>
                    <a:pt x="1299" y="227"/>
                    <a:pt x="1305" y="185"/>
                    <a:pt x="1322" y="167"/>
                  </a:cubicBezTo>
                  <a:cubicBezTo>
                    <a:pt x="1322" y="147"/>
                    <a:pt x="1322" y="147"/>
                    <a:pt x="1322" y="147"/>
                  </a:cubicBezTo>
                  <a:cubicBezTo>
                    <a:pt x="1291" y="147"/>
                    <a:pt x="1286" y="171"/>
                    <a:pt x="1261" y="171"/>
                  </a:cubicBezTo>
                  <a:cubicBezTo>
                    <a:pt x="1239" y="171"/>
                    <a:pt x="1229" y="142"/>
                    <a:pt x="1220" y="132"/>
                  </a:cubicBezTo>
                  <a:cubicBezTo>
                    <a:pt x="1207" y="118"/>
                    <a:pt x="1173" y="116"/>
                    <a:pt x="1163" y="100"/>
                  </a:cubicBezTo>
                  <a:cubicBezTo>
                    <a:pt x="1137" y="57"/>
                    <a:pt x="1139" y="0"/>
                    <a:pt x="1072" y="0"/>
                  </a:cubicBezTo>
                  <a:cubicBezTo>
                    <a:pt x="977" y="0"/>
                    <a:pt x="1012" y="133"/>
                    <a:pt x="939" y="104"/>
                  </a:cubicBezTo>
                  <a:cubicBezTo>
                    <a:pt x="885" y="82"/>
                    <a:pt x="830" y="124"/>
                    <a:pt x="788" y="124"/>
                  </a:cubicBezTo>
                  <a:cubicBezTo>
                    <a:pt x="739" y="124"/>
                    <a:pt x="725" y="84"/>
                    <a:pt x="678" y="84"/>
                  </a:cubicBezTo>
                  <a:cubicBezTo>
                    <a:pt x="659" y="84"/>
                    <a:pt x="628" y="111"/>
                    <a:pt x="610" y="60"/>
                  </a:cubicBezTo>
                  <a:cubicBezTo>
                    <a:pt x="606" y="48"/>
                    <a:pt x="559" y="40"/>
                    <a:pt x="546" y="40"/>
                  </a:cubicBezTo>
                  <a:cubicBezTo>
                    <a:pt x="522" y="40"/>
                    <a:pt x="530" y="100"/>
                    <a:pt x="489" y="100"/>
                  </a:cubicBezTo>
                  <a:cubicBezTo>
                    <a:pt x="457" y="100"/>
                    <a:pt x="425" y="76"/>
                    <a:pt x="405" y="76"/>
                  </a:cubicBezTo>
                  <a:cubicBezTo>
                    <a:pt x="393" y="76"/>
                    <a:pt x="381" y="93"/>
                    <a:pt x="375" y="96"/>
                  </a:cubicBezTo>
                  <a:cubicBezTo>
                    <a:pt x="338" y="119"/>
                    <a:pt x="292" y="120"/>
                    <a:pt x="262" y="147"/>
                  </a:cubicBezTo>
                  <a:cubicBezTo>
                    <a:pt x="249" y="158"/>
                    <a:pt x="273" y="203"/>
                    <a:pt x="212" y="195"/>
                  </a:cubicBezTo>
                  <a:cubicBezTo>
                    <a:pt x="189" y="192"/>
                    <a:pt x="187" y="241"/>
                    <a:pt x="148" y="247"/>
                  </a:cubicBezTo>
                  <a:cubicBezTo>
                    <a:pt x="148" y="336"/>
                    <a:pt x="100" y="374"/>
                    <a:pt x="31" y="374"/>
                  </a:cubicBezTo>
                  <a:cubicBezTo>
                    <a:pt x="18" y="374"/>
                    <a:pt x="3" y="410"/>
                    <a:pt x="0" y="426"/>
                  </a:cubicBezTo>
                  <a:cubicBezTo>
                    <a:pt x="19" y="430"/>
                    <a:pt x="24" y="434"/>
                    <a:pt x="27" y="453"/>
                  </a:cubicBezTo>
                  <a:cubicBezTo>
                    <a:pt x="26" y="457"/>
                    <a:pt x="26" y="457"/>
                    <a:pt x="26" y="457"/>
                  </a:cubicBezTo>
                  <a:cubicBezTo>
                    <a:pt x="26" y="471"/>
                    <a:pt x="33" y="467"/>
                    <a:pt x="44" y="471"/>
                  </a:cubicBezTo>
                  <a:cubicBezTo>
                    <a:pt x="53" y="473"/>
                    <a:pt x="49" y="484"/>
                    <a:pt x="53" y="488"/>
                  </a:cubicBezTo>
                  <a:cubicBezTo>
                    <a:pt x="65" y="500"/>
                    <a:pt x="73" y="500"/>
                    <a:pt x="87" y="505"/>
                  </a:cubicBezTo>
                  <a:cubicBezTo>
                    <a:pt x="100" y="503"/>
                    <a:pt x="106" y="491"/>
                    <a:pt x="118" y="491"/>
                  </a:cubicBezTo>
                  <a:cubicBezTo>
                    <a:pt x="125" y="491"/>
                    <a:pt x="143" y="505"/>
                    <a:pt x="143" y="513"/>
                  </a:cubicBezTo>
                  <a:cubicBezTo>
                    <a:pt x="143" y="534"/>
                    <a:pt x="115" y="531"/>
                    <a:pt x="115" y="552"/>
                  </a:cubicBezTo>
                  <a:cubicBezTo>
                    <a:pt x="115" y="561"/>
                    <a:pt x="126" y="563"/>
                    <a:pt x="126" y="572"/>
                  </a:cubicBezTo>
                  <a:cubicBezTo>
                    <a:pt x="126" y="582"/>
                    <a:pt x="117" y="581"/>
                    <a:pt x="109" y="581"/>
                  </a:cubicBezTo>
                  <a:cubicBezTo>
                    <a:pt x="109" y="588"/>
                    <a:pt x="109" y="588"/>
                    <a:pt x="109" y="588"/>
                  </a:cubicBezTo>
                  <a:cubicBezTo>
                    <a:pt x="111" y="597"/>
                    <a:pt x="110" y="604"/>
                    <a:pt x="113" y="613"/>
                  </a:cubicBezTo>
                  <a:cubicBezTo>
                    <a:pt x="115" y="618"/>
                    <a:pt x="122" y="617"/>
                    <a:pt x="125" y="618"/>
                  </a:cubicBezTo>
                  <a:cubicBezTo>
                    <a:pt x="139" y="623"/>
                    <a:pt x="143" y="633"/>
                    <a:pt x="156" y="636"/>
                  </a:cubicBezTo>
                  <a:cubicBezTo>
                    <a:pt x="173" y="640"/>
                    <a:pt x="181" y="635"/>
                    <a:pt x="190" y="645"/>
                  </a:cubicBezTo>
                  <a:cubicBezTo>
                    <a:pt x="199" y="655"/>
                    <a:pt x="207" y="651"/>
                    <a:pt x="218" y="657"/>
                  </a:cubicBezTo>
                  <a:cubicBezTo>
                    <a:pt x="224" y="660"/>
                    <a:pt x="224" y="666"/>
                    <a:pt x="227" y="672"/>
                  </a:cubicBezTo>
                  <a:cubicBezTo>
                    <a:pt x="230" y="678"/>
                    <a:pt x="236" y="671"/>
                    <a:pt x="240" y="674"/>
                  </a:cubicBezTo>
                  <a:cubicBezTo>
                    <a:pt x="251" y="682"/>
                    <a:pt x="258" y="694"/>
                    <a:pt x="275" y="694"/>
                  </a:cubicBezTo>
                  <a:cubicBezTo>
                    <a:pt x="286" y="694"/>
                    <a:pt x="296" y="694"/>
                    <a:pt x="307" y="694"/>
                  </a:cubicBezTo>
                  <a:cubicBezTo>
                    <a:pt x="314" y="694"/>
                    <a:pt x="316" y="690"/>
                    <a:pt x="321" y="690"/>
                  </a:cubicBezTo>
                  <a:cubicBezTo>
                    <a:pt x="324" y="690"/>
                    <a:pt x="328" y="701"/>
                    <a:pt x="328" y="707"/>
                  </a:cubicBezTo>
                  <a:cubicBezTo>
                    <a:pt x="339" y="701"/>
                    <a:pt x="342" y="687"/>
                    <a:pt x="361" y="687"/>
                  </a:cubicBezTo>
                  <a:cubicBezTo>
                    <a:pt x="377" y="687"/>
                    <a:pt x="385" y="697"/>
                    <a:pt x="398" y="697"/>
                  </a:cubicBezTo>
                  <a:cubicBezTo>
                    <a:pt x="409" y="697"/>
                    <a:pt x="434" y="674"/>
                    <a:pt x="439" y="671"/>
                  </a:cubicBezTo>
                  <a:cubicBezTo>
                    <a:pt x="443" y="668"/>
                    <a:pt x="445" y="665"/>
                    <a:pt x="448" y="662"/>
                  </a:cubicBezTo>
                  <a:cubicBezTo>
                    <a:pt x="454" y="655"/>
                    <a:pt x="464" y="664"/>
                    <a:pt x="473" y="661"/>
                  </a:cubicBezTo>
                  <a:cubicBezTo>
                    <a:pt x="480" y="654"/>
                    <a:pt x="480" y="654"/>
                    <a:pt x="480" y="654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90" y="679"/>
                    <a:pt x="506" y="678"/>
                    <a:pt x="525" y="687"/>
                  </a:cubicBezTo>
                  <a:cubicBezTo>
                    <a:pt x="532" y="699"/>
                    <a:pt x="543" y="705"/>
                    <a:pt x="543" y="721"/>
                  </a:cubicBezTo>
                  <a:cubicBezTo>
                    <a:pt x="543" y="753"/>
                    <a:pt x="523" y="754"/>
                    <a:pt x="523" y="783"/>
                  </a:cubicBezTo>
                  <a:cubicBezTo>
                    <a:pt x="523" y="786"/>
                    <a:pt x="524" y="791"/>
                    <a:pt x="526" y="791"/>
                  </a:cubicBezTo>
                  <a:cubicBezTo>
                    <a:pt x="532" y="791"/>
                    <a:pt x="536" y="787"/>
                    <a:pt x="542" y="787"/>
                  </a:cubicBezTo>
                  <a:cubicBezTo>
                    <a:pt x="548" y="787"/>
                    <a:pt x="549" y="810"/>
                    <a:pt x="558" y="811"/>
                  </a:cubicBezTo>
                  <a:cubicBezTo>
                    <a:pt x="558" y="827"/>
                    <a:pt x="567" y="845"/>
                    <a:pt x="582" y="845"/>
                  </a:cubicBezTo>
                  <a:cubicBezTo>
                    <a:pt x="587" y="845"/>
                    <a:pt x="590" y="843"/>
                    <a:pt x="594" y="843"/>
                  </a:cubicBezTo>
                  <a:cubicBezTo>
                    <a:pt x="599" y="843"/>
                    <a:pt x="599" y="843"/>
                    <a:pt x="599" y="843"/>
                  </a:cubicBezTo>
                  <a:cubicBezTo>
                    <a:pt x="599" y="849"/>
                    <a:pt x="602" y="852"/>
                    <a:pt x="603" y="852"/>
                  </a:cubicBezTo>
                  <a:cubicBezTo>
                    <a:pt x="605" y="852"/>
                    <a:pt x="607" y="847"/>
                    <a:pt x="607" y="845"/>
                  </a:cubicBezTo>
                  <a:cubicBezTo>
                    <a:pt x="607" y="837"/>
                    <a:pt x="607" y="832"/>
                    <a:pt x="607" y="824"/>
                  </a:cubicBezTo>
                  <a:cubicBezTo>
                    <a:pt x="607" y="824"/>
                    <a:pt x="624" y="818"/>
                    <a:pt x="627" y="819"/>
                  </a:cubicBezTo>
                  <a:cubicBezTo>
                    <a:pt x="652" y="819"/>
                    <a:pt x="652" y="819"/>
                    <a:pt x="652" y="819"/>
                  </a:cubicBezTo>
                  <a:cubicBezTo>
                    <a:pt x="662" y="825"/>
                    <a:pt x="671" y="808"/>
                    <a:pt x="682" y="808"/>
                  </a:cubicBezTo>
                  <a:cubicBezTo>
                    <a:pt x="694" y="808"/>
                    <a:pt x="702" y="817"/>
                    <a:pt x="714" y="817"/>
                  </a:cubicBezTo>
                  <a:cubicBezTo>
                    <a:pt x="714" y="837"/>
                    <a:pt x="730" y="844"/>
                    <a:pt x="741" y="848"/>
                  </a:cubicBezTo>
                  <a:cubicBezTo>
                    <a:pt x="741" y="848"/>
                    <a:pt x="741" y="848"/>
                    <a:pt x="741" y="848"/>
                  </a:cubicBezTo>
                  <a:cubicBezTo>
                    <a:pt x="754" y="854"/>
                    <a:pt x="763" y="849"/>
                    <a:pt x="777" y="856"/>
                  </a:cubicBezTo>
                  <a:cubicBezTo>
                    <a:pt x="777" y="861"/>
                    <a:pt x="774" y="876"/>
                    <a:pt x="781" y="876"/>
                  </a:cubicBezTo>
                  <a:cubicBezTo>
                    <a:pt x="789" y="876"/>
                    <a:pt x="785" y="866"/>
                    <a:pt x="791" y="860"/>
                  </a:cubicBezTo>
                  <a:cubicBezTo>
                    <a:pt x="796" y="854"/>
                    <a:pt x="811" y="852"/>
                    <a:pt x="817" y="849"/>
                  </a:cubicBezTo>
                  <a:cubicBezTo>
                    <a:pt x="832" y="841"/>
                    <a:pt x="846" y="845"/>
                    <a:pt x="855" y="835"/>
                  </a:cubicBezTo>
                  <a:cubicBezTo>
                    <a:pt x="855" y="835"/>
                    <a:pt x="863" y="820"/>
                    <a:pt x="864" y="820"/>
                  </a:cubicBezTo>
                  <a:cubicBezTo>
                    <a:pt x="872" y="820"/>
                    <a:pt x="876" y="826"/>
                    <a:pt x="883" y="826"/>
                  </a:cubicBezTo>
                  <a:cubicBezTo>
                    <a:pt x="918" y="826"/>
                    <a:pt x="927" y="804"/>
                    <a:pt x="948" y="791"/>
                  </a:cubicBezTo>
                  <a:cubicBezTo>
                    <a:pt x="954" y="788"/>
                    <a:pt x="958" y="785"/>
                    <a:pt x="959" y="777"/>
                  </a:cubicBezTo>
                  <a:cubicBezTo>
                    <a:pt x="977" y="777"/>
                    <a:pt x="983" y="748"/>
                    <a:pt x="989" y="732"/>
                  </a:cubicBezTo>
                  <a:cubicBezTo>
                    <a:pt x="994" y="723"/>
                    <a:pt x="1014" y="691"/>
                    <a:pt x="1026" y="689"/>
                  </a:cubicBezTo>
                  <a:cubicBezTo>
                    <a:pt x="1026" y="671"/>
                    <a:pt x="1037" y="663"/>
                    <a:pt x="1037" y="640"/>
                  </a:cubicBezTo>
                  <a:cubicBezTo>
                    <a:pt x="1037" y="606"/>
                    <a:pt x="1030" y="593"/>
                    <a:pt x="1016" y="572"/>
                  </a:cubicBezTo>
                  <a:cubicBezTo>
                    <a:pt x="1014" y="568"/>
                    <a:pt x="1014" y="558"/>
                    <a:pt x="1007" y="554"/>
                  </a:cubicBezTo>
                  <a:lnTo>
                    <a:pt x="1008" y="554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10849624" y="1670205"/>
              <a:ext cx="100559" cy="44387"/>
            </a:xfrm>
            <a:custGeom>
              <a:avLst/>
              <a:gdLst>
                <a:gd name="T0" fmla="*/ 8 w 76"/>
                <a:gd name="T1" fmla="*/ 34 h 34"/>
                <a:gd name="T2" fmla="*/ 0 w 76"/>
                <a:gd name="T3" fmla="*/ 26 h 34"/>
                <a:gd name="T4" fmla="*/ 36 w 76"/>
                <a:gd name="T5" fmla="*/ 0 h 34"/>
                <a:gd name="T6" fmla="*/ 76 w 76"/>
                <a:gd name="T7" fmla="*/ 20 h 34"/>
                <a:gd name="T8" fmla="*/ 8 w 7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4">
                  <a:moveTo>
                    <a:pt x="8" y="34"/>
                  </a:moveTo>
                  <a:cubicBezTo>
                    <a:pt x="3" y="34"/>
                    <a:pt x="0" y="30"/>
                    <a:pt x="0" y="26"/>
                  </a:cubicBezTo>
                  <a:cubicBezTo>
                    <a:pt x="0" y="14"/>
                    <a:pt x="23" y="0"/>
                    <a:pt x="36" y="0"/>
                  </a:cubicBezTo>
                  <a:cubicBezTo>
                    <a:pt x="47" y="0"/>
                    <a:pt x="76" y="8"/>
                    <a:pt x="76" y="20"/>
                  </a:cubicBezTo>
                  <a:cubicBezTo>
                    <a:pt x="76" y="30"/>
                    <a:pt x="16" y="34"/>
                    <a:pt x="8" y="34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10547947" y="1757203"/>
              <a:ext cx="38813" cy="24857"/>
            </a:xfrm>
            <a:custGeom>
              <a:avLst/>
              <a:gdLst>
                <a:gd name="T0" fmla="*/ 22 w 30"/>
                <a:gd name="T1" fmla="*/ 18 h 18"/>
                <a:gd name="T2" fmla="*/ 30 w 30"/>
                <a:gd name="T3" fmla="*/ 10 h 18"/>
                <a:gd name="T4" fmla="*/ 25 w 30"/>
                <a:gd name="T5" fmla="*/ 0 h 18"/>
                <a:gd name="T6" fmla="*/ 0 w 30"/>
                <a:gd name="T7" fmla="*/ 0 h 18"/>
                <a:gd name="T8" fmla="*/ 2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2" y="18"/>
                  </a:moveTo>
                  <a:cubicBezTo>
                    <a:pt x="26" y="18"/>
                    <a:pt x="30" y="14"/>
                    <a:pt x="30" y="10"/>
                  </a:cubicBezTo>
                  <a:cubicBezTo>
                    <a:pt x="30" y="5"/>
                    <a:pt x="26" y="3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12" y="18"/>
                    <a:pt x="22" y="18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0"/>
            <p:cNvSpPr>
              <a:spLocks/>
            </p:cNvSpPr>
            <p:nvPr/>
          </p:nvSpPr>
          <p:spPr bwMode="auto">
            <a:xfrm>
              <a:off x="9618216" y="1421639"/>
              <a:ext cx="17641" cy="24857"/>
            </a:xfrm>
            <a:custGeom>
              <a:avLst/>
              <a:gdLst>
                <a:gd name="T0" fmla="*/ 14 w 14"/>
                <a:gd name="T1" fmla="*/ 8 h 19"/>
                <a:gd name="T2" fmla="*/ 6 w 14"/>
                <a:gd name="T3" fmla="*/ 0 h 19"/>
                <a:gd name="T4" fmla="*/ 0 w 14"/>
                <a:gd name="T5" fmla="*/ 12 h 19"/>
                <a:gd name="T6" fmla="*/ 6 w 14"/>
                <a:gd name="T7" fmla="*/ 19 h 19"/>
                <a:gd name="T8" fmla="*/ 14 w 14"/>
                <a:gd name="T9" fmla="*/ 7 h 19"/>
                <a:gd name="T10" fmla="*/ 12 w 14"/>
                <a:gd name="T11" fmla="*/ 7 h 19"/>
                <a:gd name="T12" fmla="*/ 14 w 14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4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0" y="7"/>
                    <a:pt x="0" y="12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13" y="19"/>
                    <a:pt x="13" y="11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1"/>
            <p:cNvSpPr>
              <a:spLocks/>
            </p:cNvSpPr>
            <p:nvPr/>
          </p:nvSpPr>
          <p:spPr bwMode="auto">
            <a:xfrm>
              <a:off x="8947821" y="1497985"/>
              <a:ext cx="45869" cy="30183"/>
            </a:xfrm>
            <a:custGeom>
              <a:avLst/>
              <a:gdLst>
                <a:gd name="T0" fmla="*/ 34 w 34"/>
                <a:gd name="T1" fmla="*/ 16 h 22"/>
                <a:gd name="T2" fmla="*/ 16 w 34"/>
                <a:gd name="T3" fmla="*/ 22 h 22"/>
                <a:gd name="T4" fmla="*/ 0 w 34"/>
                <a:gd name="T5" fmla="*/ 12 h 22"/>
                <a:gd name="T6" fmla="*/ 16 w 34"/>
                <a:gd name="T7" fmla="*/ 0 h 22"/>
                <a:gd name="T8" fmla="*/ 34 w 34"/>
                <a:gd name="T9" fmla="*/ 12 h 22"/>
                <a:gd name="T10" fmla="*/ 28 w 34"/>
                <a:gd name="T11" fmla="*/ 22 h 22"/>
                <a:gd name="T12" fmla="*/ 34 w 34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2">
                  <a:moveTo>
                    <a:pt x="34" y="16"/>
                  </a:moveTo>
                  <a:cubicBezTo>
                    <a:pt x="28" y="19"/>
                    <a:pt x="23" y="22"/>
                    <a:pt x="16" y="22"/>
                  </a:cubicBezTo>
                  <a:cubicBezTo>
                    <a:pt x="8" y="22"/>
                    <a:pt x="0" y="19"/>
                    <a:pt x="0" y="12"/>
                  </a:cubicBezTo>
                  <a:cubicBezTo>
                    <a:pt x="0" y="4"/>
                    <a:pt x="9" y="0"/>
                    <a:pt x="16" y="0"/>
                  </a:cubicBezTo>
                  <a:cubicBezTo>
                    <a:pt x="27" y="0"/>
                    <a:pt x="34" y="3"/>
                    <a:pt x="34" y="12"/>
                  </a:cubicBezTo>
                  <a:cubicBezTo>
                    <a:pt x="34" y="17"/>
                    <a:pt x="30" y="19"/>
                    <a:pt x="28" y="22"/>
                  </a:cubicBezTo>
                  <a:lnTo>
                    <a:pt x="34" y="16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2"/>
            <p:cNvSpPr>
              <a:spLocks/>
            </p:cNvSpPr>
            <p:nvPr/>
          </p:nvSpPr>
          <p:spPr bwMode="auto">
            <a:xfrm>
              <a:off x="8594982" y="1192605"/>
              <a:ext cx="172891" cy="102977"/>
            </a:xfrm>
            <a:custGeom>
              <a:avLst/>
              <a:gdLst>
                <a:gd name="T0" fmla="*/ 12 w 131"/>
                <a:gd name="T1" fmla="*/ 77 h 77"/>
                <a:gd name="T2" fmla="*/ 0 w 131"/>
                <a:gd name="T3" fmla="*/ 65 h 77"/>
                <a:gd name="T4" fmla="*/ 14 w 131"/>
                <a:gd name="T5" fmla="*/ 47 h 77"/>
                <a:gd name="T6" fmla="*/ 68 w 131"/>
                <a:gd name="T7" fmla="*/ 0 h 77"/>
                <a:gd name="T8" fmla="*/ 78 w 131"/>
                <a:gd name="T9" fmla="*/ 0 h 77"/>
                <a:gd name="T10" fmla="*/ 76 w 131"/>
                <a:gd name="T11" fmla="*/ 17 h 77"/>
                <a:gd name="T12" fmla="*/ 90 w 131"/>
                <a:gd name="T13" fmla="*/ 9 h 77"/>
                <a:gd name="T14" fmla="*/ 131 w 131"/>
                <a:gd name="T15" fmla="*/ 41 h 77"/>
                <a:gd name="T16" fmla="*/ 78 w 131"/>
                <a:gd name="T17" fmla="*/ 61 h 77"/>
                <a:gd name="T18" fmla="*/ 52 w 131"/>
                <a:gd name="T19" fmla="*/ 65 h 77"/>
                <a:gd name="T20" fmla="*/ 12 w 13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7">
                  <a:moveTo>
                    <a:pt x="12" y="77"/>
                  </a:moveTo>
                  <a:cubicBezTo>
                    <a:pt x="2" y="77"/>
                    <a:pt x="0" y="73"/>
                    <a:pt x="0" y="65"/>
                  </a:cubicBezTo>
                  <a:cubicBezTo>
                    <a:pt x="0" y="52"/>
                    <a:pt x="9" y="52"/>
                    <a:pt x="14" y="47"/>
                  </a:cubicBezTo>
                  <a:cubicBezTo>
                    <a:pt x="31" y="29"/>
                    <a:pt x="38" y="0"/>
                    <a:pt x="68" y="0"/>
                  </a:cubicBezTo>
                  <a:cubicBezTo>
                    <a:pt x="75" y="0"/>
                    <a:pt x="75" y="0"/>
                    <a:pt x="78" y="0"/>
                  </a:cubicBezTo>
                  <a:cubicBezTo>
                    <a:pt x="78" y="11"/>
                    <a:pt x="82" y="11"/>
                    <a:pt x="76" y="17"/>
                  </a:cubicBezTo>
                  <a:cubicBezTo>
                    <a:pt x="81" y="16"/>
                    <a:pt x="84" y="9"/>
                    <a:pt x="90" y="9"/>
                  </a:cubicBezTo>
                  <a:cubicBezTo>
                    <a:pt x="100" y="9"/>
                    <a:pt x="131" y="30"/>
                    <a:pt x="131" y="41"/>
                  </a:cubicBezTo>
                  <a:cubicBezTo>
                    <a:pt x="131" y="60"/>
                    <a:pt x="92" y="63"/>
                    <a:pt x="78" y="61"/>
                  </a:cubicBezTo>
                  <a:cubicBezTo>
                    <a:pt x="75" y="61"/>
                    <a:pt x="52" y="65"/>
                    <a:pt x="52" y="65"/>
                  </a:cubicBezTo>
                  <a:lnTo>
                    <a:pt x="12" y="77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3"/>
            <p:cNvSpPr>
              <a:spLocks/>
            </p:cNvSpPr>
            <p:nvPr/>
          </p:nvSpPr>
          <p:spPr bwMode="auto">
            <a:xfrm>
              <a:off x="8353288" y="1142892"/>
              <a:ext cx="67040" cy="35509"/>
            </a:xfrm>
            <a:custGeom>
              <a:avLst/>
              <a:gdLst>
                <a:gd name="T0" fmla="*/ 20 w 51"/>
                <a:gd name="T1" fmla="*/ 0 h 27"/>
                <a:gd name="T2" fmla="*/ 51 w 51"/>
                <a:gd name="T3" fmla="*/ 11 h 27"/>
                <a:gd name="T4" fmla="*/ 15 w 51"/>
                <a:gd name="T5" fmla="*/ 27 h 27"/>
                <a:gd name="T6" fmla="*/ 0 w 51"/>
                <a:gd name="T7" fmla="*/ 8 h 27"/>
                <a:gd name="T8" fmla="*/ 20 w 5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7">
                  <a:moveTo>
                    <a:pt x="20" y="0"/>
                  </a:moveTo>
                  <a:cubicBezTo>
                    <a:pt x="24" y="0"/>
                    <a:pt x="45" y="10"/>
                    <a:pt x="51" y="11"/>
                  </a:cubicBezTo>
                  <a:cubicBezTo>
                    <a:pt x="49" y="26"/>
                    <a:pt x="24" y="27"/>
                    <a:pt x="15" y="27"/>
                  </a:cubicBezTo>
                  <a:cubicBezTo>
                    <a:pt x="11" y="27"/>
                    <a:pt x="0" y="15"/>
                    <a:pt x="0" y="8"/>
                  </a:cubicBezTo>
                  <a:cubicBezTo>
                    <a:pt x="0" y="0"/>
                    <a:pt x="16" y="0"/>
                    <a:pt x="20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/>
            <p:cNvSpPr>
              <a:spLocks/>
            </p:cNvSpPr>
            <p:nvPr/>
          </p:nvSpPr>
          <p:spPr bwMode="auto">
            <a:xfrm>
              <a:off x="8376222" y="1062996"/>
              <a:ext cx="236402" cy="177546"/>
            </a:xfrm>
            <a:custGeom>
              <a:avLst/>
              <a:gdLst>
                <a:gd name="T0" fmla="*/ 170 w 180"/>
                <a:gd name="T1" fmla="*/ 122 h 133"/>
                <a:gd name="T2" fmla="*/ 155 w 180"/>
                <a:gd name="T3" fmla="*/ 133 h 133"/>
                <a:gd name="T4" fmla="*/ 70 w 180"/>
                <a:gd name="T5" fmla="*/ 119 h 133"/>
                <a:gd name="T6" fmla="*/ 30 w 180"/>
                <a:gd name="T7" fmla="*/ 91 h 133"/>
                <a:gd name="T8" fmla="*/ 87 w 180"/>
                <a:gd name="T9" fmla="*/ 65 h 133"/>
                <a:gd name="T10" fmla="*/ 55 w 180"/>
                <a:gd name="T11" fmla="*/ 64 h 133"/>
                <a:gd name="T12" fmla="*/ 0 w 180"/>
                <a:gd name="T13" fmla="*/ 47 h 133"/>
                <a:gd name="T14" fmla="*/ 79 w 180"/>
                <a:gd name="T15" fmla="*/ 0 h 133"/>
                <a:gd name="T16" fmla="*/ 125 w 180"/>
                <a:gd name="T17" fmla="*/ 31 h 133"/>
                <a:gd name="T18" fmla="*/ 115 w 180"/>
                <a:gd name="T19" fmla="*/ 32 h 133"/>
                <a:gd name="T20" fmla="*/ 115 w 180"/>
                <a:gd name="T21" fmla="*/ 48 h 133"/>
                <a:gd name="T22" fmla="*/ 101 w 180"/>
                <a:gd name="T23" fmla="*/ 62 h 133"/>
                <a:gd name="T24" fmla="*/ 117 w 180"/>
                <a:gd name="T25" fmla="*/ 62 h 133"/>
                <a:gd name="T26" fmla="*/ 140 w 180"/>
                <a:gd name="T27" fmla="*/ 70 h 133"/>
                <a:gd name="T28" fmla="*/ 155 w 180"/>
                <a:gd name="T29" fmla="*/ 70 h 133"/>
                <a:gd name="T30" fmla="*/ 180 w 180"/>
                <a:gd name="T31" fmla="*/ 86 h 133"/>
                <a:gd name="T32" fmla="*/ 174 w 180"/>
                <a:gd name="T33" fmla="*/ 102 h 133"/>
                <a:gd name="T34" fmla="*/ 159 w 180"/>
                <a:gd name="T35" fmla="*/ 112 h 133"/>
                <a:gd name="T36" fmla="*/ 170 w 180"/>
                <a:gd name="T37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33">
                  <a:moveTo>
                    <a:pt x="170" y="122"/>
                  </a:moveTo>
                  <a:cubicBezTo>
                    <a:pt x="170" y="129"/>
                    <a:pt x="162" y="133"/>
                    <a:pt x="155" y="133"/>
                  </a:cubicBezTo>
                  <a:cubicBezTo>
                    <a:pt x="121" y="133"/>
                    <a:pt x="97" y="119"/>
                    <a:pt x="70" y="119"/>
                  </a:cubicBezTo>
                  <a:cubicBezTo>
                    <a:pt x="61" y="119"/>
                    <a:pt x="41" y="97"/>
                    <a:pt x="30" y="91"/>
                  </a:cubicBezTo>
                  <a:cubicBezTo>
                    <a:pt x="55" y="82"/>
                    <a:pt x="62" y="73"/>
                    <a:pt x="87" y="65"/>
                  </a:cubicBezTo>
                  <a:cubicBezTo>
                    <a:pt x="79" y="65"/>
                    <a:pt x="59" y="64"/>
                    <a:pt x="55" y="64"/>
                  </a:cubicBezTo>
                  <a:cubicBezTo>
                    <a:pt x="34" y="64"/>
                    <a:pt x="19" y="57"/>
                    <a:pt x="0" y="47"/>
                  </a:cubicBezTo>
                  <a:cubicBezTo>
                    <a:pt x="31" y="37"/>
                    <a:pt x="43" y="0"/>
                    <a:pt x="79" y="0"/>
                  </a:cubicBezTo>
                  <a:cubicBezTo>
                    <a:pt x="100" y="0"/>
                    <a:pt x="112" y="21"/>
                    <a:pt x="125" y="31"/>
                  </a:cubicBezTo>
                  <a:cubicBezTo>
                    <a:pt x="117" y="34"/>
                    <a:pt x="118" y="33"/>
                    <a:pt x="115" y="32"/>
                  </a:cubicBezTo>
                  <a:cubicBezTo>
                    <a:pt x="116" y="41"/>
                    <a:pt x="115" y="44"/>
                    <a:pt x="115" y="48"/>
                  </a:cubicBezTo>
                  <a:cubicBezTo>
                    <a:pt x="115" y="52"/>
                    <a:pt x="107" y="59"/>
                    <a:pt x="101" y="62"/>
                  </a:cubicBezTo>
                  <a:cubicBezTo>
                    <a:pt x="109" y="60"/>
                    <a:pt x="111" y="62"/>
                    <a:pt x="117" y="62"/>
                  </a:cubicBezTo>
                  <a:cubicBezTo>
                    <a:pt x="126" y="62"/>
                    <a:pt x="131" y="70"/>
                    <a:pt x="140" y="70"/>
                  </a:cubicBezTo>
                  <a:cubicBezTo>
                    <a:pt x="145" y="70"/>
                    <a:pt x="150" y="70"/>
                    <a:pt x="155" y="70"/>
                  </a:cubicBezTo>
                  <a:cubicBezTo>
                    <a:pt x="170" y="70"/>
                    <a:pt x="170" y="75"/>
                    <a:pt x="180" y="86"/>
                  </a:cubicBezTo>
                  <a:cubicBezTo>
                    <a:pt x="172" y="92"/>
                    <a:pt x="174" y="94"/>
                    <a:pt x="174" y="102"/>
                  </a:cubicBezTo>
                  <a:cubicBezTo>
                    <a:pt x="174" y="110"/>
                    <a:pt x="163" y="110"/>
                    <a:pt x="159" y="112"/>
                  </a:cubicBezTo>
                  <a:cubicBezTo>
                    <a:pt x="164" y="114"/>
                    <a:pt x="170" y="116"/>
                    <a:pt x="170" y="122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5"/>
            <p:cNvSpPr>
              <a:spLocks/>
            </p:cNvSpPr>
            <p:nvPr/>
          </p:nvSpPr>
          <p:spPr bwMode="auto">
            <a:xfrm>
              <a:off x="8478545" y="1343520"/>
              <a:ext cx="29991" cy="21305"/>
            </a:xfrm>
            <a:custGeom>
              <a:avLst/>
              <a:gdLst>
                <a:gd name="T0" fmla="*/ 0 w 22"/>
                <a:gd name="T1" fmla="*/ 8 h 16"/>
                <a:gd name="T2" fmla="*/ 11 w 22"/>
                <a:gd name="T3" fmla="*/ 0 h 16"/>
                <a:gd name="T4" fmla="*/ 22 w 22"/>
                <a:gd name="T5" fmla="*/ 0 h 16"/>
                <a:gd name="T6" fmla="*/ 7 w 22"/>
                <a:gd name="T7" fmla="*/ 16 h 16"/>
                <a:gd name="T8" fmla="*/ 0 w 2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8"/>
                  </a:moveTo>
                  <a:cubicBezTo>
                    <a:pt x="4" y="5"/>
                    <a:pt x="8" y="2"/>
                    <a:pt x="1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1"/>
                    <a:pt x="16" y="16"/>
                    <a:pt x="7" y="16"/>
                  </a:cubicBezTo>
                  <a:cubicBezTo>
                    <a:pt x="3" y="16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8328589" y="1068322"/>
              <a:ext cx="38813" cy="14203"/>
            </a:xfrm>
            <a:custGeom>
              <a:avLst/>
              <a:gdLst>
                <a:gd name="T0" fmla="*/ 30 w 30"/>
                <a:gd name="T1" fmla="*/ 6 h 10"/>
                <a:gd name="T2" fmla="*/ 0 w 30"/>
                <a:gd name="T3" fmla="*/ 0 h 10"/>
                <a:gd name="T4" fmla="*/ 28 w 30"/>
                <a:gd name="T5" fmla="*/ 0 h 10"/>
                <a:gd name="T6" fmla="*/ 30 w 30"/>
                <a:gd name="T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30" y="6"/>
                  </a:moveTo>
                  <a:cubicBezTo>
                    <a:pt x="19" y="8"/>
                    <a:pt x="4" y="1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"/>
            <p:cNvSpPr>
              <a:spLocks/>
            </p:cNvSpPr>
            <p:nvPr/>
          </p:nvSpPr>
          <p:spPr bwMode="auto">
            <a:xfrm>
              <a:off x="8799629" y="1272501"/>
              <a:ext cx="31756" cy="15979"/>
            </a:xfrm>
            <a:custGeom>
              <a:avLst/>
              <a:gdLst>
                <a:gd name="T0" fmla="*/ 25 w 25"/>
                <a:gd name="T1" fmla="*/ 0 h 12"/>
                <a:gd name="T2" fmla="*/ 16 w 25"/>
                <a:gd name="T3" fmla="*/ 12 h 12"/>
                <a:gd name="T4" fmla="*/ 0 w 25"/>
                <a:gd name="T5" fmla="*/ 3 h 12"/>
                <a:gd name="T6" fmla="*/ 25 w 2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25" y="6"/>
                    <a:pt x="21" y="12"/>
                    <a:pt x="16" y="12"/>
                  </a:cubicBezTo>
                  <a:cubicBezTo>
                    <a:pt x="6" y="12"/>
                    <a:pt x="3" y="7"/>
                    <a:pt x="0" y="3"/>
                  </a:cubicBezTo>
                  <a:cubicBezTo>
                    <a:pt x="16" y="0"/>
                    <a:pt x="19" y="4"/>
                    <a:pt x="25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"/>
            <p:cNvSpPr>
              <a:spLocks/>
            </p:cNvSpPr>
            <p:nvPr/>
          </p:nvSpPr>
          <p:spPr bwMode="auto">
            <a:xfrm>
              <a:off x="7026613" y="1094954"/>
              <a:ext cx="201118" cy="63916"/>
            </a:xfrm>
            <a:custGeom>
              <a:avLst/>
              <a:gdLst>
                <a:gd name="T0" fmla="*/ 130 w 153"/>
                <a:gd name="T1" fmla="*/ 24 h 48"/>
                <a:gd name="T2" fmla="*/ 98 w 153"/>
                <a:gd name="T3" fmla="*/ 30 h 48"/>
                <a:gd name="T4" fmla="*/ 83 w 153"/>
                <a:gd name="T5" fmla="*/ 47 h 48"/>
                <a:gd name="T6" fmla="*/ 75 w 153"/>
                <a:gd name="T7" fmla="*/ 40 h 48"/>
                <a:gd name="T8" fmla="*/ 75 w 153"/>
                <a:gd name="T9" fmla="*/ 40 h 48"/>
                <a:gd name="T10" fmla="*/ 54 w 153"/>
                <a:gd name="T11" fmla="*/ 30 h 48"/>
                <a:gd name="T12" fmla="*/ 70 w 153"/>
                <a:gd name="T13" fmla="*/ 24 h 48"/>
                <a:gd name="T14" fmla="*/ 56 w 153"/>
                <a:gd name="T15" fmla="*/ 22 h 48"/>
                <a:gd name="T16" fmla="*/ 68 w 153"/>
                <a:gd name="T17" fmla="*/ 15 h 48"/>
                <a:gd name="T18" fmla="*/ 50 w 153"/>
                <a:gd name="T19" fmla="*/ 8 h 48"/>
                <a:gd name="T20" fmla="*/ 16 w 153"/>
                <a:gd name="T21" fmla="*/ 18 h 48"/>
                <a:gd name="T22" fmla="*/ 0 w 153"/>
                <a:gd name="T23" fmla="*/ 15 h 48"/>
                <a:gd name="T24" fmla="*/ 58 w 153"/>
                <a:gd name="T25" fmla="*/ 0 h 48"/>
                <a:gd name="T26" fmla="*/ 102 w 153"/>
                <a:gd name="T27" fmla="*/ 10 h 48"/>
                <a:gd name="T28" fmla="*/ 130 w 153"/>
                <a:gd name="T29" fmla="*/ 0 h 48"/>
                <a:gd name="T30" fmla="*/ 153 w 153"/>
                <a:gd name="T31" fmla="*/ 8 h 48"/>
                <a:gd name="T32" fmla="*/ 132 w 153"/>
                <a:gd name="T33" fmla="*/ 22 h 48"/>
                <a:gd name="T34" fmla="*/ 125 w 153"/>
                <a:gd name="T35" fmla="*/ 22 h 48"/>
                <a:gd name="T36" fmla="*/ 125 w 153"/>
                <a:gd name="T37" fmla="*/ 30 h 48"/>
                <a:gd name="T38" fmla="*/ 130 w 153"/>
                <a:gd name="T3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48">
                  <a:moveTo>
                    <a:pt x="130" y="24"/>
                  </a:moveTo>
                  <a:cubicBezTo>
                    <a:pt x="117" y="34"/>
                    <a:pt x="110" y="23"/>
                    <a:pt x="98" y="30"/>
                  </a:cubicBezTo>
                  <a:cubicBezTo>
                    <a:pt x="91" y="34"/>
                    <a:pt x="90" y="48"/>
                    <a:pt x="83" y="47"/>
                  </a:cubicBezTo>
                  <a:cubicBezTo>
                    <a:pt x="79" y="47"/>
                    <a:pt x="77" y="43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4" y="40"/>
                    <a:pt x="56" y="37"/>
                    <a:pt x="54" y="30"/>
                  </a:cubicBezTo>
                  <a:cubicBezTo>
                    <a:pt x="60" y="27"/>
                    <a:pt x="64" y="25"/>
                    <a:pt x="70" y="24"/>
                  </a:cubicBezTo>
                  <a:cubicBezTo>
                    <a:pt x="63" y="24"/>
                    <a:pt x="59" y="23"/>
                    <a:pt x="56" y="22"/>
                  </a:cubicBezTo>
                  <a:cubicBezTo>
                    <a:pt x="60" y="20"/>
                    <a:pt x="64" y="18"/>
                    <a:pt x="68" y="15"/>
                  </a:cubicBezTo>
                  <a:cubicBezTo>
                    <a:pt x="61" y="13"/>
                    <a:pt x="57" y="8"/>
                    <a:pt x="50" y="8"/>
                  </a:cubicBezTo>
                  <a:cubicBezTo>
                    <a:pt x="42" y="8"/>
                    <a:pt x="28" y="18"/>
                    <a:pt x="16" y="18"/>
                  </a:cubicBezTo>
                  <a:cubicBezTo>
                    <a:pt x="10" y="18"/>
                    <a:pt x="6" y="16"/>
                    <a:pt x="0" y="15"/>
                  </a:cubicBezTo>
                  <a:cubicBezTo>
                    <a:pt x="6" y="2"/>
                    <a:pt x="42" y="0"/>
                    <a:pt x="58" y="0"/>
                  </a:cubicBezTo>
                  <a:cubicBezTo>
                    <a:pt x="77" y="0"/>
                    <a:pt x="87" y="10"/>
                    <a:pt x="102" y="10"/>
                  </a:cubicBezTo>
                  <a:cubicBezTo>
                    <a:pt x="113" y="10"/>
                    <a:pt x="119" y="0"/>
                    <a:pt x="130" y="0"/>
                  </a:cubicBezTo>
                  <a:cubicBezTo>
                    <a:pt x="139" y="0"/>
                    <a:pt x="148" y="6"/>
                    <a:pt x="153" y="8"/>
                  </a:cubicBezTo>
                  <a:cubicBezTo>
                    <a:pt x="151" y="22"/>
                    <a:pt x="141" y="15"/>
                    <a:pt x="132" y="22"/>
                  </a:cubicBezTo>
                  <a:cubicBezTo>
                    <a:pt x="130" y="23"/>
                    <a:pt x="127" y="23"/>
                    <a:pt x="125" y="22"/>
                  </a:cubicBezTo>
                  <a:cubicBezTo>
                    <a:pt x="125" y="30"/>
                    <a:pt x="125" y="30"/>
                    <a:pt x="125" y="30"/>
                  </a:cubicBezTo>
                  <a:lnTo>
                    <a:pt x="130" y="24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/>
            <p:cNvSpPr>
              <a:spLocks/>
            </p:cNvSpPr>
            <p:nvPr/>
          </p:nvSpPr>
          <p:spPr bwMode="auto">
            <a:xfrm>
              <a:off x="7548815" y="1052343"/>
              <a:ext cx="70568" cy="47937"/>
            </a:xfrm>
            <a:custGeom>
              <a:avLst/>
              <a:gdLst>
                <a:gd name="T0" fmla="*/ 13 w 53"/>
                <a:gd name="T1" fmla="*/ 36 h 36"/>
                <a:gd name="T2" fmla="*/ 0 w 53"/>
                <a:gd name="T3" fmla="*/ 24 h 36"/>
                <a:gd name="T4" fmla="*/ 43 w 53"/>
                <a:gd name="T5" fmla="*/ 0 h 36"/>
                <a:gd name="T6" fmla="*/ 53 w 53"/>
                <a:gd name="T7" fmla="*/ 25 h 36"/>
                <a:gd name="T8" fmla="*/ 13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13" y="36"/>
                  </a:moveTo>
                  <a:cubicBezTo>
                    <a:pt x="4" y="36"/>
                    <a:pt x="0" y="32"/>
                    <a:pt x="0" y="24"/>
                  </a:cubicBezTo>
                  <a:cubicBezTo>
                    <a:pt x="0" y="13"/>
                    <a:pt x="31" y="0"/>
                    <a:pt x="4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9"/>
                    <a:pt x="18" y="36"/>
                    <a:pt x="13" y="36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7457077" y="1084302"/>
              <a:ext cx="74096" cy="47937"/>
            </a:xfrm>
            <a:custGeom>
              <a:avLst/>
              <a:gdLst>
                <a:gd name="T0" fmla="*/ 57 w 57"/>
                <a:gd name="T1" fmla="*/ 6 h 36"/>
                <a:gd name="T2" fmla="*/ 57 w 57"/>
                <a:gd name="T3" fmla="*/ 18 h 36"/>
                <a:gd name="T4" fmla="*/ 38 w 57"/>
                <a:gd name="T5" fmla="*/ 22 h 36"/>
                <a:gd name="T6" fmla="*/ 41 w 57"/>
                <a:gd name="T7" fmla="*/ 32 h 36"/>
                <a:gd name="T8" fmla="*/ 0 w 57"/>
                <a:gd name="T9" fmla="*/ 32 h 36"/>
                <a:gd name="T10" fmla="*/ 15 w 57"/>
                <a:gd name="T11" fmla="*/ 10 h 36"/>
                <a:gd name="T12" fmla="*/ 15 w 57"/>
                <a:gd name="T13" fmla="*/ 0 h 36"/>
                <a:gd name="T14" fmla="*/ 40 w 57"/>
                <a:gd name="T15" fmla="*/ 0 h 36"/>
                <a:gd name="T16" fmla="*/ 32 w 57"/>
                <a:gd name="T17" fmla="*/ 6 h 36"/>
                <a:gd name="T18" fmla="*/ 57 w 57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6">
                  <a:moveTo>
                    <a:pt x="57" y="6"/>
                  </a:moveTo>
                  <a:cubicBezTo>
                    <a:pt x="57" y="13"/>
                    <a:pt x="57" y="15"/>
                    <a:pt x="57" y="18"/>
                  </a:cubicBezTo>
                  <a:cubicBezTo>
                    <a:pt x="52" y="25"/>
                    <a:pt x="44" y="22"/>
                    <a:pt x="38" y="2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7" y="34"/>
                    <a:pt x="0" y="36"/>
                    <a:pt x="0" y="32"/>
                  </a:cubicBezTo>
                  <a:cubicBezTo>
                    <a:pt x="0" y="20"/>
                    <a:pt x="6" y="13"/>
                    <a:pt x="15" y="10"/>
                  </a:cubicBezTo>
                  <a:cubicBezTo>
                    <a:pt x="14" y="4"/>
                    <a:pt x="15" y="1"/>
                    <a:pt x="1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4" y="6"/>
                    <a:pt x="32" y="6"/>
                  </a:cubicBezTo>
                  <a:cubicBezTo>
                    <a:pt x="37" y="7"/>
                    <a:pt x="50" y="8"/>
                    <a:pt x="57" y="6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1"/>
            <p:cNvSpPr>
              <a:spLocks/>
            </p:cNvSpPr>
            <p:nvPr/>
          </p:nvSpPr>
          <p:spPr bwMode="auto">
            <a:xfrm>
              <a:off x="7356518" y="1125136"/>
              <a:ext cx="77624" cy="28408"/>
            </a:xfrm>
            <a:custGeom>
              <a:avLst/>
              <a:gdLst>
                <a:gd name="T0" fmla="*/ 34 w 59"/>
                <a:gd name="T1" fmla="*/ 22 h 22"/>
                <a:gd name="T2" fmla="*/ 19 w 59"/>
                <a:gd name="T3" fmla="*/ 14 h 22"/>
                <a:gd name="T4" fmla="*/ 8 w 59"/>
                <a:gd name="T5" fmla="*/ 22 h 22"/>
                <a:gd name="T6" fmla="*/ 0 w 59"/>
                <a:gd name="T7" fmla="*/ 16 h 22"/>
                <a:gd name="T8" fmla="*/ 38 w 59"/>
                <a:gd name="T9" fmla="*/ 0 h 22"/>
                <a:gd name="T10" fmla="*/ 59 w 59"/>
                <a:gd name="T11" fmla="*/ 10 h 22"/>
                <a:gd name="T12" fmla="*/ 34 w 5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2">
                  <a:moveTo>
                    <a:pt x="34" y="22"/>
                  </a:moveTo>
                  <a:cubicBezTo>
                    <a:pt x="30" y="22"/>
                    <a:pt x="24" y="14"/>
                    <a:pt x="19" y="14"/>
                  </a:cubicBezTo>
                  <a:cubicBezTo>
                    <a:pt x="18" y="22"/>
                    <a:pt x="14" y="22"/>
                    <a:pt x="8" y="22"/>
                  </a:cubicBezTo>
                  <a:cubicBezTo>
                    <a:pt x="4" y="22"/>
                    <a:pt x="0" y="19"/>
                    <a:pt x="0" y="16"/>
                  </a:cubicBezTo>
                  <a:cubicBezTo>
                    <a:pt x="0" y="5"/>
                    <a:pt x="30" y="0"/>
                    <a:pt x="38" y="0"/>
                  </a:cubicBezTo>
                  <a:cubicBezTo>
                    <a:pt x="48" y="0"/>
                    <a:pt x="55" y="4"/>
                    <a:pt x="59" y="10"/>
                  </a:cubicBezTo>
                  <a:cubicBezTo>
                    <a:pt x="44" y="10"/>
                    <a:pt x="45" y="22"/>
                    <a:pt x="34" y="22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7312413" y="1029262"/>
              <a:ext cx="119965" cy="86998"/>
            </a:xfrm>
            <a:custGeom>
              <a:avLst/>
              <a:gdLst>
                <a:gd name="T0" fmla="*/ 68 w 91"/>
                <a:gd name="T1" fmla="*/ 56 h 66"/>
                <a:gd name="T2" fmla="*/ 38 w 91"/>
                <a:gd name="T3" fmla="*/ 66 h 66"/>
                <a:gd name="T4" fmla="*/ 0 w 91"/>
                <a:gd name="T5" fmla="*/ 51 h 66"/>
                <a:gd name="T6" fmla="*/ 10 w 91"/>
                <a:gd name="T7" fmla="*/ 42 h 66"/>
                <a:gd name="T8" fmla="*/ 42 w 91"/>
                <a:gd name="T9" fmla="*/ 42 h 66"/>
                <a:gd name="T10" fmla="*/ 29 w 91"/>
                <a:gd name="T11" fmla="*/ 40 h 66"/>
                <a:gd name="T12" fmla="*/ 29 w 91"/>
                <a:gd name="T13" fmla="*/ 30 h 66"/>
                <a:gd name="T14" fmla="*/ 74 w 91"/>
                <a:gd name="T15" fmla="*/ 14 h 66"/>
                <a:gd name="T16" fmla="*/ 87 w 91"/>
                <a:gd name="T17" fmla="*/ 0 h 66"/>
                <a:gd name="T18" fmla="*/ 89 w 91"/>
                <a:gd name="T19" fmla="*/ 10 h 66"/>
                <a:gd name="T20" fmla="*/ 83 w 91"/>
                <a:gd name="T21" fmla="*/ 20 h 66"/>
                <a:gd name="T22" fmla="*/ 48 w 91"/>
                <a:gd name="T23" fmla="*/ 41 h 66"/>
                <a:gd name="T24" fmla="*/ 91 w 91"/>
                <a:gd name="T25" fmla="*/ 53 h 66"/>
                <a:gd name="T26" fmla="*/ 68 w 91"/>
                <a:gd name="T2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66">
                  <a:moveTo>
                    <a:pt x="68" y="56"/>
                  </a:moveTo>
                  <a:cubicBezTo>
                    <a:pt x="59" y="56"/>
                    <a:pt x="47" y="66"/>
                    <a:pt x="38" y="66"/>
                  </a:cubicBezTo>
                  <a:cubicBezTo>
                    <a:pt x="33" y="66"/>
                    <a:pt x="1" y="51"/>
                    <a:pt x="0" y="51"/>
                  </a:cubicBezTo>
                  <a:cubicBezTo>
                    <a:pt x="5" y="47"/>
                    <a:pt x="6" y="45"/>
                    <a:pt x="1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3" y="39"/>
                    <a:pt x="36" y="36"/>
                    <a:pt x="29" y="4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14"/>
                    <a:pt x="74" y="14"/>
                  </a:cubicBezTo>
                  <a:cubicBezTo>
                    <a:pt x="75" y="7"/>
                    <a:pt x="80" y="0"/>
                    <a:pt x="87" y="0"/>
                  </a:cubicBezTo>
                  <a:cubicBezTo>
                    <a:pt x="89" y="0"/>
                    <a:pt x="89" y="8"/>
                    <a:pt x="89" y="10"/>
                  </a:cubicBezTo>
                  <a:cubicBezTo>
                    <a:pt x="86" y="12"/>
                    <a:pt x="83" y="16"/>
                    <a:pt x="83" y="20"/>
                  </a:cubicBezTo>
                  <a:cubicBezTo>
                    <a:pt x="70" y="28"/>
                    <a:pt x="55" y="33"/>
                    <a:pt x="48" y="41"/>
                  </a:cubicBezTo>
                  <a:cubicBezTo>
                    <a:pt x="69" y="44"/>
                    <a:pt x="74" y="46"/>
                    <a:pt x="91" y="53"/>
                  </a:cubicBezTo>
                  <a:cubicBezTo>
                    <a:pt x="85" y="58"/>
                    <a:pt x="76" y="56"/>
                    <a:pt x="68" y="56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6073948" y="1157095"/>
              <a:ext cx="396944" cy="230810"/>
            </a:xfrm>
            <a:custGeom>
              <a:avLst/>
              <a:gdLst>
                <a:gd name="T0" fmla="*/ 254 w 301"/>
                <a:gd name="T1" fmla="*/ 143 h 175"/>
                <a:gd name="T2" fmla="*/ 254 w 301"/>
                <a:gd name="T3" fmla="*/ 129 h 175"/>
                <a:gd name="T4" fmla="*/ 220 w 301"/>
                <a:gd name="T5" fmla="*/ 127 h 175"/>
                <a:gd name="T6" fmla="*/ 231 w 301"/>
                <a:gd name="T7" fmla="*/ 105 h 175"/>
                <a:gd name="T8" fmla="*/ 216 w 301"/>
                <a:gd name="T9" fmla="*/ 83 h 175"/>
                <a:gd name="T10" fmla="*/ 226 w 301"/>
                <a:gd name="T11" fmla="*/ 81 h 175"/>
                <a:gd name="T12" fmla="*/ 208 w 301"/>
                <a:gd name="T13" fmla="*/ 69 h 175"/>
                <a:gd name="T14" fmla="*/ 167 w 301"/>
                <a:gd name="T15" fmla="*/ 125 h 175"/>
                <a:gd name="T16" fmla="*/ 155 w 301"/>
                <a:gd name="T17" fmla="*/ 131 h 175"/>
                <a:gd name="T18" fmla="*/ 133 w 301"/>
                <a:gd name="T19" fmla="*/ 175 h 175"/>
                <a:gd name="T20" fmla="*/ 74 w 301"/>
                <a:gd name="T21" fmla="*/ 125 h 175"/>
                <a:gd name="T22" fmla="*/ 102 w 301"/>
                <a:gd name="T23" fmla="*/ 126 h 175"/>
                <a:gd name="T24" fmla="*/ 127 w 301"/>
                <a:gd name="T25" fmla="*/ 119 h 175"/>
                <a:gd name="T26" fmla="*/ 93 w 301"/>
                <a:gd name="T27" fmla="*/ 115 h 175"/>
                <a:gd name="T28" fmla="*/ 64 w 301"/>
                <a:gd name="T29" fmla="*/ 105 h 175"/>
                <a:gd name="T30" fmla="*/ 85 w 301"/>
                <a:gd name="T31" fmla="*/ 97 h 175"/>
                <a:gd name="T32" fmla="*/ 124 w 301"/>
                <a:gd name="T33" fmla="*/ 77 h 175"/>
                <a:gd name="T34" fmla="*/ 104 w 301"/>
                <a:gd name="T35" fmla="*/ 77 h 175"/>
                <a:gd name="T36" fmla="*/ 93 w 301"/>
                <a:gd name="T37" fmla="*/ 70 h 175"/>
                <a:gd name="T38" fmla="*/ 87 w 301"/>
                <a:gd name="T39" fmla="*/ 70 h 175"/>
                <a:gd name="T40" fmla="*/ 64 w 301"/>
                <a:gd name="T41" fmla="*/ 91 h 175"/>
                <a:gd name="T42" fmla="*/ 40 w 301"/>
                <a:gd name="T43" fmla="*/ 79 h 175"/>
                <a:gd name="T44" fmla="*/ 46 w 301"/>
                <a:gd name="T45" fmla="*/ 77 h 175"/>
                <a:gd name="T46" fmla="*/ 25 w 301"/>
                <a:gd name="T47" fmla="*/ 51 h 175"/>
                <a:gd name="T48" fmla="*/ 19 w 301"/>
                <a:gd name="T49" fmla="*/ 48 h 175"/>
                <a:gd name="T50" fmla="*/ 0 w 301"/>
                <a:gd name="T51" fmla="*/ 28 h 175"/>
                <a:gd name="T52" fmla="*/ 26 w 301"/>
                <a:gd name="T53" fmla="*/ 9 h 175"/>
                <a:gd name="T54" fmla="*/ 64 w 301"/>
                <a:gd name="T55" fmla="*/ 13 h 175"/>
                <a:gd name="T56" fmla="*/ 55 w 301"/>
                <a:gd name="T57" fmla="*/ 24 h 175"/>
                <a:gd name="T58" fmla="*/ 76 w 301"/>
                <a:gd name="T59" fmla="*/ 36 h 175"/>
                <a:gd name="T60" fmla="*/ 70 w 301"/>
                <a:gd name="T61" fmla="*/ 25 h 175"/>
                <a:gd name="T62" fmla="*/ 83 w 301"/>
                <a:gd name="T63" fmla="*/ 12 h 175"/>
                <a:gd name="T64" fmla="*/ 117 w 301"/>
                <a:gd name="T65" fmla="*/ 47 h 175"/>
                <a:gd name="T66" fmla="*/ 108 w 301"/>
                <a:gd name="T67" fmla="*/ 12 h 175"/>
                <a:gd name="T68" fmla="*/ 123 w 301"/>
                <a:gd name="T69" fmla="*/ 0 h 175"/>
                <a:gd name="T70" fmla="*/ 154 w 301"/>
                <a:gd name="T71" fmla="*/ 16 h 175"/>
                <a:gd name="T72" fmla="*/ 151 w 301"/>
                <a:gd name="T73" fmla="*/ 32 h 175"/>
                <a:gd name="T74" fmla="*/ 165 w 301"/>
                <a:gd name="T75" fmla="*/ 21 h 175"/>
                <a:gd name="T76" fmla="*/ 174 w 301"/>
                <a:gd name="T77" fmla="*/ 40 h 175"/>
                <a:gd name="T78" fmla="*/ 182 w 301"/>
                <a:gd name="T79" fmla="*/ 41 h 175"/>
                <a:gd name="T80" fmla="*/ 242 w 301"/>
                <a:gd name="T81" fmla="*/ 75 h 175"/>
                <a:gd name="T82" fmla="*/ 235 w 301"/>
                <a:gd name="T83" fmla="*/ 75 h 175"/>
                <a:gd name="T84" fmla="*/ 248 w 301"/>
                <a:gd name="T85" fmla="*/ 75 h 175"/>
                <a:gd name="T86" fmla="*/ 248 w 301"/>
                <a:gd name="T87" fmla="*/ 87 h 175"/>
                <a:gd name="T88" fmla="*/ 273 w 301"/>
                <a:gd name="T89" fmla="*/ 87 h 175"/>
                <a:gd name="T90" fmla="*/ 301 w 301"/>
                <a:gd name="T91" fmla="*/ 116 h 175"/>
                <a:gd name="T92" fmla="*/ 254 w 301"/>
                <a:gd name="T93" fmla="*/ 14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175">
                  <a:moveTo>
                    <a:pt x="254" y="143"/>
                  </a:moveTo>
                  <a:cubicBezTo>
                    <a:pt x="252" y="137"/>
                    <a:pt x="252" y="133"/>
                    <a:pt x="254" y="129"/>
                  </a:cubicBezTo>
                  <a:cubicBezTo>
                    <a:pt x="245" y="127"/>
                    <a:pt x="229" y="128"/>
                    <a:pt x="220" y="127"/>
                  </a:cubicBezTo>
                  <a:cubicBezTo>
                    <a:pt x="221" y="113"/>
                    <a:pt x="229" y="117"/>
                    <a:pt x="231" y="105"/>
                  </a:cubicBezTo>
                  <a:cubicBezTo>
                    <a:pt x="226" y="103"/>
                    <a:pt x="219" y="89"/>
                    <a:pt x="216" y="83"/>
                  </a:cubicBezTo>
                  <a:cubicBezTo>
                    <a:pt x="220" y="82"/>
                    <a:pt x="222" y="81"/>
                    <a:pt x="226" y="81"/>
                  </a:cubicBezTo>
                  <a:cubicBezTo>
                    <a:pt x="214" y="79"/>
                    <a:pt x="208" y="69"/>
                    <a:pt x="208" y="69"/>
                  </a:cubicBezTo>
                  <a:cubicBezTo>
                    <a:pt x="182" y="69"/>
                    <a:pt x="174" y="104"/>
                    <a:pt x="167" y="125"/>
                  </a:cubicBezTo>
                  <a:cubicBezTo>
                    <a:pt x="165" y="129"/>
                    <a:pt x="159" y="128"/>
                    <a:pt x="155" y="131"/>
                  </a:cubicBezTo>
                  <a:cubicBezTo>
                    <a:pt x="142" y="141"/>
                    <a:pt x="144" y="164"/>
                    <a:pt x="133" y="175"/>
                  </a:cubicBezTo>
                  <a:cubicBezTo>
                    <a:pt x="115" y="162"/>
                    <a:pt x="74" y="152"/>
                    <a:pt x="74" y="125"/>
                  </a:cubicBezTo>
                  <a:cubicBezTo>
                    <a:pt x="85" y="123"/>
                    <a:pt x="102" y="126"/>
                    <a:pt x="102" y="126"/>
                  </a:cubicBezTo>
                  <a:cubicBezTo>
                    <a:pt x="110" y="119"/>
                    <a:pt x="118" y="121"/>
                    <a:pt x="127" y="119"/>
                  </a:cubicBezTo>
                  <a:cubicBezTo>
                    <a:pt x="123" y="116"/>
                    <a:pt x="98" y="115"/>
                    <a:pt x="93" y="115"/>
                  </a:cubicBezTo>
                  <a:cubicBezTo>
                    <a:pt x="84" y="115"/>
                    <a:pt x="64" y="124"/>
                    <a:pt x="64" y="105"/>
                  </a:cubicBezTo>
                  <a:cubicBezTo>
                    <a:pt x="64" y="98"/>
                    <a:pt x="82" y="98"/>
                    <a:pt x="85" y="97"/>
                  </a:cubicBezTo>
                  <a:cubicBezTo>
                    <a:pt x="95" y="94"/>
                    <a:pt x="116" y="84"/>
                    <a:pt x="124" y="77"/>
                  </a:cubicBezTo>
                  <a:cubicBezTo>
                    <a:pt x="113" y="77"/>
                    <a:pt x="107" y="77"/>
                    <a:pt x="104" y="77"/>
                  </a:cubicBezTo>
                  <a:cubicBezTo>
                    <a:pt x="103" y="77"/>
                    <a:pt x="96" y="72"/>
                    <a:pt x="93" y="70"/>
                  </a:cubicBezTo>
                  <a:cubicBezTo>
                    <a:pt x="91" y="70"/>
                    <a:pt x="89" y="70"/>
                    <a:pt x="87" y="70"/>
                  </a:cubicBezTo>
                  <a:cubicBezTo>
                    <a:pt x="80" y="74"/>
                    <a:pt x="80" y="91"/>
                    <a:pt x="64" y="91"/>
                  </a:cubicBezTo>
                  <a:cubicBezTo>
                    <a:pt x="52" y="91"/>
                    <a:pt x="44" y="87"/>
                    <a:pt x="40" y="79"/>
                  </a:cubicBezTo>
                  <a:cubicBezTo>
                    <a:pt x="42" y="78"/>
                    <a:pt x="44" y="77"/>
                    <a:pt x="46" y="77"/>
                  </a:cubicBezTo>
                  <a:cubicBezTo>
                    <a:pt x="33" y="70"/>
                    <a:pt x="22" y="63"/>
                    <a:pt x="25" y="51"/>
                  </a:cubicBezTo>
                  <a:cubicBezTo>
                    <a:pt x="23" y="50"/>
                    <a:pt x="21" y="48"/>
                    <a:pt x="19" y="48"/>
                  </a:cubicBezTo>
                  <a:cubicBezTo>
                    <a:pt x="14" y="48"/>
                    <a:pt x="5" y="34"/>
                    <a:pt x="0" y="28"/>
                  </a:cubicBezTo>
                  <a:cubicBezTo>
                    <a:pt x="3" y="25"/>
                    <a:pt x="19" y="9"/>
                    <a:pt x="26" y="9"/>
                  </a:cubicBezTo>
                  <a:cubicBezTo>
                    <a:pt x="38" y="9"/>
                    <a:pt x="47" y="9"/>
                    <a:pt x="64" y="13"/>
                  </a:cubicBezTo>
                  <a:cubicBezTo>
                    <a:pt x="60" y="17"/>
                    <a:pt x="57" y="20"/>
                    <a:pt x="55" y="24"/>
                  </a:cubicBezTo>
                  <a:cubicBezTo>
                    <a:pt x="63" y="30"/>
                    <a:pt x="70" y="30"/>
                    <a:pt x="76" y="36"/>
                  </a:cubicBezTo>
                  <a:cubicBezTo>
                    <a:pt x="73" y="34"/>
                    <a:pt x="70" y="30"/>
                    <a:pt x="70" y="25"/>
                  </a:cubicBezTo>
                  <a:cubicBezTo>
                    <a:pt x="70" y="18"/>
                    <a:pt x="76" y="12"/>
                    <a:pt x="83" y="12"/>
                  </a:cubicBezTo>
                  <a:cubicBezTo>
                    <a:pt x="104" y="12"/>
                    <a:pt x="98" y="40"/>
                    <a:pt x="117" y="47"/>
                  </a:cubicBezTo>
                  <a:cubicBezTo>
                    <a:pt x="113" y="34"/>
                    <a:pt x="108" y="27"/>
                    <a:pt x="108" y="12"/>
                  </a:cubicBezTo>
                  <a:cubicBezTo>
                    <a:pt x="108" y="0"/>
                    <a:pt x="113" y="0"/>
                    <a:pt x="123" y="0"/>
                  </a:cubicBezTo>
                  <a:cubicBezTo>
                    <a:pt x="133" y="0"/>
                    <a:pt x="154" y="8"/>
                    <a:pt x="154" y="16"/>
                  </a:cubicBezTo>
                  <a:cubicBezTo>
                    <a:pt x="154" y="21"/>
                    <a:pt x="151" y="26"/>
                    <a:pt x="151" y="32"/>
                  </a:cubicBezTo>
                  <a:cubicBezTo>
                    <a:pt x="157" y="28"/>
                    <a:pt x="159" y="21"/>
                    <a:pt x="165" y="21"/>
                  </a:cubicBezTo>
                  <a:cubicBezTo>
                    <a:pt x="177" y="21"/>
                    <a:pt x="176" y="34"/>
                    <a:pt x="174" y="40"/>
                  </a:cubicBezTo>
                  <a:cubicBezTo>
                    <a:pt x="176" y="40"/>
                    <a:pt x="179" y="41"/>
                    <a:pt x="182" y="41"/>
                  </a:cubicBezTo>
                  <a:cubicBezTo>
                    <a:pt x="194" y="41"/>
                    <a:pt x="235" y="65"/>
                    <a:pt x="242" y="75"/>
                  </a:cubicBezTo>
                  <a:cubicBezTo>
                    <a:pt x="240" y="75"/>
                    <a:pt x="237" y="75"/>
                    <a:pt x="235" y="75"/>
                  </a:cubicBezTo>
                  <a:cubicBezTo>
                    <a:pt x="241" y="77"/>
                    <a:pt x="243" y="76"/>
                    <a:pt x="248" y="75"/>
                  </a:cubicBezTo>
                  <a:cubicBezTo>
                    <a:pt x="250" y="79"/>
                    <a:pt x="251" y="84"/>
                    <a:pt x="248" y="87"/>
                  </a:cubicBezTo>
                  <a:cubicBezTo>
                    <a:pt x="260" y="87"/>
                    <a:pt x="263" y="87"/>
                    <a:pt x="273" y="87"/>
                  </a:cubicBezTo>
                  <a:cubicBezTo>
                    <a:pt x="273" y="112"/>
                    <a:pt x="295" y="106"/>
                    <a:pt x="301" y="116"/>
                  </a:cubicBezTo>
                  <a:cubicBezTo>
                    <a:pt x="281" y="123"/>
                    <a:pt x="273" y="137"/>
                    <a:pt x="254" y="143"/>
                  </a:cubicBez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6280359" y="1121586"/>
              <a:ext cx="259337" cy="97650"/>
            </a:xfrm>
            <a:custGeom>
              <a:avLst/>
              <a:gdLst>
                <a:gd name="T0" fmla="*/ 197 w 197"/>
                <a:gd name="T1" fmla="*/ 33 h 74"/>
                <a:gd name="T2" fmla="*/ 119 w 197"/>
                <a:gd name="T3" fmla="*/ 74 h 74"/>
                <a:gd name="T4" fmla="*/ 93 w 197"/>
                <a:gd name="T5" fmla="*/ 59 h 74"/>
                <a:gd name="T6" fmla="*/ 50 w 197"/>
                <a:gd name="T7" fmla="*/ 59 h 74"/>
                <a:gd name="T8" fmla="*/ 40 w 197"/>
                <a:gd name="T9" fmla="*/ 47 h 74"/>
                <a:gd name="T10" fmla="*/ 55 w 197"/>
                <a:gd name="T11" fmla="*/ 46 h 74"/>
                <a:gd name="T12" fmla="*/ 74 w 197"/>
                <a:gd name="T13" fmla="*/ 42 h 74"/>
                <a:gd name="T14" fmla="*/ 38 w 197"/>
                <a:gd name="T15" fmla="*/ 39 h 74"/>
                <a:gd name="T16" fmla="*/ 12 w 197"/>
                <a:gd name="T17" fmla="*/ 31 h 74"/>
                <a:gd name="T18" fmla="*/ 0 w 197"/>
                <a:gd name="T19" fmla="*/ 12 h 74"/>
                <a:gd name="T20" fmla="*/ 12 w 197"/>
                <a:gd name="T21" fmla="*/ 12 h 74"/>
                <a:gd name="T22" fmla="*/ 27 w 197"/>
                <a:gd name="T23" fmla="*/ 14 h 74"/>
                <a:gd name="T24" fmla="*/ 27 w 197"/>
                <a:gd name="T25" fmla="*/ 10 h 74"/>
                <a:gd name="T26" fmla="*/ 40 w 197"/>
                <a:gd name="T27" fmla="*/ 10 h 74"/>
                <a:gd name="T28" fmla="*/ 36 w 197"/>
                <a:gd name="T29" fmla="*/ 2 h 74"/>
                <a:gd name="T30" fmla="*/ 57 w 197"/>
                <a:gd name="T31" fmla="*/ 2 h 74"/>
                <a:gd name="T32" fmla="*/ 88 w 197"/>
                <a:gd name="T33" fmla="*/ 18 h 74"/>
                <a:gd name="T34" fmla="*/ 106 w 197"/>
                <a:gd name="T35" fmla="*/ 0 h 74"/>
                <a:gd name="T36" fmla="*/ 116 w 197"/>
                <a:gd name="T37" fmla="*/ 0 h 74"/>
                <a:gd name="T38" fmla="*/ 116 w 197"/>
                <a:gd name="T39" fmla="*/ 20 h 74"/>
                <a:gd name="T40" fmla="*/ 138 w 197"/>
                <a:gd name="T41" fmla="*/ 12 h 74"/>
                <a:gd name="T42" fmla="*/ 163 w 197"/>
                <a:gd name="T43" fmla="*/ 12 h 74"/>
                <a:gd name="T44" fmla="*/ 197 w 197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74">
                  <a:moveTo>
                    <a:pt x="197" y="33"/>
                  </a:moveTo>
                  <a:cubicBezTo>
                    <a:pt x="179" y="46"/>
                    <a:pt x="141" y="74"/>
                    <a:pt x="119" y="74"/>
                  </a:cubicBezTo>
                  <a:cubicBezTo>
                    <a:pt x="106" y="74"/>
                    <a:pt x="98" y="69"/>
                    <a:pt x="93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3" y="57"/>
                    <a:pt x="41" y="53"/>
                    <a:pt x="40" y="47"/>
                  </a:cubicBezTo>
                  <a:cubicBezTo>
                    <a:pt x="45" y="46"/>
                    <a:pt x="53" y="46"/>
                    <a:pt x="55" y="46"/>
                  </a:cubicBezTo>
                  <a:cubicBezTo>
                    <a:pt x="62" y="43"/>
                    <a:pt x="70" y="43"/>
                    <a:pt x="74" y="42"/>
                  </a:cubicBezTo>
                  <a:cubicBezTo>
                    <a:pt x="71" y="42"/>
                    <a:pt x="40" y="39"/>
                    <a:pt x="38" y="39"/>
                  </a:cubicBezTo>
                  <a:cubicBezTo>
                    <a:pt x="25" y="39"/>
                    <a:pt x="10" y="49"/>
                    <a:pt x="12" y="31"/>
                  </a:cubicBezTo>
                  <a:cubicBezTo>
                    <a:pt x="6" y="26"/>
                    <a:pt x="1" y="20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5"/>
                    <a:pt x="22" y="16"/>
                    <a:pt x="27" y="1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7"/>
                    <a:pt x="84" y="18"/>
                    <a:pt x="88" y="18"/>
                  </a:cubicBezTo>
                  <a:cubicBezTo>
                    <a:pt x="97" y="18"/>
                    <a:pt x="103" y="3"/>
                    <a:pt x="10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"/>
                    <a:pt x="114" y="14"/>
                    <a:pt x="116" y="20"/>
                  </a:cubicBezTo>
                  <a:cubicBezTo>
                    <a:pt x="122" y="20"/>
                    <a:pt x="127" y="12"/>
                    <a:pt x="138" y="12"/>
                  </a:cubicBezTo>
                  <a:cubicBezTo>
                    <a:pt x="156" y="12"/>
                    <a:pt x="152" y="12"/>
                    <a:pt x="163" y="12"/>
                  </a:cubicBezTo>
                  <a:cubicBezTo>
                    <a:pt x="178" y="12"/>
                    <a:pt x="193" y="24"/>
                    <a:pt x="197" y="33"/>
                  </a:cubicBez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5"/>
            <p:cNvSpPr>
              <a:spLocks/>
            </p:cNvSpPr>
            <p:nvPr/>
          </p:nvSpPr>
          <p:spPr bwMode="auto">
            <a:xfrm>
              <a:off x="6056305" y="1231665"/>
              <a:ext cx="51162" cy="46162"/>
            </a:xfrm>
            <a:custGeom>
              <a:avLst/>
              <a:gdLst>
                <a:gd name="T0" fmla="*/ 13 w 39"/>
                <a:gd name="T1" fmla="*/ 0 h 34"/>
                <a:gd name="T2" fmla="*/ 39 w 39"/>
                <a:gd name="T3" fmla="*/ 34 h 34"/>
                <a:gd name="T4" fmla="*/ 15 w 39"/>
                <a:gd name="T5" fmla="*/ 0 h 34"/>
                <a:gd name="T6" fmla="*/ 15 w 39"/>
                <a:gd name="T7" fmla="*/ 3 h 34"/>
                <a:gd name="T8" fmla="*/ 13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13" y="0"/>
                  </a:moveTo>
                  <a:cubicBezTo>
                    <a:pt x="23" y="14"/>
                    <a:pt x="33" y="17"/>
                    <a:pt x="39" y="34"/>
                  </a:cubicBezTo>
                  <a:cubicBezTo>
                    <a:pt x="23" y="30"/>
                    <a:pt x="0" y="6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6"/>
            <p:cNvSpPr>
              <a:spLocks/>
            </p:cNvSpPr>
            <p:nvPr/>
          </p:nvSpPr>
          <p:spPr bwMode="auto">
            <a:xfrm>
              <a:off x="5493527" y="2470939"/>
              <a:ext cx="125258" cy="158017"/>
            </a:xfrm>
            <a:custGeom>
              <a:avLst/>
              <a:gdLst>
                <a:gd name="T0" fmla="*/ 16 w 95"/>
                <a:gd name="T1" fmla="*/ 35 h 119"/>
                <a:gd name="T2" fmla="*/ 38 w 95"/>
                <a:gd name="T3" fmla="*/ 26 h 119"/>
                <a:gd name="T4" fmla="*/ 33 w 95"/>
                <a:gd name="T5" fmla="*/ 16 h 119"/>
                <a:gd name="T6" fmla="*/ 56 w 95"/>
                <a:gd name="T7" fmla="*/ 0 h 119"/>
                <a:gd name="T8" fmla="*/ 69 w 95"/>
                <a:gd name="T9" fmla="*/ 0 h 119"/>
                <a:gd name="T10" fmla="*/ 95 w 95"/>
                <a:gd name="T11" fmla="*/ 33 h 119"/>
                <a:gd name="T12" fmla="*/ 81 w 95"/>
                <a:gd name="T13" fmla="*/ 45 h 119"/>
                <a:gd name="T14" fmla="*/ 81 w 95"/>
                <a:gd name="T15" fmla="*/ 72 h 119"/>
                <a:gd name="T16" fmla="*/ 80 w 95"/>
                <a:gd name="T17" fmla="*/ 94 h 119"/>
                <a:gd name="T18" fmla="*/ 60 w 95"/>
                <a:gd name="T19" fmla="*/ 98 h 119"/>
                <a:gd name="T20" fmla="*/ 33 w 95"/>
                <a:gd name="T21" fmla="*/ 116 h 119"/>
                <a:gd name="T22" fmla="*/ 19 w 95"/>
                <a:gd name="T23" fmla="*/ 119 h 119"/>
                <a:gd name="T24" fmla="*/ 0 w 95"/>
                <a:gd name="T25" fmla="*/ 101 h 119"/>
                <a:gd name="T26" fmla="*/ 22 w 95"/>
                <a:gd name="T27" fmla="*/ 60 h 119"/>
                <a:gd name="T28" fmla="*/ 7 w 95"/>
                <a:gd name="T29" fmla="*/ 43 h 119"/>
                <a:gd name="T30" fmla="*/ 16 w 95"/>
                <a:gd name="T31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9">
                  <a:moveTo>
                    <a:pt x="16" y="35"/>
                  </a:moveTo>
                  <a:cubicBezTo>
                    <a:pt x="20" y="35"/>
                    <a:pt x="33" y="31"/>
                    <a:pt x="38" y="26"/>
                  </a:cubicBezTo>
                  <a:cubicBezTo>
                    <a:pt x="35" y="21"/>
                    <a:pt x="33" y="19"/>
                    <a:pt x="33" y="16"/>
                  </a:cubicBezTo>
                  <a:cubicBezTo>
                    <a:pt x="33" y="10"/>
                    <a:pt x="48" y="0"/>
                    <a:pt x="56" y="0"/>
                  </a:cubicBezTo>
                  <a:cubicBezTo>
                    <a:pt x="60" y="0"/>
                    <a:pt x="64" y="0"/>
                    <a:pt x="69" y="0"/>
                  </a:cubicBezTo>
                  <a:cubicBezTo>
                    <a:pt x="86" y="0"/>
                    <a:pt x="95" y="19"/>
                    <a:pt x="95" y="33"/>
                  </a:cubicBezTo>
                  <a:cubicBezTo>
                    <a:pt x="95" y="39"/>
                    <a:pt x="81" y="39"/>
                    <a:pt x="81" y="45"/>
                  </a:cubicBezTo>
                  <a:cubicBezTo>
                    <a:pt x="81" y="50"/>
                    <a:pt x="81" y="71"/>
                    <a:pt x="81" y="72"/>
                  </a:cubicBezTo>
                  <a:cubicBezTo>
                    <a:pt x="81" y="78"/>
                    <a:pt x="86" y="88"/>
                    <a:pt x="80" y="94"/>
                  </a:cubicBezTo>
                  <a:cubicBezTo>
                    <a:pt x="76" y="99"/>
                    <a:pt x="68" y="98"/>
                    <a:pt x="60" y="98"/>
                  </a:cubicBezTo>
                  <a:cubicBezTo>
                    <a:pt x="48" y="98"/>
                    <a:pt x="39" y="112"/>
                    <a:pt x="33" y="116"/>
                  </a:cubicBezTo>
                  <a:cubicBezTo>
                    <a:pt x="29" y="118"/>
                    <a:pt x="23" y="119"/>
                    <a:pt x="19" y="119"/>
                  </a:cubicBezTo>
                  <a:cubicBezTo>
                    <a:pt x="10" y="119"/>
                    <a:pt x="0" y="110"/>
                    <a:pt x="0" y="101"/>
                  </a:cubicBezTo>
                  <a:cubicBezTo>
                    <a:pt x="0" y="81"/>
                    <a:pt x="19" y="79"/>
                    <a:pt x="22" y="60"/>
                  </a:cubicBezTo>
                  <a:cubicBezTo>
                    <a:pt x="14" y="56"/>
                    <a:pt x="7" y="51"/>
                    <a:pt x="7" y="43"/>
                  </a:cubicBezTo>
                  <a:cubicBezTo>
                    <a:pt x="7" y="33"/>
                    <a:pt x="13" y="35"/>
                    <a:pt x="16" y="35"/>
                  </a:cubicBez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7"/>
            <p:cNvSpPr>
              <a:spLocks/>
            </p:cNvSpPr>
            <p:nvPr/>
          </p:nvSpPr>
          <p:spPr bwMode="auto">
            <a:xfrm>
              <a:off x="5576445" y="2336004"/>
              <a:ext cx="24699" cy="24857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9 h 19"/>
                <a:gd name="T4" fmla="*/ 19 w 19"/>
                <a:gd name="T5" fmla="*/ 0 h 19"/>
                <a:gd name="T6" fmla="*/ 5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3" y="19"/>
                    <a:pt x="0" y="12"/>
                    <a:pt x="0" y="9"/>
                  </a:cubicBezTo>
                  <a:cubicBezTo>
                    <a:pt x="0" y="4"/>
                    <a:pt x="13" y="0"/>
                    <a:pt x="19" y="0"/>
                  </a:cubicBezTo>
                  <a:cubicBezTo>
                    <a:pt x="19" y="9"/>
                    <a:pt x="13" y="19"/>
                    <a:pt x="5" y="1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8"/>
            <p:cNvSpPr>
              <a:spLocks/>
            </p:cNvSpPr>
            <p:nvPr/>
          </p:nvSpPr>
          <p:spPr bwMode="auto">
            <a:xfrm>
              <a:off x="5592323" y="2325352"/>
              <a:ext cx="236402" cy="362195"/>
            </a:xfrm>
            <a:custGeom>
              <a:avLst/>
              <a:gdLst>
                <a:gd name="T0" fmla="*/ 163 w 179"/>
                <a:gd name="T1" fmla="*/ 183 h 273"/>
                <a:gd name="T2" fmla="*/ 155 w 179"/>
                <a:gd name="T3" fmla="*/ 230 h 273"/>
                <a:gd name="T4" fmla="*/ 170 w 179"/>
                <a:gd name="T5" fmla="*/ 238 h 273"/>
                <a:gd name="T6" fmla="*/ 119 w 179"/>
                <a:gd name="T7" fmla="*/ 250 h 273"/>
                <a:gd name="T8" fmla="*/ 66 w 179"/>
                <a:gd name="T9" fmla="*/ 253 h 273"/>
                <a:gd name="T10" fmla="*/ 43 w 179"/>
                <a:gd name="T11" fmla="*/ 266 h 273"/>
                <a:gd name="T12" fmla="*/ 27 w 179"/>
                <a:gd name="T13" fmla="*/ 273 h 273"/>
                <a:gd name="T14" fmla="*/ 54 w 179"/>
                <a:gd name="T15" fmla="*/ 238 h 273"/>
                <a:gd name="T16" fmla="*/ 78 w 179"/>
                <a:gd name="T17" fmla="*/ 222 h 273"/>
                <a:gd name="T18" fmla="*/ 43 w 179"/>
                <a:gd name="T19" fmla="*/ 221 h 273"/>
                <a:gd name="T20" fmla="*/ 32 w 179"/>
                <a:gd name="T21" fmla="*/ 221 h 273"/>
                <a:gd name="T22" fmla="*/ 47 w 179"/>
                <a:gd name="T23" fmla="*/ 173 h 273"/>
                <a:gd name="T24" fmla="*/ 81 w 179"/>
                <a:gd name="T25" fmla="*/ 146 h 273"/>
                <a:gd name="T26" fmla="*/ 68 w 179"/>
                <a:gd name="T27" fmla="*/ 126 h 273"/>
                <a:gd name="T28" fmla="*/ 44 w 179"/>
                <a:gd name="T29" fmla="*/ 129 h 273"/>
                <a:gd name="T30" fmla="*/ 39 w 179"/>
                <a:gd name="T31" fmla="*/ 106 h 273"/>
                <a:gd name="T32" fmla="*/ 26 w 179"/>
                <a:gd name="T33" fmla="*/ 87 h 273"/>
                <a:gd name="T34" fmla="*/ 20 w 179"/>
                <a:gd name="T35" fmla="*/ 99 h 273"/>
                <a:gd name="T36" fmla="*/ 23 w 179"/>
                <a:gd name="T37" fmla="*/ 81 h 273"/>
                <a:gd name="T38" fmla="*/ 12 w 179"/>
                <a:gd name="T39" fmla="*/ 67 h 273"/>
                <a:gd name="T40" fmla="*/ 17 w 179"/>
                <a:gd name="T41" fmla="*/ 51 h 273"/>
                <a:gd name="T42" fmla="*/ 12 w 179"/>
                <a:gd name="T43" fmla="*/ 36 h 273"/>
                <a:gd name="T44" fmla="*/ 20 w 179"/>
                <a:gd name="T45" fmla="*/ 38 h 273"/>
                <a:gd name="T46" fmla="*/ 27 w 179"/>
                <a:gd name="T47" fmla="*/ 24 h 273"/>
                <a:gd name="T48" fmla="*/ 42 w 179"/>
                <a:gd name="T49" fmla="*/ 0 h 273"/>
                <a:gd name="T50" fmla="*/ 72 w 179"/>
                <a:gd name="T51" fmla="*/ 7 h 273"/>
                <a:gd name="T52" fmla="*/ 55 w 179"/>
                <a:gd name="T53" fmla="*/ 34 h 273"/>
                <a:gd name="T54" fmla="*/ 79 w 179"/>
                <a:gd name="T55" fmla="*/ 83 h 273"/>
                <a:gd name="T56" fmla="*/ 91 w 179"/>
                <a:gd name="T57" fmla="*/ 90 h 273"/>
                <a:gd name="T58" fmla="*/ 144 w 179"/>
                <a:gd name="T59" fmla="*/ 160 h 273"/>
                <a:gd name="T60" fmla="*/ 148 w 179"/>
                <a:gd name="T61" fmla="*/ 183 h 273"/>
                <a:gd name="T62" fmla="*/ 157 w 179"/>
                <a:gd name="T63" fmla="*/ 1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3">
                  <a:moveTo>
                    <a:pt x="154" y="186"/>
                  </a:moveTo>
                  <a:cubicBezTo>
                    <a:pt x="159" y="182"/>
                    <a:pt x="157" y="183"/>
                    <a:pt x="163" y="183"/>
                  </a:cubicBezTo>
                  <a:cubicBezTo>
                    <a:pt x="172" y="183"/>
                    <a:pt x="179" y="190"/>
                    <a:pt x="179" y="198"/>
                  </a:cubicBezTo>
                  <a:cubicBezTo>
                    <a:pt x="179" y="212"/>
                    <a:pt x="161" y="219"/>
                    <a:pt x="155" y="230"/>
                  </a:cubicBezTo>
                  <a:cubicBezTo>
                    <a:pt x="163" y="232"/>
                    <a:pt x="166" y="233"/>
                    <a:pt x="170" y="233"/>
                  </a:cubicBezTo>
                  <a:cubicBezTo>
                    <a:pt x="170" y="238"/>
                    <a:pt x="170" y="238"/>
                    <a:pt x="170" y="238"/>
                  </a:cubicBezTo>
                  <a:cubicBezTo>
                    <a:pt x="163" y="246"/>
                    <a:pt x="158" y="250"/>
                    <a:pt x="149" y="250"/>
                  </a:cubicBezTo>
                  <a:cubicBezTo>
                    <a:pt x="140" y="250"/>
                    <a:pt x="123" y="250"/>
                    <a:pt x="119" y="250"/>
                  </a:cubicBezTo>
                  <a:cubicBezTo>
                    <a:pt x="111" y="250"/>
                    <a:pt x="91" y="257"/>
                    <a:pt x="79" y="257"/>
                  </a:cubicBezTo>
                  <a:cubicBezTo>
                    <a:pt x="74" y="257"/>
                    <a:pt x="71" y="253"/>
                    <a:pt x="66" y="253"/>
                  </a:cubicBezTo>
                  <a:cubicBezTo>
                    <a:pt x="58" y="253"/>
                    <a:pt x="54" y="260"/>
                    <a:pt x="54" y="266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38" y="266"/>
                    <a:pt x="35" y="269"/>
                    <a:pt x="32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9" y="265"/>
                    <a:pt x="51" y="239"/>
                    <a:pt x="54" y="238"/>
                  </a:cubicBezTo>
                  <a:cubicBezTo>
                    <a:pt x="64" y="235"/>
                    <a:pt x="79" y="239"/>
                    <a:pt x="79" y="228"/>
                  </a:cubicBezTo>
                  <a:cubicBezTo>
                    <a:pt x="79" y="226"/>
                    <a:pt x="78" y="224"/>
                    <a:pt x="78" y="222"/>
                  </a:cubicBezTo>
                  <a:cubicBezTo>
                    <a:pt x="75" y="227"/>
                    <a:pt x="70" y="230"/>
                    <a:pt x="64" y="230"/>
                  </a:cubicBezTo>
                  <a:cubicBezTo>
                    <a:pt x="54" y="230"/>
                    <a:pt x="51" y="221"/>
                    <a:pt x="43" y="221"/>
                  </a:cubicBezTo>
                  <a:cubicBezTo>
                    <a:pt x="38" y="221"/>
                    <a:pt x="39" y="225"/>
                    <a:pt x="35" y="225"/>
                  </a:cubicBezTo>
                  <a:cubicBezTo>
                    <a:pt x="34" y="225"/>
                    <a:pt x="32" y="222"/>
                    <a:pt x="32" y="221"/>
                  </a:cubicBezTo>
                  <a:cubicBezTo>
                    <a:pt x="32" y="209"/>
                    <a:pt x="53" y="208"/>
                    <a:pt x="53" y="196"/>
                  </a:cubicBezTo>
                  <a:cubicBezTo>
                    <a:pt x="53" y="186"/>
                    <a:pt x="47" y="182"/>
                    <a:pt x="47" y="173"/>
                  </a:cubicBezTo>
                  <a:cubicBezTo>
                    <a:pt x="60" y="173"/>
                    <a:pt x="77" y="166"/>
                    <a:pt x="81" y="158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3" y="147"/>
                    <a:pt x="63" y="145"/>
                    <a:pt x="63" y="137"/>
                  </a:cubicBezTo>
                  <a:cubicBezTo>
                    <a:pt x="63" y="131"/>
                    <a:pt x="66" y="129"/>
                    <a:pt x="68" y="126"/>
                  </a:cubicBezTo>
                  <a:cubicBezTo>
                    <a:pt x="66" y="126"/>
                    <a:pt x="63" y="126"/>
                    <a:pt x="61" y="126"/>
                  </a:cubicBezTo>
                  <a:cubicBezTo>
                    <a:pt x="54" y="126"/>
                    <a:pt x="50" y="129"/>
                    <a:pt x="44" y="129"/>
                  </a:cubicBezTo>
                  <a:cubicBezTo>
                    <a:pt x="37" y="129"/>
                    <a:pt x="32" y="129"/>
                    <a:pt x="32" y="123"/>
                  </a:cubicBezTo>
                  <a:cubicBezTo>
                    <a:pt x="32" y="117"/>
                    <a:pt x="39" y="113"/>
                    <a:pt x="39" y="106"/>
                  </a:cubicBezTo>
                  <a:cubicBezTo>
                    <a:pt x="39" y="99"/>
                    <a:pt x="37" y="98"/>
                    <a:pt x="39" y="91"/>
                  </a:cubicBezTo>
                  <a:cubicBezTo>
                    <a:pt x="33" y="91"/>
                    <a:pt x="29" y="89"/>
                    <a:pt x="26" y="87"/>
                  </a:cubicBezTo>
                  <a:cubicBezTo>
                    <a:pt x="23" y="94"/>
                    <a:pt x="25" y="96"/>
                    <a:pt x="26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3"/>
                    <a:pt x="20" y="91"/>
                    <a:pt x="20" y="87"/>
                  </a:cubicBezTo>
                  <a:cubicBezTo>
                    <a:pt x="20" y="84"/>
                    <a:pt x="21" y="83"/>
                    <a:pt x="23" y="8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3"/>
                    <a:pt x="12" y="71"/>
                    <a:pt x="12" y="67"/>
                  </a:cubicBezTo>
                  <a:cubicBezTo>
                    <a:pt x="12" y="64"/>
                    <a:pt x="17" y="58"/>
                    <a:pt x="17" y="57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6" y="48"/>
                    <a:pt x="0" y="4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0"/>
                    <a:pt x="16" y="43"/>
                    <a:pt x="17" y="43"/>
                  </a:cubicBezTo>
                  <a:cubicBezTo>
                    <a:pt x="19" y="43"/>
                    <a:pt x="20" y="40"/>
                    <a:pt x="20" y="38"/>
                  </a:cubicBezTo>
                  <a:cubicBezTo>
                    <a:pt x="19" y="37"/>
                    <a:pt x="17" y="35"/>
                    <a:pt x="17" y="33"/>
                  </a:cubicBezTo>
                  <a:cubicBezTo>
                    <a:pt x="17" y="27"/>
                    <a:pt x="22" y="24"/>
                    <a:pt x="27" y="24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6"/>
                    <a:pt x="38" y="0"/>
                    <a:pt x="42" y="0"/>
                  </a:cubicBezTo>
                  <a:cubicBezTo>
                    <a:pt x="51" y="0"/>
                    <a:pt x="59" y="0"/>
                    <a:pt x="64" y="0"/>
                  </a:cubicBezTo>
                  <a:cubicBezTo>
                    <a:pt x="67" y="0"/>
                    <a:pt x="72" y="5"/>
                    <a:pt x="72" y="7"/>
                  </a:cubicBezTo>
                  <a:cubicBezTo>
                    <a:pt x="72" y="18"/>
                    <a:pt x="55" y="17"/>
                    <a:pt x="53" y="28"/>
                  </a:cubicBezTo>
                  <a:cubicBezTo>
                    <a:pt x="53" y="30"/>
                    <a:pt x="54" y="32"/>
                    <a:pt x="55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56"/>
                    <a:pt x="79" y="66"/>
                    <a:pt x="79" y="83"/>
                  </a:cubicBezTo>
                  <a:cubicBezTo>
                    <a:pt x="76" y="83"/>
                    <a:pt x="74" y="86"/>
                    <a:pt x="73" y="89"/>
                  </a:cubicBezTo>
                  <a:cubicBezTo>
                    <a:pt x="81" y="91"/>
                    <a:pt x="85" y="88"/>
                    <a:pt x="91" y="90"/>
                  </a:cubicBezTo>
                  <a:cubicBezTo>
                    <a:pt x="105" y="95"/>
                    <a:pt x="103" y="114"/>
                    <a:pt x="112" y="123"/>
                  </a:cubicBezTo>
                  <a:cubicBezTo>
                    <a:pt x="124" y="136"/>
                    <a:pt x="144" y="141"/>
                    <a:pt x="144" y="160"/>
                  </a:cubicBezTo>
                  <a:cubicBezTo>
                    <a:pt x="144" y="167"/>
                    <a:pt x="152" y="171"/>
                    <a:pt x="152" y="177"/>
                  </a:cubicBezTo>
                  <a:cubicBezTo>
                    <a:pt x="152" y="180"/>
                    <a:pt x="151" y="182"/>
                    <a:pt x="148" y="183"/>
                  </a:cubicBezTo>
                  <a:cubicBezTo>
                    <a:pt x="148" y="188"/>
                    <a:pt x="148" y="188"/>
                    <a:pt x="148" y="188"/>
                  </a:cubicBezTo>
                  <a:cubicBezTo>
                    <a:pt x="154" y="187"/>
                    <a:pt x="154" y="184"/>
                    <a:pt x="157" y="183"/>
                  </a:cubicBezTo>
                  <a:lnTo>
                    <a:pt x="154" y="186"/>
                  </a:ln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9"/>
            <p:cNvSpPr>
              <a:spLocks/>
            </p:cNvSpPr>
            <p:nvPr/>
          </p:nvSpPr>
          <p:spPr bwMode="auto">
            <a:xfrm>
              <a:off x="5643484" y="2511775"/>
              <a:ext cx="10586" cy="12428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9 h 9"/>
                <a:gd name="T4" fmla="*/ 8 w 9"/>
                <a:gd name="T5" fmla="*/ 9 h 9"/>
                <a:gd name="T6" fmla="*/ 9 w 9"/>
                <a:gd name="T7" fmla="*/ 0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4" y="9"/>
                    <a:pt x="7" y="9"/>
                    <a:pt x="8" y="9"/>
                  </a:cubicBezTo>
                  <a:cubicBezTo>
                    <a:pt x="8" y="5"/>
                    <a:pt x="9" y="2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0"/>
            <p:cNvSpPr>
              <a:spLocks/>
            </p:cNvSpPr>
            <p:nvPr/>
          </p:nvSpPr>
          <p:spPr bwMode="auto">
            <a:xfrm>
              <a:off x="5103640" y="1954280"/>
              <a:ext cx="289328" cy="138486"/>
            </a:xfrm>
            <a:custGeom>
              <a:avLst/>
              <a:gdLst>
                <a:gd name="T0" fmla="*/ 218 w 219"/>
                <a:gd name="T1" fmla="*/ 56 h 104"/>
                <a:gd name="T2" fmla="*/ 184 w 219"/>
                <a:gd name="T3" fmla="*/ 84 h 104"/>
                <a:gd name="T4" fmla="*/ 125 w 219"/>
                <a:gd name="T5" fmla="*/ 104 h 104"/>
                <a:gd name="T6" fmla="*/ 57 w 219"/>
                <a:gd name="T7" fmla="*/ 90 h 104"/>
                <a:gd name="T8" fmla="*/ 24 w 219"/>
                <a:gd name="T9" fmla="*/ 75 h 104"/>
                <a:gd name="T10" fmla="*/ 31 w 219"/>
                <a:gd name="T11" fmla="*/ 71 h 104"/>
                <a:gd name="T12" fmla="*/ 35 w 219"/>
                <a:gd name="T13" fmla="*/ 48 h 104"/>
                <a:gd name="T14" fmla="*/ 2 w 219"/>
                <a:gd name="T15" fmla="*/ 44 h 104"/>
                <a:gd name="T16" fmla="*/ 41 w 219"/>
                <a:gd name="T17" fmla="*/ 37 h 104"/>
                <a:gd name="T18" fmla="*/ 38 w 219"/>
                <a:gd name="T19" fmla="*/ 31 h 104"/>
                <a:gd name="T20" fmla="*/ 0 w 219"/>
                <a:gd name="T21" fmla="*/ 13 h 104"/>
                <a:gd name="T22" fmla="*/ 15 w 219"/>
                <a:gd name="T23" fmla="*/ 15 h 104"/>
                <a:gd name="T24" fmla="*/ 15 w 219"/>
                <a:gd name="T25" fmla="*/ 9 h 104"/>
                <a:gd name="T26" fmla="*/ 29 w 219"/>
                <a:gd name="T27" fmla="*/ 0 h 104"/>
                <a:gd name="T28" fmla="*/ 35 w 219"/>
                <a:gd name="T29" fmla="*/ 0 h 104"/>
                <a:gd name="T30" fmla="*/ 39 w 219"/>
                <a:gd name="T31" fmla="*/ 12 h 104"/>
                <a:gd name="T32" fmla="*/ 50 w 219"/>
                <a:gd name="T33" fmla="*/ 28 h 104"/>
                <a:gd name="T34" fmla="*/ 64 w 219"/>
                <a:gd name="T35" fmla="*/ 23 h 104"/>
                <a:gd name="T36" fmla="*/ 64 w 219"/>
                <a:gd name="T37" fmla="*/ 13 h 104"/>
                <a:gd name="T38" fmla="*/ 74 w 219"/>
                <a:gd name="T39" fmla="*/ 20 h 104"/>
                <a:gd name="T40" fmla="*/ 92 w 219"/>
                <a:gd name="T41" fmla="*/ 15 h 104"/>
                <a:gd name="T42" fmla="*/ 103 w 219"/>
                <a:gd name="T43" fmla="*/ 21 h 104"/>
                <a:gd name="T44" fmla="*/ 103 w 219"/>
                <a:gd name="T45" fmla="*/ 13 h 104"/>
                <a:gd name="T46" fmla="*/ 127 w 219"/>
                <a:gd name="T47" fmla="*/ 15 h 104"/>
                <a:gd name="T48" fmla="*/ 153 w 219"/>
                <a:gd name="T49" fmla="*/ 13 h 104"/>
                <a:gd name="T50" fmla="*/ 156 w 219"/>
                <a:gd name="T51" fmla="*/ 1 h 104"/>
                <a:gd name="T52" fmla="*/ 164 w 219"/>
                <a:gd name="T53" fmla="*/ 1 h 104"/>
                <a:gd name="T54" fmla="*/ 178 w 219"/>
                <a:gd name="T55" fmla="*/ 11 h 104"/>
                <a:gd name="T56" fmla="*/ 196 w 219"/>
                <a:gd name="T57" fmla="*/ 7 h 104"/>
                <a:gd name="T58" fmla="*/ 191 w 219"/>
                <a:gd name="T59" fmla="*/ 14 h 104"/>
                <a:gd name="T60" fmla="*/ 219 w 219"/>
                <a:gd name="T61" fmla="*/ 54 h 104"/>
                <a:gd name="T62" fmla="*/ 218 w 219"/>
                <a:gd name="T6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04">
                  <a:moveTo>
                    <a:pt x="218" y="56"/>
                  </a:moveTo>
                  <a:cubicBezTo>
                    <a:pt x="212" y="67"/>
                    <a:pt x="194" y="81"/>
                    <a:pt x="184" y="84"/>
                  </a:cubicBezTo>
                  <a:cubicBezTo>
                    <a:pt x="166" y="91"/>
                    <a:pt x="151" y="104"/>
                    <a:pt x="125" y="104"/>
                  </a:cubicBezTo>
                  <a:cubicBezTo>
                    <a:pt x="97" y="104"/>
                    <a:pt x="78" y="97"/>
                    <a:pt x="57" y="90"/>
                  </a:cubicBezTo>
                  <a:cubicBezTo>
                    <a:pt x="47" y="87"/>
                    <a:pt x="41" y="75"/>
                    <a:pt x="24" y="75"/>
                  </a:cubicBezTo>
                  <a:cubicBezTo>
                    <a:pt x="26" y="74"/>
                    <a:pt x="29" y="71"/>
                    <a:pt x="31" y="71"/>
                  </a:cubicBezTo>
                  <a:cubicBezTo>
                    <a:pt x="31" y="61"/>
                    <a:pt x="33" y="56"/>
                    <a:pt x="35" y="48"/>
                  </a:cubicBezTo>
                  <a:cubicBezTo>
                    <a:pt x="22" y="44"/>
                    <a:pt x="10" y="52"/>
                    <a:pt x="2" y="44"/>
                  </a:cubicBezTo>
                  <a:cubicBezTo>
                    <a:pt x="13" y="44"/>
                    <a:pt x="33" y="40"/>
                    <a:pt x="41" y="37"/>
                  </a:cubicBezTo>
                  <a:cubicBezTo>
                    <a:pt x="39" y="36"/>
                    <a:pt x="38" y="33"/>
                    <a:pt x="38" y="31"/>
                  </a:cubicBezTo>
                  <a:cubicBezTo>
                    <a:pt x="29" y="31"/>
                    <a:pt x="1" y="22"/>
                    <a:pt x="0" y="13"/>
                  </a:cubicBezTo>
                  <a:cubicBezTo>
                    <a:pt x="7" y="11"/>
                    <a:pt x="10" y="13"/>
                    <a:pt x="15" y="15"/>
                  </a:cubicBezTo>
                  <a:cubicBezTo>
                    <a:pt x="15" y="13"/>
                    <a:pt x="15" y="11"/>
                    <a:pt x="15" y="9"/>
                  </a:cubicBezTo>
                  <a:cubicBezTo>
                    <a:pt x="21" y="9"/>
                    <a:pt x="22" y="0"/>
                    <a:pt x="29" y="0"/>
                  </a:cubicBezTo>
                  <a:cubicBezTo>
                    <a:pt x="31" y="0"/>
                    <a:pt x="32" y="0"/>
                    <a:pt x="35" y="0"/>
                  </a:cubicBezTo>
                  <a:cubicBezTo>
                    <a:pt x="35" y="5"/>
                    <a:pt x="38" y="7"/>
                    <a:pt x="39" y="12"/>
                  </a:cubicBezTo>
                  <a:cubicBezTo>
                    <a:pt x="38" y="17"/>
                    <a:pt x="45" y="28"/>
                    <a:pt x="50" y="28"/>
                  </a:cubicBezTo>
                  <a:cubicBezTo>
                    <a:pt x="56" y="28"/>
                    <a:pt x="60" y="24"/>
                    <a:pt x="64" y="23"/>
                  </a:cubicBezTo>
                  <a:cubicBezTo>
                    <a:pt x="63" y="17"/>
                    <a:pt x="62" y="16"/>
                    <a:pt x="64" y="13"/>
                  </a:cubicBezTo>
                  <a:cubicBezTo>
                    <a:pt x="67" y="16"/>
                    <a:pt x="69" y="20"/>
                    <a:pt x="74" y="2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8" y="17"/>
                    <a:pt x="100" y="19"/>
                    <a:pt x="103" y="21"/>
                  </a:cubicBezTo>
                  <a:cubicBezTo>
                    <a:pt x="102" y="18"/>
                    <a:pt x="103" y="15"/>
                    <a:pt x="103" y="13"/>
                  </a:cubicBezTo>
                  <a:cubicBezTo>
                    <a:pt x="114" y="13"/>
                    <a:pt x="120" y="15"/>
                    <a:pt x="127" y="15"/>
                  </a:cubicBezTo>
                  <a:cubicBezTo>
                    <a:pt x="137" y="15"/>
                    <a:pt x="146" y="5"/>
                    <a:pt x="153" y="13"/>
                  </a:cubicBezTo>
                  <a:cubicBezTo>
                    <a:pt x="153" y="6"/>
                    <a:pt x="154" y="4"/>
                    <a:pt x="156" y="1"/>
                  </a:cubicBezTo>
                  <a:cubicBezTo>
                    <a:pt x="161" y="2"/>
                    <a:pt x="161" y="3"/>
                    <a:pt x="164" y="1"/>
                  </a:cubicBezTo>
                  <a:cubicBezTo>
                    <a:pt x="164" y="10"/>
                    <a:pt x="170" y="11"/>
                    <a:pt x="178" y="11"/>
                  </a:cubicBezTo>
                  <a:cubicBezTo>
                    <a:pt x="185" y="11"/>
                    <a:pt x="189" y="7"/>
                    <a:pt x="196" y="7"/>
                  </a:cubicBezTo>
                  <a:cubicBezTo>
                    <a:pt x="194" y="9"/>
                    <a:pt x="191" y="12"/>
                    <a:pt x="191" y="14"/>
                  </a:cubicBezTo>
                  <a:cubicBezTo>
                    <a:pt x="191" y="37"/>
                    <a:pt x="219" y="32"/>
                    <a:pt x="219" y="54"/>
                  </a:cubicBezTo>
                  <a:lnTo>
                    <a:pt x="218" y="56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1"/>
            <p:cNvSpPr>
              <a:spLocks/>
            </p:cNvSpPr>
            <p:nvPr/>
          </p:nvSpPr>
          <p:spPr bwMode="auto">
            <a:xfrm>
              <a:off x="3371200" y="3633870"/>
              <a:ext cx="296385" cy="106527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2"/>
            <p:cNvSpPr>
              <a:spLocks/>
            </p:cNvSpPr>
            <p:nvPr/>
          </p:nvSpPr>
          <p:spPr bwMode="auto">
            <a:xfrm>
              <a:off x="3413541" y="3672930"/>
              <a:ext cx="15878" cy="19531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3"/>
            <p:cNvSpPr>
              <a:spLocks/>
            </p:cNvSpPr>
            <p:nvPr/>
          </p:nvSpPr>
          <p:spPr bwMode="auto">
            <a:xfrm>
              <a:off x="3559969" y="3779457"/>
              <a:ext cx="49397" cy="23082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4"/>
            <p:cNvSpPr>
              <a:spLocks/>
            </p:cNvSpPr>
            <p:nvPr/>
          </p:nvSpPr>
          <p:spPr bwMode="auto">
            <a:xfrm>
              <a:off x="3875760" y="3777683"/>
              <a:ext cx="40576" cy="1775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5"/>
            <p:cNvSpPr>
              <a:spLocks/>
            </p:cNvSpPr>
            <p:nvPr/>
          </p:nvSpPr>
          <p:spPr bwMode="auto">
            <a:xfrm>
              <a:off x="3669350" y="3733295"/>
              <a:ext cx="171127" cy="71019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/>
            <p:cNvSpPr>
              <a:spLocks/>
            </p:cNvSpPr>
            <p:nvPr/>
          </p:nvSpPr>
          <p:spPr bwMode="auto">
            <a:xfrm>
              <a:off x="4029245" y="4020921"/>
              <a:ext cx="21170" cy="24857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7"/>
            <p:cNvSpPr>
              <a:spLocks/>
            </p:cNvSpPr>
            <p:nvPr/>
          </p:nvSpPr>
          <p:spPr bwMode="auto">
            <a:xfrm>
              <a:off x="4341508" y="4340506"/>
              <a:ext cx="67040" cy="55039"/>
            </a:xfrm>
            <a:custGeom>
              <a:avLst/>
              <a:gdLst>
                <a:gd name="T0" fmla="*/ 18 w 51"/>
                <a:gd name="T1" fmla="*/ 0 h 42"/>
                <a:gd name="T2" fmla="*/ 34 w 51"/>
                <a:gd name="T3" fmla="*/ 7 h 42"/>
                <a:gd name="T4" fmla="*/ 46 w 51"/>
                <a:gd name="T5" fmla="*/ 9 h 42"/>
                <a:gd name="T6" fmla="*/ 51 w 51"/>
                <a:gd name="T7" fmla="*/ 16 h 42"/>
                <a:gd name="T8" fmla="*/ 31 w 51"/>
                <a:gd name="T9" fmla="*/ 42 h 42"/>
                <a:gd name="T10" fmla="*/ 0 w 51"/>
                <a:gd name="T11" fmla="*/ 20 h 42"/>
                <a:gd name="T12" fmla="*/ 15 w 51"/>
                <a:gd name="T13" fmla="*/ 0 h 42"/>
                <a:gd name="T14" fmla="*/ 18 w 5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2">
                  <a:moveTo>
                    <a:pt x="18" y="0"/>
                  </a:moveTo>
                  <a:cubicBezTo>
                    <a:pt x="23" y="3"/>
                    <a:pt x="28" y="7"/>
                    <a:pt x="34" y="7"/>
                  </a:cubicBezTo>
                  <a:cubicBezTo>
                    <a:pt x="35" y="18"/>
                    <a:pt x="42" y="9"/>
                    <a:pt x="46" y="9"/>
                  </a:cubicBezTo>
                  <a:cubicBezTo>
                    <a:pt x="49" y="9"/>
                    <a:pt x="51" y="15"/>
                    <a:pt x="51" y="16"/>
                  </a:cubicBezTo>
                  <a:cubicBezTo>
                    <a:pt x="51" y="23"/>
                    <a:pt x="40" y="42"/>
                    <a:pt x="31" y="42"/>
                  </a:cubicBezTo>
                  <a:cubicBezTo>
                    <a:pt x="20" y="42"/>
                    <a:pt x="0" y="27"/>
                    <a:pt x="0" y="20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6" y="0"/>
                    <a:pt x="18" y="1"/>
                    <a:pt x="1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8"/>
            <p:cNvSpPr>
              <a:spLocks/>
            </p:cNvSpPr>
            <p:nvPr/>
          </p:nvSpPr>
          <p:spPr bwMode="auto">
            <a:xfrm>
              <a:off x="3674642" y="5696961"/>
              <a:ext cx="26463" cy="62141"/>
            </a:xfrm>
            <a:custGeom>
              <a:avLst/>
              <a:gdLst>
                <a:gd name="T0" fmla="*/ 0 w 19"/>
                <a:gd name="T1" fmla="*/ 24 h 46"/>
                <a:gd name="T2" fmla="*/ 10 w 19"/>
                <a:gd name="T3" fmla="*/ 0 h 46"/>
                <a:gd name="T4" fmla="*/ 19 w 19"/>
                <a:gd name="T5" fmla="*/ 13 h 46"/>
                <a:gd name="T6" fmla="*/ 16 w 19"/>
                <a:gd name="T7" fmla="*/ 22 h 46"/>
                <a:gd name="T8" fmla="*/ 16 w 19"/>
                <a:gd name="T9" fmla="*/ 46 h 46"/>
                <a:gd name="T10" fmla="*/ 9 w 19"/>
                <a:gd name="T11" fmla="*/ 46 h 46"/>
                <a:gd name="T12" fmla="*/ 0 w 19"/>
                <a:gd name="T13" fmla="*/ 35 h 46"/>
                <a:gd name="T14" fmla="*/ 0 w 19"/>
                <a:gd name="T1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0" y="24"/>
                  </a:moveTo>
                  <a:cubicBezTo>
                    <a:pt x="0" y="24"/>
                    <a:pt x="5" y="0"/>
                    <a:pt x="10" y="0"/>
                  </a:cubicBezTo>
                  <a:cubicBezTo>
                    <a:pt x="16" y="0"/>
                    <a:pt x="19" y="7"/>
                    <a:pt x="19" y="13"/>
                  </a:cubicBezTo>
                  <a:cubicBezTo>
                    <a:pt x="19" y="18"/>
                    <a:pt x="16" y="20"/>
                    <a:pt x="16" y="2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4" y="45"/>
                    <a:pt x="0" y="38"/>
                    <a:pt x="0" y="35"/>
                  </a:cubicBezTo>
                  <a:cubicBezTo>
                    <a:pt x="0" y="31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9"/>
            <p:cNvSpPr>
              <a:spLocks/>
            </p:cNvSpPr>
            <p:nvPr/>
          </p:nvSpPr>
          <p:spPr bwMode="auto">
            <a:xfrm>
              <a:off x="3471760" y="3971208"/>
              <a:ext cx="1326674" cy="2260168"/>
            </a:xfrm>
            <a:custGeom>
              <a:avLst/>
              <a:gdLst>
                <a:gd name="T0" fmla="*/ 80 w 1007"/>
                <a:gd name="T1" fmla="*/ 163 h 1703"/>
                <a:gd name="T2" fmla="*/ 89 w 1007"/>
                <a:gd name="T3" fmla="*/ 91 h 1703"/>
                <a:gd name="T4" fmla="*/ 102 w 1007"/>
                <a:gd name="T5" fmla="*/ 83 h 1703"/>
                <a:gd name="T6" fmla="*/ 142 w 1007"/>
                <a:gd name="T7" fmla="*/ 31 h 1703"/>
                <a:gd name="T8" fmla="*/ 220 w 1007"/>
                <a:gd name="T9" fmla="*/ 10 h 1703"/>
                <a:gd name="T10" fmla="*/ 218 w 1007"/>
                <a:gd name="T11" fmla="*/ 76 h 1703"/>
                <a:gd name="T12" fmla="*/ 235 w 1007"/>
                <a:gd name="T13" fmla="*/ 23 h 1703"/>
                <a:gd name="T14" fmla="*/ 252 w 1007"/>
                <a:gd name="T15" fmla="*/ 8 h 1703"/>
                <a:gd name="T16" fmla="*/ 333 w 1007"/>
                <a:gd name="T17" fmla="*/ 42 h 1703"/>
                <a:gd name="T18" fmla="*/ 391 w 1007"/>
                <a:gd name="T19" fmla="*/ 36 h 1703"/>
                <a:gd name="T20" fmla="*/ 401 w 1007"/>
                <a:gd name="T21" fmla="*/ 46 h 1703"/>
                <a:gd name="T22" fmla="*/ 465 w 1007"/>
                <a:gd name="T23" fmla="*/ 89 h 1703"/>
                <a:gd name="T24" fmla="*/ 564 w 1007"/>
                <a:gd name="T25" fmla="*/ 150 h 1703"/>
                <a:gd name="T26" fmla="*/ 609 w 1007"/>
                <a:gd name="T27" fmla="*/ 161 h 1703"/>
                <a:gd name="T28" fmla="*/ 668 w 1007"/>
                <a:gd name="T29" fmla="*/ 234 h 1703"/>
                <a:gd name="T30" fmla="*/ 658 w 1007"/>
                <a:gd name="T31" fmla="*/ 306 h 1703"/>
                <a:gd name="T32" fmla="*/ 693 w 1007"/>
                <a:gd name="T33" fmla="*/ 333 h 1703"/>
                <a:gd name="T34" fmla="*/ 781 w 1007"/>
                <a:gd name="T35" fmla="*/ 316 h 1703"/>
                <a:gd name="T36" fmla="*/ 802 w 1007"/>
                <a:gd name="T37" fmla="*/ 344 h 1703"/>
                <a:gd name="T38" fmla="*/ 882 w 1007"/>
                <a:gd name="T39" fmla="*/ 344 h 1703"/>
                <a:gd name="T40" fmla="*/ 988 w 1007"/>
                <a:gd name="T41" fmla="*/ 397 h 1703"/>
                <a:gd name="T42" fmla="*/ 943 w 1007"/>
                <a:gd name="T43" fmla="*/ 558 h 1703"/>
                <a:gd name="T44" fmla="*/ 914 w 1007"/>
                <a:gd name="T45" fmla="*/ 674 h 1703"/>
                <a:gd name="T46" fmla="*/ 897 w 1007"/>
                <a:gd name="T47" fmla="*/ 729 h 1703"/>
                <a:gd name="T48" fmla="*/ 833 w 1007"/>
                <a:gd name="T49" fmla="*/ 809 h 1703"/>
                <a:gd name="T50" fmla="*/ 738 w 1007"/>
                <a:gd name="T51" fmla="*/ 853 h 1703"/>
                <a:gd name="T52" fmla="*/ 708 w 1007"/>
                <a:gd name="T53" fmla="*/ 944 h 1703"/>
                <a:gd name="T54" fmla="*/ 667 w 1007"/>
                <a:gd name="T55" fmla="*/ 1007 h 1703"/>
                <a:gd name="T56" fmla="*/ 535 w 1007"/>
                <a:gd name="T57" fmla="*/ 1107 h 1703"/>
                <a:gd name="T58" fmla="*/ 511 w 1007"/>
                <a:gd name="T59" fmla="*/ 1115 h 1703"/>
                <a:gd name="T60" fmla="*/ 530 w 1007"/>
                <a:gd name="T61" fmla="*/ 1178 h 1703"/>
                <a:gd name="T62" fmla="*/ 420 w 1007"/>
                <a:gd name="T63" fmla="*/ 1220 h 1703"/>
                <a:gd name="T64" fmla="*/ 412 w 1007"/>
                <a:gd name="T65" fmla="*/ 1274 h 1703"/>
                <a:gd name="T66" fmla="*/ 353 w 1007"/>
                <a:gd name="T67" fmla="*/ 1282 h 1703"/>
                <a:gd name="T68" fmla="*/ 386 w 1007"/>
                <a:gd name="T69" fmla="*/ 1316 h 1703"/>
                <a:gd name="T70" fmla="*/ 368 w 1007"/>
                <a:gd name="T71" fmla="*/ 1331 h 1703"/>
                <a:gd name="T72" fmla="*/ 306 w 1007"/>
                <a:gd name="T73" fmla="*/ 1418 h 1703"/>
                <a:gd name="T74" fmla="*/ 302 w 1007"/>
                <a:gd name="T75" fmla="*/ 1525 h 1703"/>
                <a:gd name="T76" fmla="*/ 277 w 1007"/>
                <a:gd name="T77" fmla="*/ 1592 h 1703"/>
                <a:gd name="T78" fmla="*/ 345 w 1007"/>
                <a:gd name="T79" fmla="*/ 1685 h 1703"/>
                <a:gd name="T80" fmla="*/ 292 w 1007"/>
                <a:gd name="T81" fmla="*/ 1703 h 1703"/>
                <a:gd name="T82" fmla="*/ 219 w 1007"/>
                <a:gd name="T83" fmla="*/ 1659 h 1703"/>
                <a:gd name="T84" fmla="*/ 159 w 1007"/>
                <a:gd name="T85" fmla="*/ 1627 h 1703"/>
                <a:gd name="T86" fmla="*/ 161 w 1007"/>
                <a:gd name="T87" fmla="*/ 1602 h 1703"/>
                <a:gd name="T88" fmla="*/ 146 w 1007"/>
                <a:gd name="T89" fmla="*/ 1545 h 1703"/>
                <a:gd name="T90" fmla="*/ 141 w 1007"/>
                <a:gd name="T91" fmla="*/ 1425 h 1703"/>
                <a:gd name="T92" fmla="*/ 149 w 1007"/>
                <a:gd name="T93" fmla="*/ 1409 h 1703"/>
                <a:gd name="T94" fmla="*/ 193 w 1007"/>
                <a:gd name="T95" fmla="*/ 1293 h 1703"/>
                <a:gd name="T96" fmla="*/ 165 w 1007"/>
                <a:gd name="T97" fmla="*/ 1275 h 1703"/>
                <a:gd name="T98" fmla="*/ 175 w 1007"/>
                <a:gd name="T99" fmla="*/ 1226 h 1703"/>
                <a:gd name="T100" fmla="*/ 197 w 1007"/>
                <a:gd name="T101" fmla="*/ 1128 h 1703"/>
                <a:gd name="T102" fmla="*/ 213 w 1007"/>
                <a:gd name="T103" fmla="*/ 1012 h 1703"/>
                <a:gd name="T104" fmla="*/ 234 w 1007"/>
                <a:gd name="T105" fmla="*/ 890 h 1703"/>
                <a:gd name="T106" fmla="*/ 246 w 1007"/>
                <a:gd name="T107" fmla="*/ 782 h 1703"/>
                <a:gd name="T108" fmla="*/ 180 w 1007"/>
                <a:gd name="T109" fmla="*/ 667 h 1703"/>
                <a:gd name="T110" fmla="*/ 107 w 1007"/>
                <a:gd name="T111" fmla="*/ 594 h 1703"/>
                <a:gd name="T112" fmla="*/ 49 w 1007"/>
                <a:gd name="T113" fmla="*/ 469 h 1703"/>
                <a:gd name="T114" fmla="*/ 19 w 1007"/>
                <a:gd name="T115" fmla="*/ 435 h 1703"/>
                <a:gd name="T116" fmla="*/ 32 w 1007"/>
                <a:gd name="T117" fmla="*/ 344 h 1703"/>
                <a:gd name="T118" fmla="*/ 24 w 1007"/>
                <a:gd name="T119" fmla="*/ 266 h 1703"/>
                <a:gd name="T120" fmla="*/ 81 w 1007"/>
                <a:gd name="T121" fmla="*/ 191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1703">
                  <a:moveTo>
                    <a:pt x="84" y="185"/>
                  </a:moveTo>
                  <a:cubicBezTo>
                    <a:pt x="84" y="184"/>
                    <a:pt x="84" y="182"/>
                    <a:pt x="84" y="181"/>
                  </a:cubicBezTo>
                  <a:cubicBezTo>
                    <a:pt x="84" y="174"/>
                    <a:pt x="80" y="169"/>
                    <a:pt x="80" y="163"/>
                  </a:cubicBezTo>
                  <a:cubicBezTo>
                    <a:pt x="80" y="153"/>
                    <a:pt x="84" y="150"/>
                    <a:pt x="84" y="142"/>
                  </a:cubicBezTo>
                  <a:cubicBezTo>
                    <a:pt x="84" y="126"/>
                    <a:pt x="70" y="128"/>
                    <a:pt x="70" y="114"/>
                  </a:cubicBezTo>
                  <a:cubicBezTo>
                    <a:pt x="70" y="103"/>
                    <a:pt x="85" y="98"/>
                    <a:pt x="89" y="91"/>
                  </a:cubicBezTo>
                  <a:cubicBezTo>
                    <a:pt x="95" y="93"/>
                    <a:pt x="93" y="93"/>
                    <a:pt x="98" y="91"/>
                  </a:cubicBezTo>
                  <a:cubicBezTo>
                    <a:pt x="98" y="90"/>
                    <a:pt x="98" y="88"/>
                    <a:pt x="98" y="87"/>
                  </a:cubicBezTo>
                  <a:cubicBezTo>
                    <a:pt x="98" y="85"/>
                    <a:pt x="101" y="83"/>
                    <a:pt x="102" y="83"/>
                  </a:cubicBezTo>
                  <a:cubicBezTo>
                    <a:pt x="102" y="75"/>
                    <a:pt x="110" y="72"/>
                    <a:pt x="115" y="69"/>
                  </a:cubicBezTo>
                  <a:cubicBezTo>
                    <a:pt x="119" y="66"/>
                    <a:pt x="120" y="56"/>
                    <a:pt x="121" y="49"/>
                  </a:cubicBezTo>
                  <a:cubicBezTo>
                    <a:pt x="125" y="37"/>
                    <a:pt x="132" y="34"/>
                    <a:pt x="142" y="31"/>
                  </a:cubicBezTo>
                  <a:cubicBezTo>
                    <a:pt x="160" y="25"/>
                    <a:pt x="172" y="22"/>
                    <a:pt x="191" y="15"/>
                  </a:cubicBezTo>
                  <a:cubicBezTo>
                    <a:pt x="201" y="12"/>
                    <a:pt x="203" y="0"/>
                    <a:pt x="213" y="0"/>
                  </a:cubicBezTo>
                  <a:cubicBezTo>
                    <a:pt x="217" y="0"/>
                    <a:pt x="220" y="9"/>
                    <a:pt x="220" y="10"/>
                  </a:cubicBezTo>
                  <a:cubicBezTo>
                    <a:pt x="220" y="16"/>
                    <a:pt x="215" y="19"/>
                    <a:pt x="212" y="19"/>
                  </a:cubicBezTo>
                  <a:cubicBezTo>
                    <a:pt x="210" y="31"/>
                    <a:pt x="205" y="45"/>
                    <a:pt x="205" y="52"/>
                  </a:cubicBezTo>
                  <a:cubicBezTo>
                    <a:pt x="205" y="60"/>
                    <a:pt x="210" y="76"/>
                    <a:pt x="218" y="76"/>
                  </a:cubicBezTo>
                  <a:cubicBezTo>
                    <a:pt x="221" y="76"/>
                    <a:pt x="225" y="66"/>
                    <a:pt x="225" y="63"/>
                  </a:cubicBezTo>
                  <a:cubicBezTo>
                    <a:pt x="225" y="53"/>
                    <a:pt x="216" y="48"/>
                    <a:pt x="216" y="38"/>
                  </a:cubicBezTo>
                  <a:cubicBezTo>
                    <a:pt x="216" y="26"/>
                    <a:pt x="228" y="28"/>
                    <a:pt x="235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0" y="14"/>
                    <a:pt x="239" y="18"/>
                    <a:pt x="239" y="8"/>
                  </a:cubicBezTo>
                  <a:cubicBezTo>
                    <a:pt x="252" y="8"/>
                    <a:pt x="252" y="8"/>
                    <a:pt x="252" y="8"/>
                  </a:cubicBezTo>
                  <a:cubicBezTo>
                    <a:pt x="255" y="21"/>
                    <a:pt x="272" y="25"/>
                    <a:pt x="283" y="28"/>
                  </a:cubicBezTo>
                  <a:cubicBezTo>
                    <a:pt x="283" y="36"/>
                    <a:pt x="288" y="41"/>
                    <a:pt x="293" y="42"/>
                  </a:cubicBezTo>
                  <a:cubicBezTo>
                    <a:pt x="305" y="42"/>
                    <a:pt x="327" y="42"/>
                    <a:pt x="333" y="42"/>
                  </a:cubicBezTo>
                  <a:cubicBezTo>
                    <a:pt x="333" y="49"/>
                    <a:pt x="343" y="51"/>
                    <a:pt x="349" y="51"/>
                  </a:cubicBezTo>
                  <a:cubicBezTo>
                    <a:pt x="360" y="49"/>
                    <a:pt x="368" y="49"/>
                    <a:pt x="372" y="40"/>
                  </a:cubicBezTo>
                  <a:cubicBezTo>
                    <a:pt x="373" y="37"/>
                    <a:pt x="389" y="37"/>
                    <a:pt x="391" y="36"/>
                  </a:cubicBezTo>
                  <a:cubicBezTo>
                    <a:pt x="399" y="36"/>
                    <a:pt x="412" y="38"/>
                    <a:pt x="412" y="38"/>
                  </a:cubicBezTo>
                  <a:cubicBezTo>
                    <a:pt x="409" y="41"/>
                    <a:pt x="403" y="41"/>
                    <a:pt x="401" y="40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06" y="57"/>
                    <a:pt x="422" y="60"/>
                    <a:pt x="433" y="64"/>
                  </a:cubicBezTo>
                  <a:cubicBezTo>
                    <a:pt x="443" y="67"/>
                    <a:pt x="441" y="79"/>
                    <a:pt x="444" y="89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80" y="104"/>
                    <a:pt x="486" y="102"/>
                    <a:pt x="496" y="122"/>
                  </a:cubicBezTo>
                  <a:cubicBezTo>
                    <a:pt x="497" y="125"/>
                    <a:pt x="503" y="126"/>
                    <a:pt x="507" y="126"/>
                  </a:cubicBezTo>
                  <a:cubicBezTo>
                    <a:pt x="512" y="149"/>
                    <a:pt x="544" y="146"/>
                    <a:pt x="564" y="150"/>
                  </a:cubicBezTo>
                  <a:cubicBezTo>
                    <a:pt x="584" y="150"/>
                    <a:pt x="584" y="150"/>
                    <a:pt x="584" y="150"/>
                  </a:cubicBezTo>
                  <a:cubicBezTo>
                    <a:pt x="589" y="153"/>
                    <a:pt x="602" y="159"/>
                    <a:pt x="609" y="159"/>
                  </a:cubicBezTo>
                  <a:cubicBezTo>
                    <a:pt x="609" y="161"/>
                    <a:pt x="609" y="161"/>
                    <a:pt x="609" y="161"/>
                  </a:cubicBezTo>
                  <a:cubicBezTo>
                    <a:pt x="611" y="161"/>
                    <a:pt x="612" y="161"/>
                    <a:pt x="614" y="161"/>
                  </a:cubicBezTo>
                  <a:cubicBezTo>
                    <a:pt x="626" y="161"/>
                    <a:pt x="642" y="187"/>
                    <a:pt x="655" y="190"/>
                  </a:cubicBezTo>
                  <a:cubicBezTo>
                    <a:pt x="655" y="200"/>
                    <a:pt x="664" y="225"/>
                    <a:pt x="668" y="234"/>
                  </a:cubicBezTo>
                  <a:cubicBezTo>
                    <a:pt x="672" y="242"/>
                    <a:pt x="682" y="242"/>
                    <a:pt x="682" y="250"/>
                  </a:cubicBezTo>
                  <a:cubicBezTo>
                    <a:pt x="670" y="266"/>
                    <a:pt x="648" y="274"/>
                    <a:pt x="648" y="297"/>
                  </a:cubicBezTo>
                  <a:cubicBezTo>
                    <a:pt x="648" y="305"/>
                    <a:pt x="655" y="305"/>
                    <a:pt x="658" y="306"/>
                  </a:cubicBezTo>
                  <a:cubicBezTo>
                    <a:pt x="666" y="310"/>
                    <a:pt x="670" y="316"/>
                    <a:pt x="671" y="324"/>
                  </a:cubicBezTo>
                  <a:cubicBezTo>
                    <a:pt x="689" y="324"/>
                    <a:pt x="689" y="324"/>
                    <a:pt x="689" y="324"/>
                  </a:cubicBezTo>
                  <a:cubicBezTo>
                    <a:pt x="689" y="327"/>
                    <a:pt x="691" y="333"/>
                    <a:pt x="693" y="333"/>
                  </a:cubicBezTo>
                  <a:cubicBezTo>
                    <a:pt x="696" y="333"/>
                    <a:pt x="699" y="328"/>
                    <a:pt x="702" y="324"/>
                  </a:cubicBezTo>
                  <a:cubicBezTo>
                    <a:pt x="709" y="311"/>
                    <a:pt x="718" y="294"/>
                    <a:pt x="730" y="294"/>
                  </a:cubicBezTo>
                  <a:cubicBezTo>
                    <a:pt x="744" y="294"/>
                    <a:pt x="771" y="309"/>
                    <a:pt x="781" y="316"/>
                  </a:cubicBezTo>
                  <a:cubicBezTo>
                    <a:pt x="787" y="320"/>
                    <a:pt x="794" y="318"/>
                    <a:pt x="795" y="324"/>
                  </a:cubicBezTo>
                  <a:cubicBezTo>
                    <a:pt x="798" y="332"/>
                    <a:pt x="797" y="337"/>
                    <a:pt x="797" y="344"/>
                  </a:cubicBezTo>
                  <a:cubicBezTo>
                    <a:pt x="802" y="344"/>
                    <a:pt x="802" y="344"/>
                    <a:pt x="802" y="344"/>
                  </a:cubicBezTo>
                  <a:cubicBezTo>
                    <a:pt x="809" y="341"/>
                    <a:pt x="812" y="336"/>
                    <a:pt x="819" y="336"/>
                  </a:cubicBezTo>
                  <a:cubicBezTo>
                    <a:pt x="835" y="336"/>
                    <a:pt x="838" y="348"/>
                    <a:pt x="853" y="348"/>
                  </a:cubicBezTo>
                  <a:cubicBezTo>
                    <a:pt x="882" y="344"/>
                    <a:pt x="882" y="344"/>
                    <a:pt x="882" y="344"/>
                  </a:cubicBezTo>
                  <a:cubicBezTo>
                    <a:pt x="896" y="347"/>
                    <a:pt x="909" y="353"/>
                    <a:pt x="917" y="357"/>
                  </a:cubicBezTo>
                  <a:cubicBezTo>
                    <a:pt x="924" y="369"/>
                    <a:pt x="948" y="391"/>
                    <a:pt x="960" y="395"/>
                  </a:cubicBezTo>
                  <a:cubicBezTo>
                    <a:pt x="970" y="398"/>
                    <a:pt x="977" y="394"/>
                    <a:pt x="988" y="397"/>
                  </a:cubicBezTo>
                  <a:cubicBezTo>
                    <a:pt x="1003" y="402"/>
                    <a:pt x="1007" y="418"/>
                    <a:pt x="1007" y="435"/>
                  </a:cubicBezTo>
                  <a:cubicBezTo>
                    <a:pt x="1007" y="494"/>
                    <a:pt x="976" y="509"/>
                    <a:pt x="956" y="542"/>
                  </a:cubicBezTo>
                  <a:cubicBezTo>
                    <a:pt x="951" y="549"/>
                    <a:pt x="948" y="551"/>
                    <a:pt x="943" y="558"/>
                  </a:cubicBezTo>
                  <a:cubicBezTo>
                    <a:pt x="936" y="570"/>
                    <a:pt x="927" y="572"/>
                    <a:pt x="920" y="580"/>
                  </a:cubicBezTo>
                  <a:cubicBezTo>
                    <a:pt x="908" y="592"/>
                    <a:pt x="920" y="617"/>
                    <a:pt x="920" y="636"/>
                  </a:cubicBezTo>
                  <a:cubicBezTo>
                    <a:pt x="920" y="651"/>
                    <a:pt x="914" y="664"/>
                    <a:pt x="914" y="674"/>
                  </a:cubicBezTo>
                  <a:cubicBezTo>
                    <a:pt x="914" y="678"/>
                    <a:pt x="911" y="681"/>
                    <a:pt x="911" y="684"/>
                  </a:cubicBezTo>
                  <a:cubicBezTo>
                    <a:pt x="908" y="688"/>
                    <a:pt x="901" y="696"/>
                    <a:pt x="901" y="702"/>
                  </a:cubicBezTo>
                  <a:cubicBezTo>
                    <a:pt x="901" y="710"/>
                    <a:pt x="898" y="726"/>
                    <a:pt x="897" y="729"/>
                  </a:cubicBezTo>
                  <a:cubicBezTo>
                    <a:pt x="886" y="747"/>
                    <a:pt x="882" y="755"/>
                    <a:pt x="870" y="771"/>
                  </a:cubicBezTo>
                  <a:cubicBezTo>
                    <a:pt x="867" y="776"/>
                    <a:pt x="868" y="786"/>
                    <a:pt x="867" y="789"/>
                  </a:cubicBezTo>
                  <a:cubicBezTo>
                    <a:pt x="862" y="798"/>
                    <a:pt x="846" y="809"/>
                    <a:pt x="833" y="809"/>
                  </a:cubicBezTo>
                  <a:cubicBezTo>
                    <a:pt x="819" y="809"/>
                    <a:pt x="808" y="809"/>
                    <a:pt x="796" y="814"/>
                  </a:cubicBezTo>
                  <a:cubicBezTo>
                    <a:pt x="792" y="817"/>
                    <a:pt x="791" y="820"/>
                    <a:pt x="789" y="823"/>
                  </a:cubicBezTo>
                  <a:cubicBezTo>
                    <a:pt x="770" y="842"/>
                    <a:pt x="752" y="831"/>
                    <a:pt x="738" y="853"/>
                  </a:cubicBezTo>
                  <a:cubicBezTo>
                    <a:pt x="732" y="863"/>
                    <a:pt x="722" y="863"/>
                    <a:pt x="716" y="870"/>
                  </a:cubicBezTo>
                  <a:cubicBezTo>
                    <a:pt x="706" y="880"/>
                    <a:pt x="708" y="891"/>
                    <a:pt x="708" y="906"/>
                  </a:cubicBezTo>
                  <a:cubicBezTo>
                    <a:pt x="708" y="944"/>
                    <a:pt x="708" y="944"/>
                    <a:pt x="708" y="944"/>
                  </a:cubicBezTo>
                  <a:cubicBezTo>
                    <a:pt x="692" y="952"/>
                    <a:pt x="685" y="965"/>
                    <a:pt x="677" y="982"/>
                  </a:cubicBezTo>
                  <a:cubicBezTo>
                    <a:pt x="677" y="981"/>
                    <a:pt x="677" y="981"/>
                    <a:pt x="677" y="981"/>
                  </a:cubicBezTo>
                  <a:cubicBezTo>
                    <a:pt x="672" y="991"/>
                    <a:pt x="673" y="997"/>
                    <a:pt x="667" y="1007"/>
                  </a:cubicBezTo>
                  <a:cubicBezTo>
                    <a:pt x="653" y="1029"/>
                    <a:pt x="638" y="1031"/>
                    <a:pt x="625" y="1052"/>
                  </a:cubicBezTo>
                  <a:cubicBezTo>
                    <a:pt x="610" y="1076"/>
                    <a:pt x="604" y="1115"/>
                    <a:pt x="569" y="1115"/>
                  </a:cubicBezTo>
                  <a:cubicBezTo>
                    <a:pt x="557" y="1115"/>
                    <a:pt x="540" y="1107"/>
                    <a:pt x="535" y="1107"/>
                  </a:cubicBezTo>
                  <a:cubicBezTo>
                    <a:pt x="524" y="1107"/>
                    <a:pt x="514" y="1097"/>
                    <a:pt x="503" y="1097"/>
                  </a:cubicBezTo>
                  <a:cubicBezTo>
                    <a:pt x="501" y="1097"/>
                    <a:pt x="497" y="1099"/>
                    <a:pt x="497" y="1101"/>
                  </a:cubicBezTo>
                  <a:cubicBezTo>
                    <a:pt x="497" y="1108"/>
                    <a:pt x="508" y="1112"/>
                    <a:pt x="511" y="1115"/>
                  </a:cubicBezTo>
                  <a:cubicBezTo>
                    <a:pt x="517" y="1121"/>
                    <a:pt x="517" y="1130"/>
                    <a:pt x="520" y="1139"/>
                  </a:cubicBezTo>
                  <a:cubicBezTo>
                    <a:pt x="522" y="1148"/>
                    <a:pt x="534" y="1148"/>
                    <a:pt x="534" y="1157"/>
                  </a:cubicBezTo>
                  <a:cubicBezTo>
                    <a:pt x="534" y="1166"/>
                    <a:pt x="534" y="1172"/>
                    <a:pt x="530" y="1178"/>
                  </a:cubicBezTo>
                  <a:cubicBezTo>
                    <a:pt x="524" y="1189"/>
                    <a:pt x="518" y="1194"/>
                    <a:pt x="511" y="1202"/>
                  </a:cubicBezTo>
                  <a:cubicBezTo>
                    <a:pt x="498" y="1216"/>
                    <a:pt x="482" y="1212"/>
                    <a:pt x="464" y="1218"/>
                  </a:cubicBezTo>
                  <a:cubicBezTo>
                    <a:pt x="452" y="1222"/>
                    <a:pt x="427" y="1213"/>
                    <a:pt x="420" y="1220"/>
                  </a:cubicBezTo>
                  <a:cubicBezTo>
                    <a:pt x="410" y="1231"/>
                    <a:pt x="418" y="1255"/>
                    <a:pt x="412" y="1266"/>
                  </a:cubicBezTo>
                  <a:cubicBezTo>
                    <a:pt x="412" y="1264"/>
                    <a:pt x="412" y="1264"/>
                    <a:pt x="412" y="1264"/>
                  </a:cubicBezTo>
                  <a:cubicBezTo>
                    <a:pt x="412" y="1266"/>
                    <a:pt x="412" y="1271"/>
                    <a:pt x="412" y="1274"/>
                  </a:cubicBezTo>
                  <a:cubicBezTo>
                    <a:pt x="412" y="1278"/>
                    <a:pt x="400" y="1283"/>
                    <a:pt x="395" y="1283"/>
                  </a:cubicBezTo>
                  <a:cubicBezTo>
                    <a:pt x="379" y="1283"/>
                    <a:pt x="376" y="1272"/>
                    <a:pt x="361" y="1272"/>
                  </a:cubicBezTo>
                  <a:cubicBezTo>
                    <a:pt x="355" y="1272"/>
                    <a:pt x="353" y="1278"/>
                    <a:pt x="353" y="1282"/>
                  </a:cubicBezTo>
                  <a:cubicBezTo>
                    <a:pt x="353" y="1293"/>
                    <a:pt x="362" y="1313"/>
                    <a:pt x="369" y="1313"/>
                  </a:cubicBezTo>
                  <a:cubicBezTo>
                    <a:pt x="373" y="1313"/>
                    <a:pt x="377" y="1309"/>
                    <a:pt x="380" y="1308"/>
                  </a:cubicBezTo>
                  <a:cubicBezTo>
                    <a:pt x="383" y="1311"/>
                    <a:pt x="386" y="1312"/>
                    <a:pt x="386" y="1316"/>
                  </a:cubicBezTo>
                  <a:cubicBezTo>
                    <a:pt x="386" y="1321"/>
                    <a:pt x="380" y="1326"/>
                    <a:pt x="379" y="1326"/>
                  </a:cubicBezTo>
                  <a:cubicBezTo>
                    <a:pt x="370" y="1326"/>
                    <a:pt x="367" y="1319"/>
                    <a:pt x="359" y="1319"/>
                  </a:cubicBezTo>
                  <a:cubicBezTo>
                    <a:pt x="359" y="1328"/>
                    <a:pt x="364" y="1329"/>
                    <a:pt x="368" y="1331"/>
                  </a:cubicBezTo>
                  <a:cubicBezTo>
                    <a:pt x="354" y="1345"/>
                    <a:pt x="354" y="1359"/>
                    <a:pt x="349" y="1379"/>
                  </a:cubicBezTo>
                  <a:cubicBezTo>
                    <a:pt x="348" y="1388"/>
                    <a:pt x="334" y="1389"/>
                    <a:pt x="329" y="1390"/>
                  </a:cubicBezTo>
                  <a:cubicBezTo>
                    <a:pt x="317" y="1393"/>
                    <a:pt x="306" y="1404"/>
                    <a:pt x="306" y="1418"/>
                  </a:cubicBezTo>
                  <a:cubicBezTo>
                    <a:pt x="306" y="1449"/>
                    <a:pt x="340" y="1437"/>
                    <a:pt x="340" y="1462"/>
                  </a:cubicBezTo>
                  <a:cubicBezTo>
                    <a:pt x="340" y="1484"/>
                    <a:pt x="321" y="1487"/>
                    <a:pt x="311" y="1498"/>
                  </a:cubicBezTo>
                  <a:cubicBezTo>
                    <a:pt x="305" y="1504"/>
                    <a:pt x="307" y="1514"/>
                    <a:pt x="302" y="1525"/>
                  </a:cubicBezTo>
                  <a:cubicBezTo>
                    <a:pt x="297" y="1536"/>
                    <a:pt x="285" y="1531"/>
                    <a:pt x="278" y="1538"/>
                  </a:cubicBezTo>
                  <a:cubicBezTo>
                    <a:pt x="269" y="1548"/>
                    <a:pt x="265" y="1559"/>
                    <a:pt x="265" y="1574"/>
                  </a:cubicBezTo>
                  <a:cubicBezTo>
                    <a:pt x="265" y="1582"/>
                    <a:pt x="272" y="1592"/>
                    <a:pt x="277" y="1592"/>
                  </a:cubicBezTo>
                  <a:cubicBezTo>
                    <a:pt x="290" y="1600"/>
                    <a:pt x="290" y="1637"/>
                    <a:pt x="299" y="1647"/>
                  </a:cubicBezTo>
                  <a:cubicBezTo>
                    <a:pt x="316" y="1665"/>
                    <a:pt x="336" y="1672"/>
                    <a:pt x="357" y="1682"/>
                  </a:cubicBezTo>
                  <a:cubicBezTo>
                    <a:pt x="354" y="1687"/>
                    <a:pt x="349" y="1685"/>
                    <a:pt x="345" y="1685"/>
                  </a:cubicBezTo>
                  <a:cubicBezTo>
                    <a:pt x="333" y="1685"/>
                    <a:pt x="315" y="1700"/>
                    <a:pt x="308" y="1700"/>
                  </a:cubicBezTo>
                  <a:cubicBezTo>
                    <a:pt x="302" y="1700"/>
                    <a:pt x="303" y="1700"/>
                    <a:pt x="299" y="1700"/>
                  </a:cubicBezTo>
                  <a:cubicBezTo>
                    <a:pt x="297" y="1700"/>
                    <a:pt x="294" y="1703"/>
                    <a:pt x="292" y="1703"/>
                  </a:cubicBezTo>
                  <a:cubicBezTo>
                    <a:pt x="284" y="1703"/>
                    <a:pt x="278" y="1703"/>
                    <a:pt x="271" y="1703"/>
                  </a:cubicBezTo>
                  <a:cubicBezTo>
                    <a:pt x="253" y="1703"/>
                    <a:pt x="259" y="1681"/>
                    <a:pt x="247" y="1677"/>
                  </a:cubicBezTo>
                  <a:cubicBezTo>
                    <a:pt x="236" y="1673"/>
                    <a:pt x="219" y="1673"/>
                    <a:pt x="219" y="1659"/>
                  </a:cubicBezTo>
                  <a:cubicBezTo>
                    <a:pt x="213" y="1659"/>
                    <a:pt x="210" y="1659"/>
                    <a:pt x="205" y="1659"/>
                  </a:cubicBezTo>
                  <a:cubicBezTo>
                    <a:pt x="199" y="1659"/>
                    <a:pt x="197" y="1653"/>
                    <a:pt x="196" y="1649"/>
                  </a:cubicBezTo>
                  <a:cubicBezTo>
                    <a:pt x="175" y="1649"/>
                    <a:pt x="169" y="1638"/>
                    <a:pt x="159" y="1627"/>
                  </a:cubicBezTo>
                  <a:cubicBezTo>
                    <a:pt x="157" y="1625"/>
                    <a:pt x="152" y="1621"/>
                    <a:pt x="152" y="1619"/>
                  </a:cubicBezTo>
                  <a:cubicBezTo>
                    <a:pt x="152" y="1612"/>
                    <a:pt x="166" y="1613"/>
                    <a:pt x="167" y="1606"/>
                  </a:cubicBezTo>
                  <a:cubicBezTo>
                    <a:pt x="165" y="1605"/>
                    <a:pt x="163" y="1604"/>
                    <a:pt x="161" y="1602"/>
                  </a:cubicBezTo>
                  <a:cubicBezTo>
                    <a:pt x="163" y="1598"/>
                    <a:pt x="166" y="1593"/>
                    <a:pt x="166" y="1588"/>
                  </a:cubicBezTo>
                  <a:cubicBezTo>
                    <a:pt x="166" y="1569"/>
                    <a:pt x="146" y="1573"/>
                    <a:pt x="146" y="1556"/>
                  </a:cubicBezTo>
                  <a:cubicBezTo>
                    <a:pt x="146" y="1550"/>
                    <a:pt x="146" y="1548"/>
                    <a:pt x="146" y="1545"/>
                  </a:cubicBezTo>
                  <a:cubicBezTo>
                    <a:pt x="146" y="1527"/>
                    <a:pt x="134" y="1499"/>
                    <a:pt x="134" y="1486"/>
                  </a:cubicBezTo>
                  <a:cubicBezTo>
                    <a:pt x="134" y="1472"/>
                    <a:pt x="152" y="1466"/>
                    <a:pt x="152" y="1453"/>
                  </a:cubicBezTo>
                  <a:cubicBezTo>
                    <a:pt x="152" y="1447"/>
                    <a:pt x="143" y="1434"/>
                    <a:pt x="141" y="1425"/>
                  </a:cubicBezTo>
                  <a:cubicBezTo>
                    <a:pt x="141" y="1418"/>
                    <a:pt x="141" y="1418"/>
                    <a:pt x="141" y="1418"/>
                  </a:cubicBezTo>
                  <a:cubicBezTo>
                    <a:pt x="142" y="1418"/>
                    <a:pt x="142" y="1418"/>
                    <a:pt x="142" y="1418"/>
                  </a:cubicBezTo>
                  <a:cubicBezTo>
                    <a:pt x="142" y="1413"/>
                    <a:pt x="145" y="1409"/>
                    <a:pt x="149" y="1409"/>
                  </a:cubicBezTo>
                  <a:cubicBezTo>
                    <a:pt x="162" y="1409"/>
                    <a:pt x="157" y="1423"/>
                    <a:pt x="168" y="1423"/>
                  </a:cubicBezTo>
                  <a:cubicBezTo>
                    <a:pt x="193" y="1305"/>
                    <a:pt x="193" y="1305"/>
                    <a:pt x="193" y="1305"/>
                  </a:cubicBezTo>
                  <a:cubicBezTo>
                    <a:pt x="193" y="1293"/>
                    <a:pt x="193" y="1293"/>
                    <a:pt x="193" y="1293"/>
                  </a:cubicBezTo>
                  <a:cubicBezTo>
                    <a:pt x="191" y="1293"/>
                    <a:pt x="189" y="1293"/>
                    <a:pt x="187" y="1293"/>
                  </a:cubicBezTo>
                  <a:cubicBezTo>
                    <a:pt x="181" y="1296"/>
                    <a:pt x="180" y="1302"/>
                    <a:pt x="175" y="1302"/>
                  </a:cubicBezTo>
                  <a:cubicBezTo>
                    <a:pt x="169" y="1302"/>
                    <a:pt x="165" y="1284"/>
                    <a:pt x="165" y="1275"/>
                  </a:cubicBezTo>
                  <a:cubicBezTo>
                    <a:pt x="165" y="1260"/>
                    <a:pt x="170" y="1254"/>
                    <a:pt x="172" y="1239"/>
                  </a:cubicBezTo>
                  <a:cubicBezTo>
                    <a:pt x="177" y="1239"/>
                    <a:pt x="180" y="1237"/>
                    <a:pt x="180" y="1235"/>
                  </a:cubicBezTo>
                  <a:cubicBezTo>
                    <a:pt x="180" y="1230"/>
                    <a:pt x="175" y="1226"/>
                    <a:pt x="175" y="1226"/>
                  </a:cubicBezTo>
                  <a:cubicBezTo>
                    <a:pt x="172" y="1226"/>
                    <a:pt x="171" y="1204"/>
                    <a:pt x="171" y="1198"/>
                  </a:cubicBezTo>
                  <a:cubicBezTo>
                    <a:pt x="171" y="1180"/>
                    <a:pt x="182" y="1162"/>
                    <a:pt x="189" y="1150"/>
                  </a:cubicBezTo>
                  <a:cubicBezTo>
                    <a:pt x="192" y="1145"/>
                    <a:pt x="193" y="1134"/>
                    <a:pt x="197" y="1128"/>
                  </a:cubicBezTo>
                  <a:cubicBezTo>
                    <a:pt x="199" y="1125"/>
                    <a:pt x="203" y="1126"/>
                    <a:pt x="204" y="1123"/>
                  </a:cubicBezTo>
                  <a:cubicBezTo>
                    <a:pt x="209" y="1104"/>
                    <a:pt x="209" y="1091"/>
                    <a:pt x="214" y="1072"/>
                  </a:cubicBezTo>
                  <a:cubicBezTo>
                    <a:pt x="213" y="1012"/>
                    <a:pt x="213" y="1012"/>
                    <a:pt x="213" y="1012"/>
                  </a:cubicBezTo>
                  <a:cubicBezTo>
                    <a:pt x="208" y="998"/>
                    <a:pt x="217" y="987"/>
                    <a:pt x="217" y="974"/>
                  </a:cubicBezTo>
                  <a:cubicBezTo>
                    <a:pt x="217" y="944"/>
                    <a:pt x="234" y="924"/>
                    <a:pt x="234" y="897"/>
                  </a:cubicBezTo>
                  <a:cubicBezTo>
                    <a:pt x="234" y="894"/>
                    <a:pt x="234" y="892"/>
                    <a:pt x="234" y="890"/>
                  </a:cubicBezTo>
                  <a:cubicBezTo>
                    <a:pt x="234" y="884"/>
                    <a:pt x="238" y="870"/>
                    <a:pt x="240" y="862"/>
                  </a:cubicBezTo>
                  <a:cubicBezTo>
                    <a:pt x="240" y="837"/>
                    <a:pt x="240" y="837"/>
                    <a:pt x="240" y="827"/>
                  </a:cubicBezTo>
                  <a:cubicBezTo>
                    <a:pt x="240" y="816"/>
                    <a:pt x="246" y="794"/>
                    <a:pt x="246" y="782"/>
                  </a:cubicBezTo>
                  <a:cubicBezTo>
                    <a:pt x="246" y="774"/>
                    <a:pt x="243" y="727"/>
                    <a:pt x="240" y="718"/>
                  </a:cubicBezTo>
                  <a:cubicBezTo>
                    <a:pt x="233" y="699"/>
                    <a:pt x="221" y="687"/>
                    <a:pt x="208" y="680"/>
                  </a:cubicBezTo>
                  <a:cubicBezTo>
                    <a:pt x="196" y="674"/>
                    <a:pt x="188" y="676"/>
                    <a:pt x="180" y="667"/>
                  </a:cubicBezTo>
                  <a:cubicBezTo>
                    <a:pt x="171" y="658"/>
                    <a:pt x="166" y="654"/>
                    <a:pt x="155" y="651"/>
                  </a:cubicBezTo>
                  <a:cubicBezTo>
                    <a:pt x="134" y="644"/>
                    <a:pt x="124" y="633"/>
                    <a:pt x="110" y="619"/>
                  </a:cubicBezTo>
                  <a:cubicBezTo>
                    <a:pt x="104" y="612"/>
                    <a:pt x="107" y="603"/>
                    <a:pt x="107" y="594"/>
                  </a:cubicBezTo>
                  <a:cubicBezTo>
                    <a:pt x="107" y="581"/>
                    <a:pt x="96" y="575"/>
                    <a:pt x="93" y="564"/>
                  </a:cubicBezTo>
                  <a:cubicBezTo>
                    <a:pt x="87" y="545"/>
                    <a:pt x="71" y="530"/>
                    <a:pt x="66" y="513"/>
                  </a:cubicBezTo>
                  <a:cubicBezTo>
                    <a:pt x="61" y="495"/>
                    <a:pt x="56" y="484"/>
                    <a:pt x="49" y="469"/>
                  </a:cubicBezTo>
                  <a:cubicBezTo>
                    <a:pt x="47" y="464"/>
                    <a:pt x="42" y="466"/>
                    <a:pt x="40" y="464"/>
                  </a:cubicBezTo>
                  <a:cubicBezTo>
                    <a:pt x="34" y="458"/>
                    <a:pt x="33" y="447"/>
                    <a:pt x="30" y="441"/>
                  </a:cubicBezTo>
                  <a:cubicBezTo>
                    <a:pt x="28" y="436"/>
                    <a:pt x="22" y="438"/>
                    <a:pt x="19" y="435"/>
                  </a:cubicBezTo>
                  <a:cubicBezTo>
                    <a:pt x="11" y="426"/>
                    <a:pt x="0" y="410"/>
                    <a:pt x="0" y="396"/>
                  </a:cubicBezTo>
                  <a:cubicBezTo>
                    <a:pt x="0" y="386"/>
                    <a:pt x="6" y="375"/>
                    <a:pt x="9" y="372"/>
                  </a:cubicBezTo>
                  <a:cubicBezTo>
                    <a:pt x="15" y="360"/>
                    <a:pt x="29" y="357"/>
                    <a:pt x="32" y="344"/>
                  </a:cubicBezTo>
                  <a:cubicBezTo>
                    <a:pt x="25" y="340"/>
                    <a:pt x="26" y="343"/>
                    <a:pt x="21" y="343"/>
                  </a:cubicBezTo>
                  <a:cubicBezTo>
                    <a:pt x="10" y="343"/>
                    <a:pt x="9" y="328"/>
                    <a:pt x="9" y="316"/>
                  </a:cubicBezTo>
                  <a:cubicBezTo>
                    <a:pt x="9" y="298"/>
                    <a:pt x="28" y="301"/>
                    <a:pt x="24" y="266"/>
                  </a:cubicBezTo>
                  <a:cubicBezTo>
                    <a:pt x="45" y="266"/>
                    <a:pt x="50" y="245"/>
                    <a:pt x="56" y="232"/>
                  </a:cubicBezTo>
                  <a:cubicBezTo>
                    <a:pt x="65" y="215"/>
                    <a:pt x="84" y="220"/>
                    <a:pt x="89" y="199"/>
                  </a:cubicBezTo>
                  <a:cubicBezTo>
                    <a:pt x="85" y="197"/>
                    <a:pt x="81" y="193"/>
                    <a:pt x="81" y="191"/>
                  </a:cubicBezTo>
                  <a:cubicBezTo>
                    <a:pt x="84" y="185"/>
                    <a:pt x="84" y="185"/>
                    <a:pt x="84" y="185"/>
                  </a:cubicBezTo>
                  <a:close/>
                </a:path>
              </a:pathLst>
            </a:custGeom>
            <a:solidFill>
              <a:srgbClr val="7E4D76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0"/>
            <p:cNvSpPr>
              <a:spLocks/>
            </p:cNvSpPr>
            <p:nvPr/>
          </p:nvSpPr>
          <p:spPr bwMode="auto">
            <a:xfrm>
              <a:off x="3552913" y="3573504"/>
              <a:ext cx="14114" cy="2130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1"/>
            <p:cNvSpPr>
              <a:spLocks/>
            </p:cNvSpPr>
            <p:nvPr/>
          </p:nvSpPr>
          <p:spPr bwMode="auto">
            <a:xfrm>
              <a:off x="3537035" y="3514913"/>
              <a:ext cx="26463" cy="8877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2"/>
            <p:cNvSpPr>
              <a:spLocks/>
            </p:cNvSpPr>
            <p:nvPr/>
          </p:nvSpPr>
          <p:spPr bwMode="auto">
            <a:xfrm>
              <a:off x="3581140" y="3527342"/>
              <a:ext cx="5292" cy="8877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3"/>
            <p:cNvSpPr>
              <a:spLocks/>
            </p:cNvSpPr>
            <p:nvPr/>
          </p:nvSpPr>
          <p:spPr bwMode="auto">
            <a:xfrm>
              <a:off x="3683463" y="3685358"/>
              <a:ext cx="19406" cy="1775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4"/>
            <p:cNvSpPr>
              <a:spLocks/>
            </p:cNvSpPr>
            <p:nvPr/>
          </p:nvSpPr>
          <p:spPr bwMode="auto">
            <a:xfrm>
              <a:off x="2233295" y="2717729"/>
              <a:ext cx="1644229" cy="85222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5"/>
            <p:cNvSpPr>
              <a:spLocks/>
            </p:cNvSpPr>
            <p:nvPr/>
          </p:nvSpPr>
          <p:spPr bwMode="auto">
            <a:xfrm>
              <a:off x="1772839" y="1677307"/>
              <a:ext cx="2424005" cy="1322721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6"/>
            <p:cNvSpPr>
              <a:spLocks/>
            </p:cNvSpPr>
            <p:nvPr/>
          </p:nvSpPr>
          <p:spPr bwMode="auto">
            <a:xfrm>
              <a:off x="1016000" y="1712816"/>
              <a:ext cx="1062045" cy="818490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7"/>
            <p:cNvSpPr>
              <a:spLocks/>
            </p:cNvSpPr>
            <p:nvPr/>
          </p:nvSpPr>
          <p:spPr bwMode="auto">
            <a:xfrm>
              <a:off x="1972194" y="2435431"/>
              <a:ext cx="49397" cy="67468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8"/>
            <p:cNvSpPr>
              <a:spLocks/>
            </p:cNvSpPr>
            <p:nvPr/>
          </p:nvSpPr>
          <p:spPr bwMode="auto">
            <a:xfrm>
              <a:off x="1898098" y="2353759"/>
              <a:ext cx="52926" cy="85222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9"/>
            <p:cNvSpPr>
              <a:spLocks/>
            </p:cNvSpPr>
            <p:nvPr/>
          </p:nvSpPr>
          <p:spPr bwMode="auto">
            <a:xfrm>
              <a:off x="2381487" y="1561901"/>
              <a:ext cx="525730" cy="291177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0"/>
            <p:cNvSpPr>
              <a:spLocks/>
            </p:cNvSpPr>
            <p:nvPr/>
          </p:nvSpPr>
          <p:spPr bwMode="auto">
            <a:xfrm>
              <a:off x="2189190" y="1513964"/>
              <a:ext cx="292856" cy="205954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1"/>
            <p:cNvSpPr>
              <a:spLocks/>
            </p:cNvSpPr>
            <p:nvPr/>
          </p:nvSpPr>
          <p:spPr bwMode="auto">
            <a:xfrm>
              <a:off x="2422063" y="1371927"/>
              <a:ext cx="349311" cy="156241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2"/>
            <p:cNvSpPr>
              <a:spLocks/>
            </p:cNvSpPr>
            <p:nvPr/>
          </p:nvSpPr>
          <p:spPr bwMode="auto">
            <a:xfrm>
              <a:off x="2370901" y="1425190"/>
              <a:ext cx="47633" cy="39060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3"/>
            <p:cNvSpPr>
              <a:spLocks/>
            </p:cNvSpPr>
            <p:nvPr/>
          </p:nvSpPr>
          <p:spPr bwMode="auto">
            <a:xfrm>
              <a:off x="2499688" y="1373702"/>
              <a:ext cx="33519" cy="1420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4"/>
            <p:cNvSpPr>
              <a:spLocks/>
            </p:cNvSpPr>
            <p:nvPr/>
          </p:nvSpPr>
          <p:spPr bwMode="auto">
            <a:xfrm>
              <a:off x="2272107" y="1325764"/>
              <a:ext cx="199354" cy="117181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5"/>
            <p:cNvSpPr>
              <a:spLocks/>
            </p:cNvSpPr>
            <p:nvPr/>
          </p:nvSpPr>
          <p:spPr bwMode="auto">
            <a:xfrm>
              <a:off x="2538500" y="1251195"/>
              <a:ext cx="114673" cy="37285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6"/>
            <p:cNvSpPr>
              <a:spLocks/>
            </p:cNvSpPr>
            <p:nvPr/>
          </p:nvSpPr>
          <p:spPr bwMode="auto">
            <a:xfrm>
              <a:off x="2542029" y="1293806"/>
              <a:ext cx="100559" cy="55039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7"/>
            <p:cNvSpPr>
              <a:spLocks/>
            </p:cNvSpPr>
            <p:nvPr/>
          </p:nvSpPr>
          <p:spPr bwMode="auto">
            <a:xfrm>
              <a:off x="2494395" y="1284929"/>
              <a:ext cx="33519" cy="42611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8"/>
            <p:cNvSpPr>
              <a:spLocks/>
            </p:cNvSpPr>
            <p:nvPr/>
          </p:nvSpPr>
          <p:spPr bwMode="auto">
            <a:xfrm>
              <a:off x="2863112" y="1560127"/>
              <a:ext cx="169363" cy="147363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9"/>
            <p:cNvSpPr>
              <a:spLocks/>
            </p:cNvSpPr>
            <p:nvPr/>
          </p:nvSpPr>
          <p:spPr bwMode="auto">
            <a:xfrm>
              <a:off x="2801366" y="1386130"/>
              <a:ext cx="190533" cy="106527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0"/>
            <p:cNvSpPr>
              <a:spLocks/>
            </p:cNvSpPr>
            <p:nvPr/>
          </p:nvSpPr>
          <p:spPr bwMode="auto">
            <a:xfrm>
              <a:off x="2946030" y="1789161"/>
              <a:ext cx="112908" cy="71019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1"/>
            <p:cNvSpPr>
              <a:spLocks/>
            </p:cNvSpPr>
            <p:nvPr/>
          </p:nvSpPr>
          <p:spPr bwMode="auto">
            <a:xfrm>
              <a:off x="3053645" y="1540596"/>
              <a:ext cx="146428" cy="126058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2"/>
            <p:cNvSpPr>
              <a:spLocks/>
            </p:cNvSpPr>
            <p:nvPr/>
          </p:nvSpPr>
          <p:spPr bwMode="auto">
            <a:xfrm>
              <a:off x="2753733" y="1316887"/>
              <a:ext cx="49397" cy="40836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3"/>
            <p:cNvSpPr>
              <a:spLocks/>
            </p:cNvSpPr>
            <p:nvPr/>
          </p:nvSpPr>
          <p:spPr bwMode="auto">
            <a:xfrm>
              <a:off x="2781960" y="1458924"/>
              <a:ext cx="37048" cy="28408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4"/>
            <p:cNvSpPr>
              <a:spLocks/>
            </p:cNvSpPr>
            <p:nvPr/>
          </p:nvSpPr>
          <p:spPr bwMode="auto">
            <a:xfrm>
              <a:off x="2767846" y="1210359"/>
              <a:ext cx="183477" cy="104752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5"/>
            <p:cNvSpPr>
              <a:spLocks/>
            </p:cNvSpPr>
            <p:nvPr/>
          </p:nvSpPr>
          <p:spPr bwMode="auto">
            <a:xfrm>
              <a:off x="2840178" y="1300909"/>
              <a:ext cx="49397" cy="15979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6"/>
            <p:cNvSpPr>
              <a:spLocks/>
            </p:cNvSpPr>
            <p:nvPr/>
          </p:nvSpPr>
          <p:spPr bwMode="auto">
            <a:xfrm>
              <a:off x="3021889" y="1361274"/>
              <a:ext cx="488682" cy="163343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7"/>
            <p:cNvSpPr>
              <a:spLocks/>
            </p:cNvSpPr>
            <p:nvPr/>
          </p:nvSpPr>
          <p:spPr bwMode="auto">
            <a:xfrm>
              <a:off x="3027183" y="1448272"/>
              <a:ext cx="84681" cy="69244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8"/>
            <p:cNvSpPr>
              <a:spLocks/>
            </p:cNvSpPr>
            <p:nvPr/>
          </p:nvSpPr>
          <p:spPr bwMode="auto">
            <a:xfrm>
              <a:off x="3037767" y="1316887"/>
              <a:ext cx="79389" cy="23082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/>
            <p:cNvSpPr>
              <a:spLocks/>
            </p:cNvSpPr>
            <p:nvPr/>
          </p:nvSpPr>
          <p:spPr bwMode="auto">
            <a:xfrm>
              <a:off x="2977786" y="1236991"/>
              <a:ext cx="93502" cy="79896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0"/>
            <p:cNvSpPr>
              <a:spLocks/>
            </p:cNvSpPr>
            <p:nvPr/>
          </p:nvSpPr>
          <p:spPr bwMode="auto">
            <a:xfrm>
              <a:off x="2944265" y="1165972"/>
              <a:ext cx="33519" cy="2130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1"/>
            <p:cNvSpPr>
              <a:spLocks/>
            </p:cNvSpPr>
            <p:nvPr/>
          </p:nvSpPr>
          <p:spPr bwMode="auto">
            <a:xfrm>
              <a:off x="3043061" y="1071873"/>
              <a:ext cx="310498" cy="22193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2"/>
            <p:cNvSpPr>
              <a:spLocks/>
            </p:cNvSpPr>
            <p:nvPr/>
          </p:nvSpPr>
          <p:spPr bwMode="auto">
            <a:xfrm>
              <a:off x="3293576" y="1991564"/>
              <a:ext cx="201118" cy="134935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3"/>
            <p:cNvSpPr>
              <a:spLocks/>
            </p:cNvSpPr>
            <p:nvPr/>
          </p:nvSpPr>
          <p:spPr bwMode="auto">
            <a:xfrm>
              <a:off x="3581140" y="1858404"/>
              <a:ext cx="61746" cy="65693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44"/>
            <p:cNvSpPr>
              <a:spLocks/>
            </p:cNvSpPr>
            <p:nvPr/>
          </p:nvSpPr>
          <p:spPr bwMode="auto">
            <a:xfrm>
              <a:off x="3395900" y="2133602"/>
              <a:ext cx="49397" cy="40836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5"/>
            <p:cNvSpPr>
              <a:spLocks/>
            </p:cNvSpPr>
            <p:nvPr/>
          </p:nvSpPr>
          <p:spPr bwMode="auto">
            <a:xfrm>
              <a:off x="3475288" y="1565453"/>
              <a:ext cx="134078" cy="60365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6"/>
            <p:cNvSpPr>
              <a:spLocks/>
            </p:cNvSpPr>
            <p:nvPr/>
          </p:nvSpPr>
          <p:spPr bwMode="auto">
            <a:xfrm>
              <a:off x="3487637" y="2160233"/>
              <a:ext cx="31756" cy="35509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7"/>
            <p:cNvSpPr>
              <a:spLocks/>
            </p:cNvSpPr>
            <p:nvPr/>
          </p:nvSpPr>
          <p:spPr bwMode="auto">
            <a:xfrm>
              <a:off x="3651707" y="1876159"/>
              <a:ext cx="33519" cy="19531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8"/>
            <p:cNvSpPr>
              <a:spLocks/>
            </p:cNvSpPr>
            <p:nvPr/>
          </p:nvSpPr>
          <p:spPr bwMode="auto">
            <a:xfrm>
              <a:off x="3510572" y="1814017"/>
              <a:ext cx="33519" cy="24857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9"/>
            <p:cNvSpPr>
              <a:spLocks/>
            </p:cNvSpPr>
            <p:nvPr/>
          </p:nvSpPr>
          <p:spPr bwMode="auto">
            <a:xfrm>
              <a:off x="3210659" y="1561901"/>
              <a:ext cx="820350" cy="626739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0"/>
            <p:cNvSpPr>
              <a:spLocks/>
            </p:cNvSpPr>
            <p:nvPr/>
          </p:nvSpPr>
          <p:spPr bwMode="auto">
            <a:xfrm>
              <a:off x="3547620" y="2101643"/>
              <a:ext cx="22935" cy="23082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1"/>
            <p:cNvSpPr>
              <a:spLocks/>
            </p:cNvSpPr>
            <p:nvPr/>
          </p:nvSpPr>
          <p:spPr bwMode="auto">
            <a:xfrm>
              <a:off x="3380022" y="1980911"/>
              <a:ext cx="19406" cy="23082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2"/>
            <p:cNvSpPr>
              <a:spLocks/>
            </p:cNvSpPr>
            <p:nvPr/>
          </p:nvSpPr>
          <p:spPr bwMode="auto">
            <a:xfrm>
              <a:off x="3161261" y="935162"/>
              <a:ext cx="875041" cy="484702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53"/>
            <p:cNvSpPr>
              <a:spLocks/>
            </p:cNvSpPr>
            <p:nvPr/>
          </p:nvSpPr>
          <p:spPr bwMode="auto">
            <a:xfrm>
              <a:off x="3709926" y="889000"/>
              <a:ext cx="1713034" cy="1375986"/>
            </a:xfrm>
            <a:custGeom>
              <a:avLst/>
              <a:gdLst>
                <a:gd name="T0" fmla="*/ 481 w 1299"/>
                <a:gd name="T1" fmla="*/ 670 h 1036"/>
                <a:gd name="T2" fmla="*/ 458 w 1299"/>
                <a:gd name="T3" fmla="*/ 648 h 1036"/>
                <a:gd name="T4" fmla="*/ 392 w 1299"/>
                <a:gd name="T5" fmla="*/ 604 h 1036"/>
                <a:gd name="T6" fmla="*/ 369 w 1299"/>
                <a:gd name="T7" fmla="*/ 543 h 1036"/>
                <a:gd name="T8" fmla="*/ 187 w 1299"/>
                <a:gd name="T9" fmla="*/ 393 h 1036"/>
                <a:gd name="T10" fmla="*/ 125 w 1299"/>
                <a:gd name="T11" fmla="*/ 400 h 1036"/>
                <a:gd name="T12" fmla="*/ 74 w 1299"/>
                <a:gd name="T13" fmla="*/ 390 h 1036"/>
                <a:gd name="T14" fmla="*/ 32 w 1299"/>
                <a:gd name="T15" fmla="*/ 364 h 1036"/>
                <a:gd name="T16" fmla="*/ 87 w 1299"/>
                <a:gd name="T17" fmla="*/ 342 h 1036"/>
                <a:gd name="T18" fmla="*/ 110 w 1299"/>
                <a:gd name="T19" fmla="*/ 324 h 1036"/>
                <a:gd name="T20" fmla="*/ 0 w 1299"/>
                <a:gd name="T21" fmla="*/ 298 h 1036"/>
                <a:gd name="T22" fmla="*/ 144 w 1299"/>
                <a:gd name="T23" fmla="*/ 253 h 1036"/>
                <a:gd name="T24" fmla="*/ 123 w 1299"/>
                <a:gd name="T25" fmla="*/ 183 h 1036"/>
                <a:gd name="T26" fmla="*/ 248 w 1299"/>
                <a:gd name="T27" fmla="*/ 105 h 1036"/>
                <a:gd name="T28" fmla="*/ 407 w 1299"/>
                <a:gd name="T29" fmla="*/ 99 h 1036"/>
                <a:gd name="T30" fmla="*/ 447 w 1299"/>
                <a:gd name="T31" fmla="*/ 95 h 1036"/>
                <a:gd name="T32" fmla="*/ 471 w 1299"/>
                <a:gd name="T33" fmla="*/ 67 h 1036"/>
                <a:gd name="T34" fmla="*/ 530 w 1299"/>
                <a:gd name="T35" fmla="*/ 63 h 1036"/>
                <a:gd name="T36" fmla="*/ 610 w 1299"/>
                <a:gd name="T37" fmla="*/ 26 h 1036"/>
                <a:gd name="T38" fmla="*/ 672 w 1299"/>
                <a:gd name="T39" fmla="*/ 22 h 1036"/>
                <a:gd name="T40" fmla="*/ 917 w 1299"/>
                <a:gd name="T41" fmla="*/ 0 h 1036"/>
                <a:gd name="T42" fmla="*/ 1020 w 1299"/>
                <a:gd name="T43" fmla="*/ 86 h 1036"/>
                <a:gd name="T44" fmla="*/ 979 w 1299"/>
                <a:gd name="T45" fmla="*/ 135 h 1036"/>
                <a:gd name="T46" fmla="*/ 1036 w 1299"/>
                <a:gd name="T47" fmla="*/ 183 h 1036"/>
                <a:gd name="T48" fmla="*/ 1174 w 1299"/>
                <a:gd name="T49" fmla="*/ 117 h 1036"/>
                <a:gd name="T50" fmla="*/ 1254 w 1299"/>
                <a:gd name="T51" fmla="*/ 91 h 1036"/>
                <a:gd name="T52" fmla="*/ 1205 w 1299"/>
                <a:gd name="T53" fmla="*/ 169 h 1036"/>
                <a:gd name="T54" fmla="*/ 1187 w 1299"/>
                <a:gd name="T55" fmla="*/ 205 h 1036"/>
                <a:gd name="T56" fmla="*/ 1123 w 1299"/>
                <a:gd name="T57" fmla="*/ 270 h 1036"/>
                <a:gd name="T58" fmla="*/ 1163 w 1299"/>
                <a:gd name="T59" fmla="*/ 319 h 1036"/>
                <a:gd name="T60" fmla="*/ 1129 w 1299"/>
                <a:gd name="T61" fmla="*/ 364 h 1036"/>
                <a:gd name="T62" fmla="*/ 1149 w 1299"/>
                <a:gd name="T63" fmla="*/ 423 h 1036"/>
                <a:gd name="T64" fmla="*/ 1155 w 1299"/>
                <a:gd name="T65" fmla="*/ 467 h 1036"/>
                <a:gd name="T66" fmla="*/ 1087 w 1299"/>
                <a:gd name="T67" fmla="*/ 531 h 1036"/>
                <a:gd name="T68" fmla="*/ 1095 w 1299"/>
                <a:gd name="T69" fmla="*/ 548 h 1036"/>
                <a:gd name="T70" fmla="*/ 1032 w 1299"/>
                <a:gd name="T71" fmla="*/ 535 h 1036"/>
                <a:gd name="T72" fmla="*/ 1087 w 1299"/>
                <a:gd name="T73" fmla="*/ 644 h 1036"/>
                <a:gd name="T74" fmla="*/ 1024 w 1299"/>
                <a:gd name="T75" fmla="*/ 624 h 1036"/>
                <a:gd name="T76" fmla="*/ 1058 w 1299"/>
                <a:gd name="T77" fmla="*/ 675 h 1036"/>
                <a:gd name="T78" fmla="*/ 890 w 1299"/>
                <a:gd name="T79" fmla="*/ 734 h 1036"/>
                <a:gd name="T80" fmla="*/ 830 w 1299"/>
                <a:gd name="T81" fmla="*/ 801 h 1036"/>
                <a:gd name="T82" fmla="*/ 761 w 1299"/>
                <a:gd name="T83" fmla="*/ 809 h 1036"/>
                <a:gd name="T84" fmla="*/ 691 w 1299"/>
                <a:gd name="T85" fmla="*/ 873 h 1036"/>
                <a:gd name="T86" fmla="*/ 659 w 1299"/>
                <a:gd name="T87" fmla="*/ 942 h 1036"/>
                <a:gd name="T88" fmla="*/ 621 w 1299"/>
                <a:gd name="T89" fmla="*/ 1028 h 1036"/>
                <a:gd name="T90" fmla="*/ 538 w 1299"/>
                <a:gd name="T91" fmla="*/ 1008 h 1036"/>
                <a:gd name="T92" fmla="*/ 464 w 1299"/>
                <a:gd name="T93" fmla="*/ 898 h 1036"/>
                <a:gd name="T94" fmla="*/ 439 w 1299"/>
                <a:gd name="T95" fmla="*/ 854 h 1036"/>
                <a:gd name="T96" fmla="*/ 407 w 1299"/>
                <a:gd name="T97" fmla="*/ 789 h 1036"/>
                <a:gd name="T98" fmla="*/ 437 w 1299"/>
                <a:gd name="T99" fmla="*/ 7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9" h="1036">
                  <a:moveTo>
                    <a:pt x="437" y="726"/>
                  </a:moveTo>
                  <a:cubicBezTo>
                    <a:pt x="448" y="720"/>
                    <a:pt x="448" y="719"/>
                    <a:pt x="458" y="724"/>
                  </a:cubicBezTo>
                  <a:cubicBezTo>
                    <a:pt x="463" y="700"/>
                    <a:pt x="474" y="692"/>
                    <a:pt x="481" y="670"/>
                  </a:cubicBezTo>
                  <a:cubicBezTo>
                    <a:pt x="458" y="662"/>
                    <a:pt x="402" y="658"/>
                    <a:pt x="399" y="636"/>
                  </a:cubicBezTo>
                  <a:cubicBezTo>
                    <a:pt x="407" y="633"/>
                    <a:pt x="406" y="636"/>
                    <a:pt x="413" y="636"/>
                  </a:cubicBezTo>
                  <a:cubicBezTo>
                    <a:pt x="429" y="636"/>
                    <a:pt x="440" y="648"/>
                    <a:pt x="458" y="648"/>
                  </a:cubicBezTo>
                  <a:cubicBezTo>
                    <a:pt x="466" y="648"/>
                    <a:pt x="465" y="641"/>
                    <a:pt x="466" y="636"/>
                  </a:cubicBezTo>
                  <a:cubicBezTo>
                    <a:pt x="443" y="628"/>
                    <a:pt x="436" y="590"/>
                    <a:pt x="411" y="590"/>
                  </a:cubicBezTo>
                  <a:cubicBezTo>
                    <a:pt x="404" y="590"/>
                    <a:pt x="402" y="604"/>
                    <a:pt x="392" y="604"/>
                  </a:cubicBezTo>
                  <a:cubicBezTo>
                    <a:pt x="378" y="604"/>
                    <a:pt x="371" y="602"/>
                    <a:pt x="371" y="590"/>
                  </a:cubicBezTo>
                  <a:cubicBezTo>
                    <a:pt x="371" y="573"/>
                    <a:pt x="388" y="575"/>
                    <a:pt x="388" y="556"/>
                  </a:cubicBezTo>
                  <a:cubicBezTo>
                    <a:pt x="388" y="544"/>
                    <a:pt x="376" y="544"/>
                    <a:pt x="369" y="543"/>
                  </a:cubicBezTo>
                  <a:cubicBezTo>
                    <a:pt x="369" y="531"/>
                    <a:pt x="369" y="531"/>
                    <a:pt x="369" y="531"/>
                  </a:cubicBezTo>
                  <a:cubicBezTo>
                    <a:pt x="348" y="462"/>
                    <a:pt x="295" y="393"/>
                    <a:pt x="210" y="393"/>
                  </a:cubicBezTo>
                  <a:cubicBezTo>
                    <a:pt x="197" y="393"/>
                    <a:pt x="194" y="393"/>
                    <a:pt x="187" y="393"/>
                  </a:cubicBezTo>
                  <a:cubicBezTo>
                    <a:pt x="177" y="393"/>
                    <a:pt x="173" y="404"/>
                    <a:pt x="163" y="404"/>
                  </a:cubicBezTo>
                  <a:cubicBezTo>
                    <a:pt x="156" y="404"/>
                    <a:pt x="149" y="397"/>
                    <a:pt x="140" y="397"/>
                  </a:cubicBezTo>
                  <a:cubicBezTo>
                    <a:pt x="132" y="397"/>
                    <a:pt x="129" y="399"/>
                    <a:pt x="125" y="400"/>
                  </a:cubicBezTo>
                  <a:cubicBezTo>
                    <a:pt x="127" y="403"/>
                    <a:pt x="131" y="406"/>
                    <a:pt x="133" y="407"/>
                  </a:cubicBezTo>
                  <a:cubicBezTo>
                    <a:pt x="128" y="412"/>
                    <a:pt x="129" y="409"/>
                    <a:pt x="123" y="409"/>
                  </a:cubicBezTo>
                  <a:cubicBezTo>
                    <a:pt x="107" y="409"/>
                    <a:pt x="83" y="402"/>
                    <a:pt x="74" y="390"/>
                  </a:cubicBezTo>
                  <a:cubicBezTo>
                    <a:pt x="81" y="385"/>
                    <a:pt x="86" y="384"/>
                    <a:pt x="89" y="377"/>
                  </a:cubicBezTo>
                  <a:cubicBezTo>
                    <a:pt x="77" y="373"/>
                    <a:pt x="68" y="364"/>
                    <a:pt x="59" y="364"/>
                  </a:cubicBezTo>
                  <a:cubicBezTo>
                    <a:pt x="42" y="364"/>
                    <a:pt x="46" y="369"/>
                    <a:pt x="32" y="364"/>
                  </a:cubicBezTo>
                  <a:cubicBezTo>
                    <a:pt x="34" y="353"/>
                    <a:pt x="49" y="348"/>
                    <a:pt x="55" y="348"/>
                  </a:cubicBezTo>
                  <a:cubicBezTo>
                    <a:pt x="63" y="348"/>
                    <a:pt x="68" y="348"/>
                    <a:pt x="74" y="348"/>
                  </a:cubicBezTo>
                  <a:cubicBezTo>
                    <a:pt x="81" y="348"/>
                    <a:pt x="84" y="347"/>
                    <a:pt x="87" y="342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38" y="336"/>
                    <a:pt x="138" y="333"/>
                    <a:pt x="140" y="324"/>
                  </a:cubicBezTo>
                  <a:cubicBezTo>
                    <a:pt x="110" y="324"/>
                    <a:pt x="110" y="324"/>
                    <a:pt x="110" y="324"/>
                  </a:cubicBezTo>
                  <a:cubicBezTo>
                    <a:pt x="109" y="328"/>
                    <a:pt x="106" y="332"/>
                    <a:pt x="102" y="332"/>
                  </a:cubicBezTo>
                  <a:cubicBezTo>
                    <a:pt x="90" y="332"/>
                    <a:pt x="86" y="332"/>
                    <a:pt x="76" y="332"/>
                  </a:cubicBezTo>
                  <a:cubicBezTo>
                    <a:pt x="73" y="332"/>
                    <a:pt x="0" y="311"/>
                    <a:pt x="0" y="298"/>
                  </a:cubicBezTo>
                  <a:cubicBezTo>
                    <a:pt x="0" y="273"/>
                    <a:pt x="27" y="282"/>
                    <a:pt x="43" y="276"/>
                  </a:cubicBezTo>
                  <a:cubicBezTo>
                    <a:pt x="57" y="272"/>
                    <a:pt x="65" y="263"/>
                    <a:pt x="80" y="258"/>
                  </a:cubicBezTo>
                  <a:cubicBezTo>
                    <a:pt x="100" y="251"/>
                    <a:pt x="127" y="263"/>
                    <a:pt x="144" y="253"/>
                  </a:cubicBezTo>
                  <a:cubicBezTo>
                    <a:pt x="156" y="245"/>
                    <a:pt x="165" y="230"/>
                    <a:pt x="165" y="210"/>
                  </a:cubicBezTo>
                  <a:cubicBezTo>
                    <a:pt x="151" y="209"/>
                    <a:pt x="108" y="210"/>
                    <a:pt x="108" y="195"/>
                  </a:cubicBezTo>
                  <a:cubicBezTo>
                    <a:pt x="108" y="187"/>
                    <a:pt x="119" y="183"/>
                    <a:pt x="123" y="183"/>
                  </a:cubicBezTo>
                  <a:cubicBezTo>
                    <a:pt x="149" y="174"/>
                    <a:pt x="183" y="155"/>
                    <a:pt x="198" y="139"/>
                  </a:cubicBezTo>
                  <a:cubicBezTo>
                    <a:pt x="204" y="144"/>
                    <a:pt x="210" y="145"/>
                    <a:pt x="218" y="145"/>
                  </a:cubicBezTo>
                  <a:cubicBezTo>
                    <a:pt x="244" y="145"/>
                    <a:pt x="224" y="109"/>
                    <a:pt x="248" y="105"/>
                  </a:cubicBezTo>
                  <a:cubicBezTo>
                    <a:pt x="278" y="102"/>
                    <a:pt x="290" y="94"/>
                    <a:pt x="318" y="94"/>
                  </a:cubicBezTo>
                  <a:cubicBezTo>
                    <a:pt x="339" y="88"/>
                    <a:pt x="355" y="75"/>
                    <a:pt x="375" y="75"/>
                  </a:cubicBezTo>
                  <a:cubicBezTo>
                    <a:pt x="389" y="75"/>
                    <a:pt x="393" y="99"/>
                    <a:pt x="407" y="99"/>
                  </a:cubicBezTo>
                  <a:cubicBezTo>
                    <a:pt x="407" y="94"/>
                    <a:pt x="403" y="89"/>
                    <a:pt x="403" y="83"/>
                  </a:cubicBezTo>
                  <a:cubicBezTo>
                    <a:pt x="411" y="75"/>
                    <a:pt x="411" y="75"/>
                    <a:pt x="411" y="75"/>
                  </a:cubicBezTo>
                  <a:cubicBezTo>
                    <a:pt x="419" y="90"/>
                    <a:pt x="432" y="89"/>
                    <a:pt x="447" y="95"/>
                  </a:cubicBezTo>
                  <a:cubicBezTo>
                    <a:pt x="451" y="95"/>
                    <a:pt x="458" y="95"/>
                    <a:pt x="458" y="95"/>
                  </a:cubicBezTo>
                  <a:cubicBezTo>
                    <a:pt x="456" y="89"/>
                    <a:pt x="452" y="84"/>
                    <a:pt x="452" y="78"/>
                  </a:cubicBezTo>
                  <a:cubicBezTo>
                    <a:pt x="452" y="68"/>
                    <a:pt x="464" y="67"/>
                    <a:pt x="471" y="67"/>
                  </a:cubicBezTo>
                  <a:cubicBezTo>
                    <a:pt x="502" y="67"/>
                    <a:pt x="521" y="86"/>
                    <a:pt x="539" y="95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61" y="89"/>
                    <a:pt x="530" y="78"/>
                    <a:pt x="530" y="63"/>
                  </a:cubicBezTo>
                  <a:cubicBezTo>
                    <a:pt x="530" y="51"/>
                    <a:pt x="554" y="55"/>
                    <a:pt x="561" y="54"/>
                  </a:cubicBezTo>
                  <a:cubicBezTo>
                    <a:pt x="555" y="48"/>
                    <a:pt x="549" y="47"/>
                    <a:pt x="546" y="42"/>
                  </a:cubicBezTo>
                  <a:cubicBezTo>
                    <a:pt x="566" y="32"/>
                    <a:pt x="585" y="26"/>
                    <a:pt x="610" y="26"/>
                  </a:cubicBezTo>
                  <a:cubicBezTo>
                    <a:pt x="628" y="26"/>
                    <a:pt x="640" y="25"/>
                    <a:pt x="657" y="32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22"/>
                    <a:pt x="672" y="22"/>
                    <a:pt x="672" y="22"/>
                  </a:cubicBezTo>
                  <a:cubicBezTo>
                    <a:pt x="683" y="20"/>
                    <a:pt x="691" y="22"/>
                    <a:pt x="702" y="22"/>
                  </a:cubicBezTo>
                  <a:cubicBezTo>
                    <a:pt x="739" y="22"/>
                    <a:pt x="768" y="0"/>
                    <a:pt x="807" y="0"/>
                  </a:cubicBezTo>
                  <a:cubicBezTo>
                    <a:pt x="849" y="0"/>
                    <a:pt x="879" y="0"/>
                    <a:pt x="917" y="0"/>
                  </a:cubicBezTo>
                  <a:cubicBezTo>
                    <a:pt x="961" y="0"/>
                    <a:pt x="995" y="30"/>
                    <a:pt x="1030" y="46"/>
                  </a:cubicBezTo>
                  <a:cubicBezTo>
                    <a:pt x="1051" y="55"/>
                    <a:pt x="1077" y="49"/>
                    <a:pt x="1096" y="54"/>
                  </a:cubicBezTo>
                  <a:cubicBezTo>
                    <a:pt x="1092" y="82"/>
                    <a:pt x="1041" y="78"/>
                    <a:pt x="1020" y="86"/>
                  </a:cubicBezTo>
                  <a:cubicBezTo>
                    <a:pt x="854" y="95"/>
                    <a:pt x="854" y="95"/>
                    <a:pt x="854" y="95"/>
                  </a:cubicBezTo>
                  <a:cubicBezTo>
                    <a:pt x="867" y="105"/>
                    <a:pt x="994" y="90"/>
                    <a:pt x="1007" y="95"/>
                  </a:cubicBezTo>
                  <a:cubicBezTo>
                    <a:pt x="1006" y="102"/>
                    <a:pt x="973" y="135"/>
                    <a:pt x="979" y="135"/>
                  </a:cubicBezTo>
                  <a:cubicBezTo>
                    <a:pt x="998" y="135"/>
                    <a:pt x="1043" y="90"/>
                    <a:pt x="1068" y="90"/>
                  </a:cubicBezTo>
                  <a:cubicBezTo>
                    <a:pt x="1082" y="90"/>
                    <a:pt x="1087" y="102"/>
                    <a:pt x="1087" y="113"/>
                  </a:cubicBezTo>
                  <a:cubicBezTo>
                    <a:pt x="1087" y="121"/>
                    <a:pt x="1038" y="175"/>
                    <a:pt x="1036" y="183"/>
                  </a:cubicBezTo>
                  <a:cubicBezTo>
                    <a:pt x="1056" y="177"/>
                    <a:pt x="1094" y="125"/>
                    <a:pt x="1106" y="115"/>
                  </a:cubicBezTo>
                  <a:cubicBezTo>
                    <a:pt x="1126" y="115"/>
                    <a:pt x="1157" y="115"/>
                    <a:pt x="1157" y="115"/>
                  </a:cubicBezTo>
                  <a:cubicBezTo>
                    <a:pt x="1157" y="115"/>
                    <a:pt x="1171" y="118"/>
                    <a:pt x="1174" y="117"/>
                  </a:cubicBezTo>
                  <a:cubicBezTo>
                    <a:pt x="1188" y="112"/>
                    <a:pt x="1190" y="108"/>
                    <a:pt x="1202" y="102"/>
                  </a:cubicBezTo>
                  <a:cubicBezTo>
                    <a:pt x="1239" y="102"/>
                    <a:pt x="1239" y="102"/>
                    <a:pt x="1239" y="102"/>
                  </a:cubicBezTo>
                  <a:cubicBezTo>
                    <a:pt x="1241" y="92"/>
                    <a:pt x="1246" y="91"/>
                    <a:pt x="1254" y="91"/>
                  </a:cubicBezTo>
                  <a:cubicBezTo>
                    <a:pt x="1263" y="91"/>
                    <a:pt x="1299" y="109"/>
                    <a:pt x="1299" y="119"/>
                  </a:cubicBezTo>
                  <a:cubicBezTo>
                    <a:pt x="1299" y="129"/>
                    <a:pt x="1285" y="136"/>
                    <a:pt x="1280" y="137"/>
                  </a:cubicBezTo>
                  <a:cubicBezTo>
                    <a:pt x="1255" y="146"/>
                    <a:pt x="1239" y="169"/>
                    <a:pt x="1205" y="169"/>
                  </a:cubicBezTo>
                  <a:cubicBezTo>
                    <a:pt x="1214" y="174"/>
                    <a:pt x="1215" y="174"/>
                    <a:pt x="1221" y="169"/>
                  </a:cubicBezTo>
                  <a:cubicBezTo>
                    <a:pt x="1221" y="191"/>
                    <a:pt x="1201" y="191"/>
                    <a:pt x="1187" y="195"/>
                  </a:cubicBezTo>
                  <a:cubicBezTo>
                    <a:pt x="1192" y="206"/>
                    <a:pt x="1187" y="197"/>
                    <a:pt x="1187" y="205"/>
                  </a:cubicBezTo>
                  <a:cubicBezTo>
                    <a:pt x="1187" y="218"/>
                    <a:pt x="1167" y="221"/>
                    <a:pt x="1153" y="225"/>
                  </a:cubicBezTo>
                  <a:cubicBezTo>
                    <a:pt x="1154" y="233"/>
                    <a:pt x="1153" y="233"/>
                    <a:pt x="1153" y="237"/>
                  </a:cubicBezTo>
                  <a:cubicBezTo>
                    <a:pt x="1153" y="253"/>
                    <a:pt x="1137" y="259"/>
                    <a:pt x="1123" y="270"/>
                  </a:cubicBezTo>
                  <a:cubicBezTo>
                    <a:pt x="1114" y="277"/>
                    <a:pt x="1114" y="296"/>
                    <a:pt x="1110" y="304"/>
                  </a:cubicBezTo>
                  <a:cubicBezTo>
                    <a:pt x="1118" y="308"/>
                    <a:pt x="1124" y="304"/>
                    <a:pt x="1132" y="304"/>
                  </a:cubicBezTo>
                  <a:cubicBezTo>
                    <a:pt x="1145" y="304"/>
                    <a:pt x="1155" y="313"/>
                    <a:pt x="1163" y="319"/>
                  </a:cubicBezTo>
                  <a:cubicBezTo>
                    <a:pt x="1159" y="322"/>
                    <a:pt x="1154" y="324"/>
                    <a:pt x="1149" y="324"/>
                  </a:cubicBezTo>
                  <a:cubicBezTo>
                    <a:pt x="1152" y="337"/>
                    <a:pt x="1182" y="333"/>
                    <a:pt x="1182" y="352"/>
                  </a:cubicBezTo>
                  <a:cubicBezTo>
                    <a:pt x="1182" y="371"/>
                    <a:pt x="1142" y="364"/>
                    <a:pt x="1129" y="364"/>
                  </a:cubicBezTo>
                  <a:cubicBezTo>
                    <a:pt x="1120" y="364"/>
                    <a:pt x="1114" y="370"/>
                    <a:pt x="1114" y="376"/>
                  </a:cubicBezTo>
                  <a:cubicBezTo>
                    <a:pt x="1114" y="389"/>
                    <a:pt x="1127" y="389"/>
                    <a:pt x="1138" y="389"/>
                  </a:cubicBezTo>
                  <a:cubicBezTo>
                    <a:pt x="1138" y="407"/>
                    <a:pt x="1149" y="412"/>
                    <a:pt x="1149" y="423"/>
                  </a:cubicBezTo>
                  <a:cubicBezTo>
                    <a:pt x="1149" y="430"/>
                    <a:pt x="1145" y="436"/>
                    <a:pt x="1149" y="441"/>
                  </a:cubicBezTo>
                  <a:cubicBezTo>
                    <a:pt x="1137" y="441"/>
                    <a:pt x="1125" y="441"/>
                    <a:pt x="1125" y="451"/>
                  </a:cubicBezTo>
                  <a:cubicBezTo>
                    <a:pt x="1125" y="465"/>
                    <a:pt x="1146" y="464"/>
                    <a:pt x="1155" y="467"/>
                  </a:cubicBezTo>
                  <a:cubicBezTo>
                    <a:pt x="1151" y="480"/>
                    <a:pt x="1136" y="487"/>
                    <a:pt x="1121" y="489"/>
                  </a:cubicBezTo>
                  <a:cubicBezTo>
                    <a:pt x="1121" y="494"/>
                    <a:pt x="1125" y="499"/>
                    <a:pt x="1129" y="501"/>
                  </a:cubicBezTo>
                  <a:cubicBezTo>
                    <a:pt x="1123" y="524"/>
                    <a:pt x="1093" y="514"/>
                    <a:pt x="1087" y="531"/>
                  </a:cubicBezTo>
                  <a:cubicBezTo>
                    <a:pt x="1079" y="525"/>
                    <a:pt x="1070" y="521"/>
                    <a:pt x="1064" y="513"/>
                  </a:cubicBezTo>
                  <a:cubicBezTo>
                    <a:pt x="1053" y="513"/>
                    <a:pt x="1053" y="513"/>
                    <a:pt x="1053" y="513"/>
                  </a:cubicBezTo>
                  <a:cubicBezTo>
                    <a:pt x="1061" y="534"/>
                    <a:pt x="1095" y="527"/>
                    <a:pt x="1095" y="548"/>
                  </a:cubicBezTo>
                  <a:cubicBezTo>
                    <a:pt x="1095" y="558"/>
                    <a:pt x="1092" y="571"/>
                    <a:pt x="1083" y="571"/>
                  </a:cubicBezTo>
                  <a:cubicBezTo>
                    <a:pt x="1070" y="571"/>
                    <a:pt x="1046" y="550"/>
                    <a:pt x="1042" y="535"/>
                  </a:cubicBezTo>
                  <a:cubicBezTo>
                    <a:pt x="1036" y="536"/>
                    <a:pt x="1033" y="535"/>
                    <a:pt x="1032" y="535"/>
                  </a:cubicBezTo>
                  <a:cubicBezTo>
                    <a:pt x="1032" y="547"/>
                    <a:pt x="1032" y="547"/>
                    <a:pt x="1032" y="547"/>
                  </a:cubicBezTo>
                  <a:cubicBezTo>
                    <a:pt x="1059" y="575"/>
                    <a:pt x="1107" y="589"/>
                    <a:pt x="1107" y="634"/>
                  </a:cubicBezTo>
                  <a:cubicBezTo>
                    <a:pt x="1107" y="643"/>
                    <a:pt x="1095" y="644"/>
                    <a:pt x="1087" y="644"/>
                  </a:cubicBezTo>
                  <a:cubicBezTo>
                    <a:pt x="1051" y="644"/>
                    <a:pt x="1059" y="604"/>
                    <a:pt x="1028" y="604"/>
                  </a:cubicBezTo>
                  <a:cubicBezTo>
                    <a:pt x="1024" y="604"/>
                    <a:pt x="1020" y="606"/>
                    <a:pt x="1017" y="604"/>
                  </a:cubicBezTo>
                  <a:cubicBezTo>
                    <a:pt x="1017" y="615"/>
                    <a:pt x="1024" y="617"/>
                    <a:pt x="1024" y="624"/>
                  </a:cubicBezTo>
                  <a:cubicBezTo>
                    <a:pt x="1024" y="631"/>
                    <a:pt x="1011" y="633"/>
                    <a:pt x="1007" y="634"/>
                  </a:cubicBezTo>
                  <a:cubicBezTo>
                    <a:pt x="1007" y="658"/>
                    <a:pt x="1075" y="655"/>
                    <a:pt x="1091" y="660"/>
                  </a:cubicBezTo>
                  <a:cubicBezTo>
                    <a:pt x="1079" y="670"/>
                    <a:pt x="1072" y="671"/>
                    <a:pt x="1058" y="675"/>
                  </a:cubicBezTo>
                  <a:cubicBezTo>
                    <a:pt x="1033" y="684"/>
                    <a:pt x="1026" y="706"/>
                    <a:pt x="1004" y="714"/>
                  </a:cubicBezTo>
                  <a:cubicBezTo>
                    <a:pt x="976" y="723"/>
                    <a:pt x="954" y="721"/>
                    <a:pt x="926" y="734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883" y="738"/>
                    <a:pt x="875" y="741"/>
                    <a:pt x="875" y="747"/>
                  </a:cubicBezTo>
                  <a:cubicBezTo>
                    <a:pt x="856" y="761"/>
                    <a:pt x="856" y="761"/>
                    <a:pt x="856" y="761"/>
                  </a:cubicBezTo>
                  <a:cubicBezTo>
                    <a:pt x="842" y="773"/>
                    <a:pt x="841" y="789"/>
                    <a:pt x="830" y="801"/>
                  </a:cubicBezTo>
                  <a:cubicBezTo>
                    <a:pt x="814" y="817"/>
                    <a:pt x="789" y="813"/>
                    <a:pt x="773" y="825"/>
                  </a:cubicBezTo>
                  <a:cubicBezTo>
                    <a:pt x="761" y="825"/>
                    <a:pt x="761" y="825"/>
                    <a:pt x="761" y="825"/>
                  </a:cubicBezTo>
                  <a:cubicBezTo>
                    <a:pt x="761" y="809"/>
                    <a:pt x="761" y="809"/>
                    <a:pt x="761" y="809"/>
                  </a:cubicBezTo>
                  <a:cubicBezTo>
                    <a:pt x="750" y="814"/>
                    <a:pt x="753" y="822"/>
                    <a:pt x="746" y="829"/>
                  </a:cubicBezTo>
                  <a:cubicBezTo>
                    <a:pt x="730" y="846"/>
                    <a:pt x="689" y="838"/>
                    <a:pt x="689" y="865"/>
                  </a:cubicBezTo>
                  <a:cubicBezTo>
                    <a:pt x="689" y="867"/>
                    <a:pt x="691" y="870"/>
                    <a:pt x="691" y="873"/>
                  </a:cubicBezTo>
                  <a:cubicBezTo>
                    <a:pt x="689" y="876"/>
                    <a:pt x="686" y="878"/>
                    <a:pt x="686" y="882"/>
                  </a:cubicBezTo>
                  <a:cubicBezTo>
                    <a:pt x="686" y="888"/>
                    <a:pt x="695" y="892"/>
                    <a:pt x="695" y="900"/>
                  </a:cubicBezTo>
                  <a:cubicBezTo>
                    <a:pt x="695" y="927"/>
                    <a:pt x="659" y="919"/>
                    <a:pt x="659" y="942"/>
                  </a:cubicBezTo>
                  <a:cubicBezTo>
                    <a:pt x="659" y="956"/>
                    <a:pt x="658" y="977"/>
                    <a:pt x="659" y="986"/>
                  </a:cubicBezTo>
                  <a:cubicBezTo>
                    <a:pt x="642" y="994"/>
                    <a:pt x="651" y="1036"/>
                    <a:pt x="630" y="1036"/>
                  </a:cubicBezTo>
                  <a:cubicBezTo>
                    <a:pt x="625" y="1036"/>
                    <a:pt x="623" y="1032"/>
                    <a:pt x="621" y="1028"/>
                  </a:cubicBezTo>
                  <a:cubicBezTo>
                    <a:pt x="612" y="1028"/>
                    <a:pt x="611" y="1033"/>
                    <a:pt x="606" y="1033"/>
                  </a:cubicBezTo>
                  <a:cubicBezTo>
                    <a:pt x="587" y="1033"/>
                    <a:pt x="589" y="997"/>
                    <a:pt x="570" y="997"/>
                  </a:cubicBezTo>
                  <a:cubicBezTo>
                    <a:pt x="559" y="997"/>
                    <a:pt x="547" y="1007"/>
                    <a:pt x="538" y="1008"/>
                  </a:cubicBezTo>
                  <a:cubicBezTo>
                    <a:pt x="533" y="989"/>
                    <a:pt x="525" y="995"/>
                    <a:pt x="513" y="986"/>
                  </a:cubicBezTo>
                  <a:cubicBezTo>
                    <a:pt x="508" y="982"/>
                    <a:pt x="510" y="971"/>
                    <a:pt x="508" y="970"/>
                  </a:cubicBezTo>
                  <a:cubicBezTo>
                    <a:pt x="493" y="957"/>
                    <a:pt x="464" y="921"/>
                    <a:pt x="464" y="898"/>
                  </a:cubicBezTo>
                  <a:cubicBezTo>
                    <a:pt x="464" y="888"/>
                    <a:pt x="470" y="889"/>
                    <a:pt x="475" y="883"/>
                  </a:cubicBezTo>
                  <a:cubicBezTo>
                    <a:pt x="464" y="868"/>
                    <a:pt x="460" y="888"/>
                    <a:pt x="447" y="881"/>
                  </a:cubicBezTo>
                  <a:cubicBezTo>
                    <a:pt x="444" y="877"/>
                    <a:pt x="442" y="862"/>
                    <a:pt x="439" y="854"/>
                  </a:cubicBezTo>
                  <a:cubicBezTo>
                    <a:pt x="435" y="839"/>
                    <a:pt x="415" y="830"/>
                    <a:pt x="415" y="809"/>
                  </a:cubicBezTo>
                  <a:cubicBezTo>
                    <a:pt x="415" y="801"/>
                    <a:pt x="420" y="797"/>
                    <a:pt x="422" y="789"/>
                  </a:cubicBezTo>
                  <a:cubicBezTo>
                    <a:pt x="417" y="786"/>
                    <a:pt x="411" y="785"/>
                    <a:pt x="407" y="789"/>
                  </a:cubicBezTo>
                  <a:cubicBezTo>
                    <a:pt x="407" y="771"/>
                    <a:pt x="407" y="771"/>
                    <a:pt x="407" y="771"/>
                  </a:cubicBezTo>
                  <a:cubicBezTo>
                    <a:pt x="418" y="756"/>
                    <a:pt x="422" y="740"/>
                    <a:pt x="437" y="727"/>
                  </a:cubicBezTo>
                  <a:lnTo>
                    <a:pt x="437" y="726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4"/>
            <p:cNvSpPr>
              <a:spLocks/>
            </p:cNvSpPr>
            <p:nvPr/>
          </p:nvSpPr>
          <p:spPr bwMode="auto">
            <a:xfrm>
              <a:off x="4218014" y="1755427"/>
              <a:ext cx="82918" cy="56815"/>
            </a:xfrm>
            <a:custGeom>
              <a:avLst/>
              <a:gdLst>
                <a:gd name="T0" fmla="*/ 16 w 63"/>
                <a:gd name="T1" fmla="*/ 43 h 43"/>
                <a:gd name="T2" fmla="*/ 0 w 63"/>
                <a:gd name="T3" fmla="*/ 16 h 43"/>
                <a:gd name="T4" fmla="*/ 17 w 63"/>
                <a:gd name="T5" fmla="*/ 0 h 43"/>
                <a:gd name="T6" fmla="*/ 63 w 63"/>
                <a:gd name="T7" fmla="*/ 27 h 43"/>
                <a:gd name="T8" fmla="*/ 32 w 63"/>
                <a:gd name="T9" fmla="*/ 43 h 43"/>
                <a:gd name="T10" fmla="*/ 16 w 63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16" y="43"/>
                  </a:moveTo>
                  <a:cubicBezTo>
                    <a:pt x="9" y="43"/>
                    <a:pt x="0" y="25"/>
                    <a:pt x="0" y="16"/>
                  </a:cubicBezTo>
                  <a:cubicBezTo>
                    <a:pt x="0" y="4"/>
                    <a:pt x="10" y="0"/>
                    <a:pt x="17" y="0"/>
                  </a:cubicBezTo>
                  <a:cubicBezTo>
                    <a:pt x="37" y="0"/>
                    <a:pt x="43" y="21"/>
                    <a:pt x="63" y="27"/>
                  </a:cubicBezTo>
                  <a:cubicBezTo>
                    <a:pt x="61" y="41"/>
                    <a:pt x="45" y="43"/>
                    <a:pt x="32" y="43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5"/>
            <p:cNvSpPr>
              <a:spLocks/>
            </p:cNvSpPr>
            <p:nvPr/>
          </p:nvSpPr>
          <p:spPr bwMode="auto">
            <a:xfrm>
              <a:off x="5239484" y="1458924"/>
              <a:ext cx="45869" cy="28408"/>
            </a:xfrm>
            <a:custGeom>
              <a:avLst/>
              <a:gdLst>
                <a:gd name="T0" fmla="*/ 10 w 35"/>
                <a:gd name="T1" fmla="*/ 22 h 22"/>
                <a:gd name="T2" fmla="*/ 0 w 35"/>
                <a:gd name="T3" fmla="*/ 10 h 22"/>
                <a:gd name="T4" fmla="*/ 8 w 35"/>
                <a:gd name="T5" fmla="*/ 0 h 22"/>
                <a:gd name="T6" fmla="*/ 22 w 35"/>
                <a:gd name="T7" fmla="*/ 0 h 22"/>
                <a:gd name="T8" fmla="*/ 22 w 35"/>
                <a:gd name="T9" fmla="*/ 10 h 22"/>
                <a:gd name="T10" fmla="*/ 35 w 35"/>
                <a:gd name="T11" fmla="*/ 10 h 22"/>
                <a:gd name="T12" fmla="*/ 10 w 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2">
                  <a:moveTo>
                    <a:pt x="10" y="22"/>
                  </a:moveTo>
                  <a:cubicBezTo>
                    <a:pt x="5" y="22"/>
                    <a:pt x="0" y="14"/>
                    <a:pt x="0" y="10"/>
                  </a:cubicBezTo>
                  <a:cubicBezTo>
                    <a:pt x="0" y="6"/>
                    <a:pt x="6" y="2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6"/>
                    <a:pt x="22" y="7"/>
                    <a:pt x="2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1" y="13"/>
                    <a:pt x="18" y="22"/>
                    <a:pt x="10" y="22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6"/>
            <p:cNvSpPr>
              <a:spLocks/>
            </p:cNvSpPr>
            <p:nvPr/>
          </p:nvSpPr>
          <p:spPr bwMode="auto">
            <a:xfrm>
              <a:off x="4096285" y="2627181"/>
              <a:ext cx="185240" cy="191750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7"/>
            <p:cNvSpPr>
              <a:spLocks/>
            </p:cNvSpPr>
            <p:nvPr/>
          </p:nvSpPr>
          <p:spPr bwMode="auto">
            <a:xfrm>
              <a:off x="9671141" y="1398559"/>
              <a:ext cx="220524" cy="88773"/>
            </a:xfrm>
            <a:custGeom>
              <a:avLst/>
              <a:gdLst>
                <a:gd name="T0" fmla="*/ 132 w 166"/>
                <a:gd name="T1" fmla="*/ 51 h 67"/>
                <a:gd name="T2" fmla="*/ 113 w 166"/>
                <a:gd name="T3" fmla="*/ 59 h 67"/>
                <a:gd name="T4" fmla="*/ 100 w 166"/>
                <a:gd name="T5" fmla="*/ 51 h 67"/>
                <a:gd name="T6" fmla="*/ 84 w 166"/>
                <a:gd name="T7" fmla="*/ 57 h 67"/>
                <a:gd name="T8" fmla="*/ 68 w 166"/>
                <a:gd name="T9" fmla="*/ 63 h 67"/>
                <a:gd name="T10" fmla="*/ 54 w 166"/>
                <a:gd name="T11" fmla="*/ 55 h 67"/>
                <a:gd name="T12" fmla="*/ 37 w 166"/>
                <a:gd name="T13" fmla="*/ 67 h 67"/>
                <a:gd name="T14" fmla="*/ 0 w 166"/>
                <a:gd name="T15" fmla="*/ 31 h 67"/>
                <a:gd name="T16" fmla="*/ 34 w 166"/>
                <a:gd name="T17" fmla="*/ 0 h 67"/>
                <a:gd name="T18" fmla="*/ 79 w 166"/>
                <a:gd name="T19" fmla="*/ 25 h 67"/>
                <a:gd name="T20" fmla="*/ 92 w 166"/>
                <a:gd name="T21" fmla="*/ 4 h 67"/>
                <a:gd name="T22" fmla="*/ 166 w 166"/>
                <a:gd name="T23" fmla="*/ 25 h 67"/>
                <a:gd name="T24" fmla="*/ 153 w 166"/>
                <a:gd name="T25" fmla="*/ 51 h 67"/>
                <a:gd name="T26" fmla="*/ 132 w 166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67">
                  <a:moveTo>
                    <a:pt x="132" y="51"/>
                  </a:moveTo>
                  <a:cubicBezTo>
                    <a:pt x="126" y="51"/>
                    <a:pt x="122" y="59"/>
                    <a:pt x="113" y="59"/>
                  </a:cubicBezTo>
                  <a:cubicBezTo>
                    <a:pt x="108" y="59"/>
                    <a:pt x="105" y="51"/>
                    <a:pt x="100" y="51"/>
                  </a:cubicBezTo>
                  <a:cubicBezTo>
                    <a:pt x="93" y="51"/>
                    <a:pt x="90" y="57"/>
                    <a:pt x="84" y="57"/>
                  </a:cubicBezTo>
                  <a:cubicBezTo>
                    <a:pt x="80" y="57"/>
                    <a:pt x="75" y="63"/>
                    <a:pt x="68" y="63"/>
                  </a:cubicBezTo>
                  <a:cubicBezTo>
                    <a:pt x="61" y="63"/>
                    <a:pt x="58" y="60"/>
                    <a:pt x="54" y="55"/>
                  </a:cubicBezTo>
                  <a:cubicBezTo>
                    <a:pt x="49" y="60"/>
                    <a:pt x="45" y="67"/>
                    <a:pt x="37" y="67"/>
                  </a:cubicBezTo>
                  <a:cubicBezTo>
                    <a:pt x="18" y="67"/>
                    <a:pt x="0" y="51"/>
                    <a:pt x="0" y="31"/>
                  </a:cubicBezTo>
                  <a:cubicBezTo>
                    <a:pt x="0" y="13"/>
                    <a:pt x="18" y="0"/>
                    <a:pt x="34" y="0"/>
                  </a:cubicBezTo>
                  <a:cubicBezTo>
                    <a:pt x="57" y="0"/>
                    <a:pt x="59" y="25"/>
                    <a:pt x="79" y="25"/>
                  </a:cubicBezTo>
                  <a:cubicBezTo>
                    <a:pt x="79" y="13"/>
                    <a:pt x="83" y="4"/>
                    <a:pt x="92" y="4"/>
                  </a:cubicBezTo>
                  <a:cubicBezTo>
                    <a:pt x="106" y="4"/>
                    <a:pt x="150" y="20"/>
                    <a:pt x="166" y="25"/>
                  </a:cubicBezTo>
                  <a:cubicBezTo>
                    <a:pt x="163" y="36"/>
                    <a:pt x="153" y="45"/>
                    <a:pt x="153" y="51"/>
                  </a:cubicBezTo>
                  <a:lnTo>
                    <a:pt x="132" y="51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8"/>
            <p:cNvSpPr>
              <a:spLocks/>
            </p:cNvSpPr>
            <p:nvPr/>
          </p:nvSpPr>
          <p:spPr bwMode="auto">
            <a:xfrm>
              <a:off x="2446762" y="3321388"/>
              <a:ext cx="1139670" cy="809613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9"/>
            <p:cNvSpPr>
              <a:spLocks/>
            </p:cNvSpPr>
            <p:nvPr/>
          </p:nvSpPr>
          <p:spPr bwMode="auto">
            <a:xfrm>
              <a:off x="3448825" y="2566815"/>
              <a:ext cx="33519" cy="19531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0"/>
            <p:cNvSpPr>
              <a:spLocks/>
            </p:cNvSpPr>
            <p:nvPr/>
          </p:nvSpPr>
          <p:spPr bwMode="auto">
            <a:xfrm>
              <a:off x="2129207" y="2666241"/>
              <a:ext cx="134078" cy="92324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61"/>
            <p:cNvSpPr>
              <a:spLocks/>
            </p:cNvSpPr>
            <p:nvPr/>
          </p:nvSpPr>
          <p:spPr bwMode="auto">
            <a:xfrm>
              <a:off x="1995129" y="2534857"/>
              <a:ext cx="47633" cy="72794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62"/>
            <p:cNvSpPr>
              <a:spLocks/>
            </p:cNvSpPr>
            <p:nvPr/>
          </p:nvSpPr>
          <p:spPr bwMode="auto">
            <a:xfrm>
              <a:off x="1384717" y="2375064"/>
              <a:ext cx="61746" cy="42611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3"/>
            <p:cNvSpPr>
              <a:spLocks/>
            </p:cNvSpPr>
            <p:nvPr/>
          </p:nvSpPr>
          <p:spPr bwMode="auto">
            <a:xfrm>
              <a:off x="6128637" y="3120760"/>
              <a:ext cx="77624" cy="55039"/>
            </a:xfrm>
            <a:custGeom>
              <a:avLst/>
              <a:gdLst>
                <a:gd name="T0" fmla="*/ 0 w 59"/>
                <a:gd name="T1" fmla="*/ 8 h 41"/>
                <a:gd name="T2" fmla="*/ 0 w 59"/>
                <a:gd name="T3" fmla="*/ 14 h 41"/>
                <a:gd name="T4" fmla="*/ 10 w 59"/>
                <a:gd name="T5" fmla="*/ 18 h 41"/>
                <a:gd name="T6" fmla="*/ 45 w 59"/>
                <a:gd name="T7" fmla="*/ 38 h 41"/>
                <a:gd name="T8" fmla="*/ 51 w 59"/>
                <a:gd name="T9" fmla="*/ 41 h 41"/>
                <a:gd name="T10" fmla="*/ 56 w 59"/>
                <a:gd name="T11" fmla="*/ 36 h 41"/>
                <a:gd name="T12" fmla="*/ 52 w 59"/>
                <a:gd name="T13" fmla="*/ 23 h 41"/>
                <a:gd name="T14" fmla="*/ 56 w 59"/>
                <a:gd name="T15" fmla="*/ 14 h 41"/>
                <a:gd name="T16" fmla="*/ 59 w 59"/>
                <a:gd name="T17" fmla="*/ 5 h 41"/>
                <a:gd name="T18" fmla="*/ 33 w 59"/>
                <a:gd name="T19" fmla="*/ 10 h 41"/>
                <a:gd name="T20" fmla="*/ 0 w 59"/>
                <a:gd name="T2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1">
                  <a:moveTo>
                    <a:pt x="0" y="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8"/>
                    <a:pt x="8" y="17"/>
                    <a:pt x="10" y="18"/>
                  </a:cubicBezTo>
                  <a:cubicBezTo>
                    <a:pt x="22" y="22"/>
                    <a:pt x="32" y="35"/>
                    <a:pt x="45" y="38"/>
                  </a:cubicBezTo>
                  <a:cubicBezTo>
                    <a:pt x="45" y="41"/>
                    <a:pt x="49" y="41"/>
                    <a:pt x="51" y="41"/>
                  </a:cubicBezTo>
                  <a:cubicBezTo>
                    <a:pt x="53" y="41"/>
                    <a:pt x="56" y="38"/>
                    <a:pt x="56" y="36"/>
                  </a:cubicBezTo>
                  <a:cubicBezTo>
                    <a:pt x="56" y="30"/>
                    <a:pt x="52" y="29"/>
                    <a:pt x="52" y="23"/>
                  </a:cubicBezTo>
                  <a:cubicBezTo>
                    <a:pt x="52" y="20"/>
                    <a:pt x="56" y="14"/>
                    <a:pt x="56" y="14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7" y="3"/>
                    <a:pt x="43" y="10"/>
                    <a:pt x="33" y="10"/>
                  </a:cubicBezTo>
                  <a:cubicBezTo>
                    <a:pt x="22" y="10"/>
                    <a:pt x="15" y="0"/>
                    <a:pt x="0" y="8"/>
                  </a:cubicBez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4"/>
            <p:cNvSpPr>
              <a:spLocks/>
            </p:cNvSpPr>
            <p:nvPr/>
          </p:nvSpPr>
          <p:spPr bwMode="auto">
            <a:xfrm>
              <a:off x="6019258" y="2955642"/>
              <a:ext cx="26463" cy="55039"/>
            </a:xfrm>
            <a:custGeom>
              <a:avLst/>
              <a:gdLst>
                <a:gd name="T0" fmla="*/ 5 w 20"/>
                <a:gd name="T1" fmla="*/ 8 h 41"/>
                <a:gd name="T2" fmla="*/ 17 w 20"/>
                <a:gd name="T3" fmla="*/ 0 h 41"/>
                <a:gd name="T4" fmla="*/ 20 w 20"/>
                <a:gd name="T5" fmla="*/ 9 h 41"/>
                <a:gd name="T6" fmla="*/ 14 w 20"/>
                <a:gd name="T7" fmla="*/ 41 h 41"/>
                <a:gd name="T8" fmla="*/ 0 w 20"/>
                <a:gd name="T9" fmla="*/ 10 h 41"/>
                <a:gd name="T10" fmla="*/ 5 w 20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5" y="8"/>
                  </a:moveTo>
                  <a:cubicBezTo>
                    <a:pt x="11" y="8"/>
                    <a:pt x="14" y="1"/>
                    <a:pt x="17" y="0"/>
                  </a:cubicBezTo>
                  <a:cubicBezTo>
                    <a:pt x="17" y="4"/>
                    <a:pt x="18" y="8"/>
                    <a:pt x="20" y="9"/>
                  </a:cubicBezTo>
                  <a:cubicBezTo>
                    <a:pt x="18" y="18"/>
                    <a:pt x="16" y="36"/>
                    <a:pt x="14" y="41"/>
                  </a:cubicBezTo>
                  <a:cubicBezTo>
                    <a:pt x="6" y="39"/>
                    <a:pt x="4" y="16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5"/>
            <p:cNvSpPr>
              <a:spLocks/>
            </p:cNvSpPr>
            <p:nvPr/>
          </p:nvSpPr>
          <p:spPr bwMode="auto">
            <a:xfrm>
              <a:off x="6013965" y="3017783"/>
              <a:ext cx="40576" cy="79896"/>
            </a:xfrm>
            <a:custGeom>
              <a:avLst/>
              <a:gdLst>
                <a:gd name="T0" fmla="*/ 7 w 32"/>
                <a:gd name="T1" fmla="*/ 27 h 60"/>
                <a:gd name="T2" fmla="*/ 0 w 32"/>
                <a:gd name="T3" fmla="*/ 11 h 60"/>
                <a:gd name="T4" fmla="*/ 16 w 32"/>
                <a:gd name="T5" fmla="*/ 0 h 60"/>
                <a:gd name="T6" fmla="*/ 25 w 32"/>
                <a:gd name="T7" fmla="*/ 5 h 60"/>
                <a:gd name="T8" fmla="*/ 30 w 32"/>
                <a:gd name="T9" fmla="*/ 38 h 60"/>
                <a:gd name="T10" fmla="*/ 10 w 32"/>
                <a:gd name="T11" fmla="*/ 60 h 60"/>
                <a:gd name="T12" fmla="*/ 3 w 32"/>
                <a:gd name="T13" fmla="*/ 43 h 60"/>
                <a:gd name="T14" fmla="*/ 7 w 32"/>
                <a:gd name="T1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0">
                  <a:moveTo>
                    <a:pt x="7" y="27"/>
                  </a:moveTo>
                  <a:cubicBezTo>
                    <a:pt x="7" y="21"/>
                    <a:pt x="0" y="17"/>
                    <a:pt x="0" y="11"/>
                  </a:cubicBezTo>
                  <a:cubicBezTo>
                    <a:pt x="8" y="8"/>
                    <a:pt x="9" y="0"/>
                    <a:pt x="16" y="0"/>
                  </a:cubicBezTo>
                  <a:cubicBezTo>
                    <a:pt x="21" y="0"/>
                    <a:pt x="23" y="5"/>
                    <a:pt x="25" y="5"/>
                  </a:cubicBezTo>
                  <a:cubicBezTo>
                    <a:pt x="32" y="18"/>
                    <a:pt x="30" y="25"/>
                    <a:pt x="30" y="38"/>
                  </a:cubicBezTo>
                  <a:cubicBezTo>
                    <a:pt x="30" y="49"/>
                    <a:pt x="16" y="60"/>
                    <a:pt x="10" y="60"/>
                  </a:cubicBezTo>
                  <a:cubicBezTo>
                    <a:pt x="3" y="60"/>
                    <a:pt x="3" y="50"/>
                    <a:pt x="3" y="43"/>
                  </a:cubicBezTo>
                  <a:cubicBezTo>
                    <a:pt x="3" y="37"/>
                    <a:pt x="7" y="33"/>
                    <a:pt x="7" y="27"/>
                  </a:cubicBez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6"/>
            <p:cNvSpPr>
              <a:spLocks/>
            </p:cNvSpPr>
            <p:nvPr/>
          </p:nvSpPr>
          <p:spPr bwMode="auto">
            <a:xfrm>
              <a:off x="5851659" y="3065721"/>
              <a:ext cx="21170" cy="15979"/>
            </a:xfrm>
            <a:custGeom>
              <a:avLst/>
              <a:gdLst>
                <a:gd name="T0" fmla="*/ 16 w 16"/>
                <a:gd name="T1" fmla="*/ 9 h 13"/>
                <a:gd name="T2" fmla="*/ 10 w 16"/>
                <a:gd name="T3" fmla="*/ 13 h 13"/>
                <a:gd name="T4" fmla="*/ 0 w 16"/>
                <a:gd name="T5" fmla="*/ 6 h 13"/>
                <a:gd name="T6" fmla="*/ 12 w 16"/>
                <a:gd name="T7" fmla="*/ 0 h 13"/>
                <a:gd name="T8" fmla="*/ 16 w 1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9"/>
                  </a:moveTo>
                  <a:cubicBezTo>
                    <a:pt x="16" y="11"/>
                    <a:pt x="12" y="13"/>
                    <a:pt x="10" y="13"/>
                  </a:cubicBezTo>
                  <a:cubicBezTo>
                    <a:pt x="7" y="13"/>
                    <a:pt x="0" y="6"/>
                    <a:pt x="0" y="6"/>
                  </a:cubicBezTo>
                  <a:cubicBezTo>
                    <a:pt x="4" y="3"/>
                    <a:pt x="7" y="1"/>
                    <a:pt x="12" y="0"/>
                  </a:cubicBezTo>
                  <a:cubicBezTo>
                    <a:pt x="12" y="2"/>
                    <a:pt x="16" y="6"/>
                    <a:pt x="16" y="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7"/>
            <p:cNvSpPr>
              <a:spLocks/>
            </p:cNvSpPr>
            <p:nvPr/>
          </p:nvSpPr>
          <p:spPr bwMode="auto">
            <a:xfrm>
              <a:off x="6058070" y="2458511"/>
              <a:ext cx="26463" cy="33734"/>
            </a:xfrm>
            <a:custGeom>
              <a:avLst/>
              <a:gdLst>
                <a:gd name="T0" fmla="*/ 18 w 20"/>
                <a:gd name="T1" fmla="*/ 18 h 25"/>
                <a:gd name="T2" fmla="*/ 0 w 20"/>
                <a:gd name="T3" fmla="*/ 8 h 25"/>
                <a:gd name="T4" fmla="*/ 0 w 20"/>
                <a:gd name="T5" fmla="*/ 0 h 25"/>
                <a:gd name="T6" fmla="*/ 15 w 20"/>
                <a:gd name="T7" fmla="*/ 0 h 25"/>
                <a:gd name="T8" fmla="*/ 20 w 20"/>
                <a:gd name="T9" fmla="*/ 16 h 25"/>
                <a:gd name="T10" fmla="*/ 18 w 20"/>
                <a:gd name="T11" fmla="*/ 25 h 25"/>
                <a:gd name="T12" fmla="*/ 18 w 20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8" y="18"/>
                  </a:moveTo>
                  <a:cubicBezTo>
                    <a:pt x="9" y="18"/>
                    <a:pt x="0" y="16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20" y="8"/>
                    <a:pt x="20" y="16"/>
                  </a:cubicBezTo>
                  <a:cubicBezTo>
                    <a:pt x="20" y="22"/>
                    <a:pt x="19" y="21"/>
                    <a:pt x="18" y="25"/>
                  </a:cubicBezTo>
                  <a:cubicBezTo>
                    <a:pt x="18" y="22"/>
                    <a:pt x="18" y="21"/>
                    <a:pt x="18" y="1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6089825" y="2428328"/>
              <a:ext cx="44105" cy="69244"/>
            </a:xfrm>
            <a:custGeom>
              <a:avLst/>
              <a:gdLst>
                <a:gd name="T0" fmla="*/ 5 w 34"/>
                <a:gd name="T1" fmla="*/ 47 h 52"/>
                <a:gd name="T2" fmla="*/ 16 w 34"/>
                <a:gd name="T3" fmla="*/ 36 h 52"/>
                <a:gd name="T4" fmla="*/ 0 w 34"/>
                <a:gd name="T5" fmla="*/ 24 h 52"/>
                <a:gd name="T6" fmla="*/ 14 w 34"/>
                <a:gd name="T7" fmla="*/ 0 h 52"/>
                <a:gd name="T8" fmla="*/ 34 w 34"/>
                <a:gd name="T9" fmla="*/ 20 h 52"/>
                <a:gd name="T10" fmla="*/ 11 w 34"/>
                <a:gd name="T11" fmla="*/ 52 h 52"/>
                <a:gd name="T12" fmla="*/ 0 w 34"/>
                <a:gd name="T13" fmla="*/ 48 h 52"/>
                <a:gd name="T14" fmla="*/ 4 w 34"/>
                <a:gd name="T15" fmla="*/ 44 h 52"/>
                <a:gd name="T16" fmla="*/ 5 w 34"/>
                <a:gd name="T17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5" y="47"/>
                  </a:moveTo>
                  <a:cubicBezTo>
                    <a:pt x="11" y="46"/>
                    <a:pt x="16" y="40"/>
                    <a:pt x="16" y="36"/>
                  </a:cubicBezTo>
                  <a:cubicBezTo>
                    <a:pt x="8" y="35"/>
                    <a:pt x="0" y="28"/>
                    <a:pt x="0" y="24"/>
                  </a:cubicBezTo>
                  <a:cubicBezTo>
                    <a:pt x="0" y="20"/>
                    <a:pt x="9" y="0"/>
                    <a:pt x="14" y="0"/>
                  </a:cubicBezTo>
                  <a:cubicBezTo>
                    <a:pt x="30" y="0"/>
                    <a:pt x="30" y="7"/>
                    <a:pt x="34" y="20"/>
                  </a:cubicBezTo>
                  <a:cubicBezTo>
                    <a:pt x="21" y="24"/>
                    <a:pt x="27" y="52"/>
                    <a:pt x="11" y="52"/>
                  </a:cubicBezTo>
                  <a:cubicBezTo>
                    <a:pt x="5" y="52"/>
                    <a:pt x="1" y="48"/>
                    <a:pt x="0" y="48"/>
                  </a:cubicBezTo>
                  <a:cubicBezTo>
                    <a:pt x="1" y="46"/>
                    <a:pt x="3" y="44"/>
                    <a:pt x="4" y="44"/>
                  </a:cubicBezTo>
                  <a:lnTo>
                    <a:pt x="5" y="47"/>
                  </a:ln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9"/>
            <p:cNvSpPr>
              <a:spLocks/>
            </p:cNvSpPr>
            <p:nvPr/>
          </p:nvSpPr>
          <p:spPr bwMode="auto">
            <a:xfrm>
              <a:off x="6283887" y="2350209"/>
              <a:ext cx="26463" cy="40836"/>
            </a:xfrm>
            <a:custGeom>
              <a:avLst/>
              <a:gdLst>
                <a:gd name="T0" fmla="*/ 14 w 20"/>
                <a:gd name="T1" fmla="*/ 10 h 30"/>
                <a:gd name="T2" fmla="*/ 3 w 20"/>
                <a:gd name="T3" fmla="*/ 30 h 30"/>
                <a:gd name="T4" fmla="*/ 3 w 20"/>
                <a:gd name="T5" fmla="*/ 20 h 30"/>
                <a:gd name="T6" fmla="*/ 20 w 20"/>
                <a:gd name="T7" fmla="*/ 0 h 30"/>
                <a:gd name="T8" fmla="*/ 14 w 20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4" y="10"/>
                  </a:moveTo>
                  <a:cubicBezTo>
                    <a:pt x="14" y="19"/>
                    <a:pt x="8" y="23"/>
                    <a:pt x="3" y="30"/>
                  </a:cubicBezTo>
                  <a:cubicBezTo>
                    <a:pt x="0" y="27"/>
                    <a:pt x="3" y="24"/>
                    <a:pt x="3" y="20"/>
                  </a:cubicBezTo>
                  <a:cubicBezTo>
                    <a:pt x="3" y="15"/>
                    <a:pt x="7" y="1"/>
                    <a:pt x="20" y="0"/>
                  </a:cubicBezTo>
                  <a:cubicBezTo>
                    <a:pt x="19" y="3"/>
                    <a:pt x="14" y="6"/>
                    <a:pt x="14" y="10"/>
                  </a:cubicBez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70"/>
            <p:cNvSpPr>
              <a:spLocks/>
            </p:cNvSpPr>
            <p:nvPr/>
          </p:nvSpPr>
          <p:spPr bwMode="auto">
            <a:xfrm>
              <a:off x="6391503" y="2298719"/>
              <a:ext cx="33519" cy="46162"/>
            </a:xfrm>
            <a:custGeom>
              <a:avLst/>
              <a:gdLst>
                <a:gd name="T0" fmla="*/ 20 w 26"/>
                <a:gd name="T1" fmla="*/ 18 h 36"/>
                <a:gd name="T2" fmla="*/ 20 w 26"/>
                <a:gd name="T3" fmla="*/ 28 h 36"/>
                <a:gd name="T4" fmla="*/ 7 w 26"/>
                <a:gd name="T5" fmla="*/ 36 h 36"/>
                <a:gd name="T6" fmla="*/ 0 w 26"/>
                <a:gd name="T7" fmla="*/ 24 h 36"/>
                <a:gd name="T8" fmla="*/ 16 w 26"/>
                <a:gd name="T9" fmla="*/ 18 h 36"/>
                <a:gd name="T10" fmla="*/ 11 w 26"/>
                <a:gd name="T11" fmla="*/ 8 h 36"/>
                <a:gd name="T12" fmla="*/ 18 w 26"/>
                <a:gd name="T13" fmla="*/ 0 h 36"/>
                <a:gd name="T14" fmla="*/ 26 w 26"/>
                <a:gd name="T15" fmla="*/ 8 h 36"/>
                <a:gd name="T16" fmla="*/ 20 w 26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6">
                  <a:moveTo>
                    <a:pt x="20" y="18"/>
                  </a:moveTo>
                  <a:cubicBezTo>
                    <a:pt x="20" y="22"/>
                    <a:pt x="20" y="25"/>
                    <a:pt x="20" y="28"/>
                  </a:cubicBezTo>
                  <a:cubicBezTo>
                    <a:pt x="20" y="30"/>
                    <a:pt x="10" y="36"/>
                    <a:pt x="7" y="36"/>
                  </a:cubicBezTo>
                  <a:cubicBezTo>
                    <a:pt x="0" y="36"/>
                    <a:pt x="0" y="29"/>
                    <a:pt x="0" y="24"/>
                  </a:cubicBezTo>
                  <a:cubicBezTo>
                    <a:pt x="6" y="23"/>
                    <a:pt x="10" y="18"/>
                    <a:pt x="16" y="18"/>
                  </a:cubicBezTo>
                  <a:cubicBezTo>
                    <a:pt x="14" y="14"/>
                    <a:pt x="11" y="12"/>
                    <a:pt x="11" y="8"/>
                  </a:cubicBezTo>
                  <a:cubicBezTo>
                    <a:pt x="11" y="4"/>
                    <a:pt x="18" y="0"/>
                    <a:pt x="18" y="0"/>
                  </a:cubicBezTo>
                  <a:cubicBezTo>
                    <a:pt x="22" y="5"/>
                    <a:pt x="23" y="6"/>
                    <a:pt x="26" y="8"/>
                  </a:cubicBezTo>
                  <a:cubicBezTo>
                    <a:pt x="25" y="12"/>
                    <a:pt x="22" y="18"/>
                    <a:pt x="20" y="18"/>
                  </a:cubicBez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71"/>
            <p:cNvSpPr>
              <a:spLocks/>
            </p:cNvSpPr>
            <p:nvPr/>
          </p:nvSpPr>
          <p:spPr bwMode="auto">
            <a:xfrm>
              <a:off x="6453250" y="3218411"/>
              <a:ext cx="61746" cy="19531"/>
            </a:xfrm>
            <a:custGeom>
              <a:avLst/>
              <a:gdLst>
                <a:gd name="T0" fmla="*/ 47 w 47"/>
                <a:gd name="T1" fmla="*/ 8 h 14"/>
                <a:gd name="T2" fmla="*/ 28 w 47"/>
                <a:gd name="T3" fmla="*/ 10 h 14"/>
                <a:gd name="T4" fmla="*/ 0 w 47"/>
                <a:gd name="T5" fmla="*/ 3 h 14"/>
                <a:gd name="T6" fmla="*/ 47 w 47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4">
                  <a:moveTo>
                    <a:pt x="47" y="8"/>
                  </a:moveTo>
                  <a:cubicBezTo>
                    <a:pt x="37" y="14"/>
                    <a:pt x="34" y="10"/>
                    <a:pt x="28" y="10"/>
                  </a:cubicBezTo>
                  <a:cubicBezTo>
                    <a:pt x="22" y="10"/>
                    <a:pt x="8" y="8"/>
                    <a:pt x="0" y="3"/>
                  </a:cubicBezTo>
                  <a:cubicBezTo>
                    <a:pt x="16" y="0"/>
                    <a:pt x="34" y="4"/>
                    <a:pt x="47" y="8"/>
                  </a:cubicBez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72"/>
            <p:cNvSpPr>
              <a:spLocks/>
            </p:cNvSpPr>
            <p:nvPr/>
          </p:nvSpPr>
          <p:spPr bwMode="auto">
            <a:xfrm>
              <a:off x="6693180" y="3211310"/>
              <a:ext cx="58218" cy="31959"/>
            </a:xfrm>
            <a:custGeom>
              <a:avLst/>
              <a:gdLst>
                <a:gd name="T0" fmla="*/ 9 w 44"/>
                <a:gd name="T1" fmla="*/ 24 h 24"/>
                <a:gd name="T2" fmla="*/ 4 w 44"/>
                <a:gd name="T3" fmla="*/ 20 h 24"/>
                <a:gd name="T4" fmla="*/ 0 w 44"/>
                <a:gd name="T5" fmla="*/ 16 h 24"/>
                <a:gd name="T6" fmla="*/ 44 w 44"/>
                <a:gd name="T7" fmla="*/ 0 h 24"/>
                <a:gd name="T8" fmla="*/ 34 w 44"/>
                <a:gd name="T9" fmla="*/ 7 h 24"/>
                <a:gd name="T10" fmla="*/ 33 w 44"/>
                <a:gd name="T11" fmla="*/ 15 h 24"/>
                <a:gd name="T12" fmla="*/ 9 w 4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9" y="24"/>
                  </a:moveTo>
                  <a:cubicBezTo>
                    <a:pt x="7" y="24"/>
                    <a:pt x="4" y="22"/>
                    <a:pt x="4" y="20"/>
                  </a:cubicBezTo>
                  <a:cubicBezTo>
                    <a:pt x="2" y="20"/>
                    <a:pt x="0" y="17"/>
                    <a:pt x="0" y="16"/>
                  </a:cubicBezTo>
                  <a:cubicBezTo>
                    <a:pt x="12" y="10"/>
                    <a:pt x="31" y="2"/>
                    <a:pt x="44" y="0"/>
                  </a:cubicBezTo>
                  <a:cubicBezTo>
                    <a:pt x="43" y="8"/>
                    <a:pt x="39" y="4"/>
                    <a:pt x="34" y="7"/>
                  </a:cubicBezTo>
                  <a:cubicBezTo>
                    <a:pt x="32" y="8"/>
                    <a:pt x="34" y="12"/>
                    <a:pt x="33" y="15"/>
                  </a:cubicBezTo>
                  <a:cubicBezTo>
                    <a:pt x="30" y="20"/>
                    <a:pt x="16" y="24"/>
                    <a:pt x="9" y="2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73"/>
            <p:cNvSpPr>
              <a:spLocks/>
            </p:cNvSpPr>
            <p:nvPr/>
          </p:nvSpPr>
          <p:spPr bwMode="auto">
            <a:xfrm>
              <a:off x="7285949" y="3955230"/>
              <a:ext cx="28227" cy="12428"/>
            </a:xfrm>
            <a:custGeom>
              <a:avLst/>
              <a:gdLst>
                <a:gd name="T0" fmla="*/ 0 w 22"/>
                <a:gd name="T1" fmla="*/ 4 h 10"/>
                <a:gd name="T2" fmla="*/ 9 w 22"/>
                <a:gd name="T3" fmla="*/ 10 h 10"/>
                <a:gd name="T4" fmla="*/ 22 w 22"/>
                <a:gd name="T5" fmla="*/ 0 h 10"/>
                <a:gd name="T6" fmla="*/ 0 w 22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0" y="4"/>
                  </a:moveTo>
                  <a:cubicBezTo>
                    <a:pt x="1" y="8"/>
                    <a:pt x="6" y="10"/>
                    <a:pt x="9" y="10"/>
                  </a:cubicBezTo>
                  <a:cubicBezTo>
                    <a:pt x="15" y="10"/>
                    <a:pt x="21" y="3"/>
                    <a:pt x="22" y="0"/>
                  </a:cubicBezTo>
                  <a:cubicBezTo>
                    <a:pt x="12" y="0"/>
                    <a:pt x="7" y="2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74"/>
            <p:cNvSpPr>
              <a:spLocks/>
            </p:cNvSpPr>
            <p:nvPr/>
          </p:nvSpPr>
          <p:spPr bwMode="auto">
            <a:xfrm>
              <a:off x="7132465" y="1790937"/>
              <a:ext cx="59983" cy="47937"/>
            </a:xfrm>
            <a:custGeom>
              <a:avLst/>
              <a:gdLst>
                <a:gd name="T0" fmla="*/ 10 w 45"/>
                <a:gd name="T1" fmla="*/ 8 h 36"/>
                <a:gd name="T2" fmla="*/ 19 w 45"/>
                <a:gd name="T3" fmla="*/ 0 h 36"/>
                <a:gd name="T4" fmla="*/ 45 w 45"/>
                <a:gd name="T5" fmla="*/ 12 h 36"/>
                <a:gd name="T6" fmla="*/ 45 w 45"/>
                <a:gd name="T7" fmla="*/ 23 h 36"/>
                <a:gd name="T8" fmla="*/ 13 w 45"/>
                <a:gd name="T9" fmla="*/ 36 h 36"/>
                <a:gd name="T10" fmla="*/ 0 w 45"/>
                <a:gd name="T11" fmla="*/ 27 h 36"/>
                <a:gd name="T12" fmla="*/ 10 w 45"/>
                <a:gd name="T1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6">
                  <a:moveTo>
                    <a:pt x="10" y="8"/>
                  </a:moveTo>
                  <a:cubicBezTo>
                    <a:pt x="13" y="8"/>
                    <a:pt x="15" y="0"/>
                    <a:pt x="19" y="0"/>
                  </a:cubicBezTo>
                  <a:cubicBezTo>
                    <a:pt x="29" y="0"/>
                    <a:pt x="34" y="11"/>
                    <a:pt x="45" y="1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35" y="28"/>
                    <a:pt x="26" y="36"/>
                    <a:pt x="13" y="36"/>
                  </a:cubicBezTo>
                  <a:cubicBezTo>
                    <a:pt x="4" y="36"/>
                    <a:pt x="0" y="35"/>
                    <a:pt x="0" y="27"/>
                  </a:cubicBezTo>
                  <a:cubicBezTo>
                    <a:pt x="0" y="24"/>
                    <a:pt x="8" y="8"/>
                    <a:pt x="10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5"/>
            <p:cNvSpPr>
              <a:spLocks/>
            </p:cNvSpPr>
            <p:nvPr/>
          </p:nvSpPr>
          <p:spPr bwMode="auto">
            <a:xfrm>
              <a:off x="7432378" y="1735898"/>
              <a:ext cx="47633" cy="49713"/>
            </a:xfrm>
            <a:custGeom>
              <a:avLst/>
              <a:gdLst>
                <a:gd name="T0" fmla="*/ 36 w 36"/>
                <a:gd name="T1" fmla="*/ 32 h 37"/>
                <a:gd name="T2" fmla="*/ 26 w 36"/>
                <a:gd name="T3" fmla="*/ 36 h 37"/>
                <a:gd name="T4" fmla="*/ 0 w 36"/>
                <a:gd name="T5" fmla="*/ 16 h 37"/>
                <a:gd name="T6" fmla="*/ 36 w 36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32"/>
                  </a:moveTo>
                  <a:cubicBezTo>
                    <a:pt x="36" y="37"/>
                    <a:pt x="26" y="36"/>
                    <a:pt x="26" y="36"/>
                  </a:cubicBezTo>
                  <a:cubicBezTo>
                    <a:pt x="16" y="36"/>
                    <a:pt x="0" y="26"/>
                    <a:pt x="0" y="16"/>
                  </a:cubicBezTo>
                  <a:cubicBezTo>
                    <a:pt x="0" y="0"/>
                    <a:pt x="36" y="16"/>
                    <a:pt x="36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6"/>
            <p:cNvSpPr>
              <a:spLocks/>
            </p:cNvSpPr>
            <p:nvPr/>
          </p:nvSpPr>
          <p:spPr bwMode="auto">
            <a:xfrm>
              <a:off x="7756990" y="1567228"/>
              <a:ext cx="42341" cy="31959"/>
            </a:xfrm>
            <a:custGeom>
              <a:avLst/>
              <a:gdLst>
                <a:gd name="T0" fmla="*/ 2 w 33"/>
                <a:gd name="T1" fmla="*/ 24 h 24"/>
                <a:gd name="T2" fmla="*/ 33 w 33"/>
                <a:gd name="T3" fmla="*/ 15 h 24"/>
                <a:gd name="T4" fmla="*/ 14 w 33"/>
                <a:gd name="T5" fmla="*/ 0 h 24"/>
                <a:gd name="T6" fmla="*/ 2 w 33"/>
                <a:gd name="T7" fmla="*/ 16 h 24"/>
                <a:gd name="T8" fmla="*/ 2 w 3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2" y="24"/>
                  </a:moveTo>
                  <a:cubicBezTo>
                    <a:pt x="11" y="24"/>
                    <a:pt x="29" y="18"/>
                    <a:pt x="33" y="15"/>
                  </a:cubicBezTo>
                  <a:cubicBezTo>
                    <a:pt x="25" y="9"/>
                    <a:pt x="23" y="0"/>
                    <a:pt x="14" y="0"/>
                  </a:cubicBezTo>
                  <a:cubicBezTo>
                    <a:pt x="7" y="0"/>
                    <a:pt x="2" y="9"/>
                    <a:pt x="2" y="16"/>
                  </a:cubicBezTo>
                  <a:cubicBezTo>
                    <a:pt x="2" y="18"/>
                    <a:pt x="0" y="24"/>
                    <a:pt x="2" y="2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7"/>
            <p:cNvSpPr>
              <a:spLocks/>
            </p:cNvSpPr>
            <p:nvPr/>
          </p:nvSpPr>
          <p:spPr bwMode="auto">
            <a:xfrm>
              <a:off x="9759351" y="1535270"/>
              <a:ext cx="93502" cy="42611"/>
            </a:xfrm>
            <a:custGeom>
              <a:avLst/>
              <a:gdLst>
                <a:gd name="T0" fmla="*/ 0 w 71"/>
                <a:gd name="T1" fmla="*/ 24 h 32"/>
                <a:gd name="T2" fmla="*/ 36 w 71"/>
                <a:gd name="T3" fmla="*/ 0 h 32"/>
                <a:gd name="T4" fmla="*/ 71 w 71"/>
                <a:gd name="T5" fmla="*/ 32 h 32"/>
                <a:gd name="T6" fmla="*/ 49 w 71"/>
                <a:gd name="T7" fmla="*/ 32 h 32"/>
                <a:gd name="T8" fmla="*/ 3 w 71"/>
                <a:gd name="T9" fmla="*/ 20 h 32"/>
                <a:gd name="T10" fmla="*/ 0 w 71"/>
                <a:gd name="T1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2">
                  <a:moveTo>
                    <a:pt x="0" y="24"/>
                  </a:moveTo>
                  <a:cubicBezTo>
                    <a:pt x="9" y="11"/>
                    <a:pt x="18" y="0"/>
                    <a:pt x="36" y="0"/>
                  </a:cubicBezTo>
                  <a:cubicBezTo>
                    <a:pt x="56" y="0"/>
                    <a:pt x="71" y="14"/>
                    <a:pt x="7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5" y="24"/>
                    <a:pt x="18" y="26"/>
                    <a:pt x="3" y="2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8"/>
            <p:cNvSpPr>
              <a:spLocks/>
            </p:cNvSpPr>
            <p:nvPr/>
          </p:nvSpPr>
          <p:spPr bwMode="auto">
            <a:xfrm>
              <a:off x="9937535" y="1437619"/>
              <a:ext cx="128786" cy="47937"/>
            </a:xfrm>
            <a:custGeom>
              <a:avLst/>
              <a:gdLst>
                <a:gd name="T0" fmla="*/ 0 w 97"/>
                <a:gd name="T1" fmla="*/ 0 h 36"/>
                <a:gd name="T2" fmla="*/ 89 w 97"/>
                <a:gd name="T3" fmla="*/ 16 h 36"/>
                <a:gd name="T4" fmla="*/ 97 w 97"/>
                <a:gd name="T5" fmla="*/ 24 h 36"/>
                <a:gd name="T6" fmla="*/ 63 w 97"/>
                <a:gd name="T7" fmla="*/ 36 h 36"/>
                <a:gd name="T8" fmla="*/ 7 w 97"/>
                <a:gd name="T9" fmla="*/ 7 h 36"/>
                <a:gd name="T10" fmla="*/ 0 w 97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cubicBezTo>
                    <a:pt x="7" y="6"/>
                    <a:pt x="86" y="16"/>
                    <a:pt x="89" y="16"/>
                  </a:cubicBezTo>
                  <a:cubicBezTo>
                    <a:pt x="94" y="16"/>
                    <a:pt x="97" y="20"/>
                    <a:pt x="97" y="24"/>
                  </a:cubicBezTo>
                  <a:cubicBezTo>
                    <a:pt x="97" y="33"/>
                    <a:pt x="75" y="36"/>
                    <a:pt x="63" y="36"/>
                  </a:cubicBezTo>
                  <a:cubicBezTo>
                    <a:pt x="43" y="36"/>
                    <a:pt x="7" y="26"/>
                    <a:pt x="7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9"/>
            <p:cNvSpPr>
              <a:spLocks/>
            </p:cNvSpPr>
            <p:nvPr/>
          </p:nvSpPr>
          <p:spPr bwMode="auto">
            <a:xfrm>
              <a:off x="9755822" y="1505086"/>
              <a:ext cx="26463" cy="30183"/>
            </a:xfrm>
            <a:custGeom>
              <a:avLst/>
              <a:gdLst>
                <a:gd name="T0" fmla="*/ 20 w 20"/>
                <a:gd name="T1" fmla="*/ 13 h 23"/>
                <a:gd name="T2" fmla="*/ 9 w 20"/>
                <a:gd name="T3" fmla="*/ 23 h 23"/>
                <a:gd name="T4" fmla="*/ 0 w 20"/>
                <a:gd name="T5" fmla="*/ 13 h 23"/>
                <a:gd name="T6" fmla="*/ 20 w 20"/>
                <a:gd name="T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9"/>
                    <a:pt x="14" y="23"/>
                    <a:pt x="9" y="23"/>
                  </a:cubicBezTo>
                  <a:cubicBezTo>
                    <a:pt x="1" y="23"/>
                    <a:pt x="0" y="20"/>
                    <a:pt x="0" y="13"/>
                  </a:cubicBezTo>
                  <a:cubicBezTo>
                    <a:pt x="0" y="0"/>
                    <a:pt x="20" y="2"/>
                    <a:pt x="20" y="13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80"/>
            <p:cNvSpPr>
              <a:spLocks/>
            </p:cNvSpPr>
            <p:nvPr/>
          </p:nvSpPr>
          <p:spPr bwMode="auto">
            <a:xfrm>
              <a:off x="3951621" y="2691097"/>
              <a:ext cx="70568" cy="39060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1"/>
            <p:cNvSpPr>
              <a:spLocks/>
            </p:cNvSpPr>
            <p:nvPr/>
          </p:nvSpPr>
          <p:spPr bwMode="auto">
            <a:xfrm>
              <a:off x="3956913" y="2811829"/>
              <a:ext cx="54690" cy="33734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82"/>
            <p:cNvSpPr>
              <a:spLocks/>
            </p:cNvSpPr>
            <p:nvPr/>
          </p:nvSpPr>
          <p:spPr bwMode="auto">
            <a:xfrm>
              <a:off x="4036302" y="2813604"/>
              <a:ext cx="38813" cy="47937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83"/>
            <p:cNvSpPr>
              <a:spLocks/>
            </p:cNvSpPr>
            <p:nvPr/>
          </p:nvSpPr>
          <p:spPr bwMode="auto">
            <a:xfrm>
              <a:off x="1028349" y="2261435"/>
              <a:ext cx="45869" cy="2130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rgbClr val="59B3A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84"/>
            <p:cNvSpPr>
              <a:spLocks/>
            </p:cNvSpPr>
            <p:nvPr/>
          </p:nvSpPr>
          <p:spPr bwMode="auto">
            <a:xfrm>
              <a:off x="1358254" y="3756377"/>
              <a:ext cx="26463" cy="23082"/>
            </a:xfrm>
            <a:custGeom>
              <a:avLst/>
              <a:gdLst>
                <a:gd name="T0" fmla="*/ 19 w 19"/>
                <a:gd name="T1" fmla="*/ 8 h 17"/>
                <a:gd name="T2" fmla="*/ 19 w 19"/>
                <a:gd name="T3" fmla="*/ 13 h 17"/>
                <a:gd name="T4" fmla="*/ 5 w 19"/>
                <a:gd name="T5" fmla="*/ 17 h 17"/>
                <a:gd name="T6" fmla="*/ 0 w 19"/>
                <a:gd name="T7" fmla="*/ 12 h 17"/>
                <a:gd name="T8" fmla="*/ 0 w 19"/>
                <a:gd name="T9" fmla="*/ 0 h 17"/>
                <a:gd name="T10" fmla="*/ 19 w 19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8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3" y="15"/>
                    <a:pt x="10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7"/>
                    <a:pt x="1" y="4"/>
                    <a:pt x="0" y="0"/>
                  </a:cubicBezTo>
                  <a:cubicBezTo>
                    <a:pt x="9" y="0"/>
                    <a:pt x="14" y="3"/>
                    <a:pt x="19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5"/>
            <p:cNvSpPr>
              <a:spLocks/>
            </p:cNvSpPr>
            <p:nvPr/>
          </p:nvSpPr>
          <p:spPr bwMode="auto">
            <a:xfrm>
              <a:off x="1340612" y="3720867"/>
              <a:ext cx="12349" cy="1065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6"/>
            <p:cNvSpPr>
              <a:spLocks/>
            </p:cNvSpPr>
            <p:nvPr/>
          </p:nvSpPr>
          <p:spPr bwMode="auto">
            <a:xfrm>
              <a:off x="1315914" y="3711990"/>
              <a:ext cx="17641" cy="710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7"/>
            <p:cNvSpPr>
              <a:spLocks/>
            </p:cNvSpPr>
            <p:nvPr/>
          </p:nvSpPr>
          <p:spPr bwMode="auto">
            <a:xfrm>
              <a:off x="1291215" y="3697787"/>
              <a:ext cx="14114" cy="1065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8"/>
            <p:cNvSpPr>
              <a:spLocks/>
            </p:cNvSpPr>
            <p:nvPr/>
          </p:nvSpPr>
          <p:spPr bwMode="auto">
            <a:xfrm>
              <a:off x="1250637" y="3674705"/>
              <a:ext cx="14114" cy="12428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7" name="그림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1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막힌 원호 16"/>
          <p:cNvSpPr/>
          <p:nvPr/>
        </p:nvSpPr>
        <p:spPr>
          <a:xfrm>
            <a:off x="1235379" y="1678190"/>
            <a:ext cx="3313355" cy="3313355"/>
          </a:xfrm>
          <a:prstGeom prst="blockArc">
            <a:avLst>
              <a:gd name="adj1" fmla="val 316373"/>
              <a:gd name="adj2" fmla="val 280644"/>
              <a:gd name="adj3" fmla="val 14166"/>
            </a:avLst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막힌 원호 15"/>
          <p:cNvSpPr/>
          <p:nvPr/>
        </p:nvSpPr>
        <p:spPr>
          <a:xfrm>
            <a:off x="1235379" y="1678191"/>
            <a:ext cx="3313355" cy="3313355"/>
          </a:xfrm>
          <a:prstGeom prst="blockArc">
            <a:avLst>
              <a:gd name="adj1" fmla="val 99716"/>
              <a:gd name="adj2" fmla="val 16293768"/>
              <a:gd name="adj3" fmla="val 14273"/>
            </a:avLst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>
            <a:off x="4845684" y="2538801"/>
            <a:ext cx="2452743" cy="2452743"/>
          </a:xfrm>
          <a:prstGeom prst="blockArc">
            <a:avLst>
              <a:gd name="adj1" fmla="val 3872052"/>
              <a:gd name="adj2" fmla="val 3249443"/>
              <a:gd name="adj3" fmla="val 24212"/>
            </a:avLst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18"/>
          <p:cNvSpPr/>
          <p:nvPr/>
        </p:nvSpPr>
        <p:spPr>
          <a:xfrm>
            <a:off x="4845684" y="2538802"/>
            <a:ext cx="2452743" cy="2452743"/>
          </a:xfrm>
          <a:prstGeom prst="blockArc">
            <a:avLst>
              <a:gd name="adj1" fmla="val 2500959"/>
              <a:gd name="adj2" fmla="val 16109057"/>
              <a:gd name="adj3" fmla="val 23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>
            <a:off x="7595378" y="1904103"/>
            <a:ext cx="3087443" cy="3087443"/>
          </a:xfrm>
          <a:prstGeom prst="blockArc">
            <a:avLst>
              <a:gd name="adj1" fmla="val 17916515"/>
              <a:gd name="adj2" fmla="val 17439153"/>
              <a:gd name="adj3" fmla="val 21844"/>
            </a:avLst>
          </a:prstGeom>
          <a:pattFill prst="wdUpDiag">
            <a:fgClr>
              <a:srgbClr val="EBE8D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5378" y="1904104"/>
            <a:ext cx="3087443" cy="3087443"/>
          </a:xfrm>
          <a:prstGeom prst="blockArc">
            <a:avLst>
              <a:gd name="adj1" fmla="val 8889281"/>
              <a:gd name="adj2" fmla="val 19522325"/>
              <a:gd name="adj3" fmla="val 21418"/>
            </a:avLst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7590" y="2753958"/>
            <a:ext cx="126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HU고딕320" panose="02020603020101020101" pitchFamily="18" charset="-127"/>
              </a:rPr>
              <a:t>75%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  <a:ea typeface="HU고딕32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2588" y="3334867"/>
            <a:ext cx="20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50000"/>
                  </a:schemeClr>
                </a:solidFill>
              </a:rPr>
              <a:t>Your Data Section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54122" y="3078482"/>
            <a:ext cx="126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HU고딕320" panose="02020603020101020101" pitchFamily="18" charset="-127"/>
              </a:rPr>
              <a:t>52%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  <a:ea typeface="HU고딕32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5046" y="3602623"/>
            <a:ext cx="1740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2">
                    <a:lumMod val="50000"/>
                  </a:schemeClr>
                </a:solidFill>
              </a:rPr>
              <a:t>Your Data Section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4371" y="3401647"/>
            <a:ext cx="126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HU고딕320" panose="02020603020101020101" pitchFamily="18" charset="-127"/>
              </a:rPr>
              <a:t>63%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  <a:ea typeface="HU고딕32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07154" y="5056965"/>
            <a:ext cx="156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2">
                    <a:lumMod val="50000"/>
                  </a:schemeClr>
                </a:solidFill>
              </a:rPr>
              <a:t>‘2015 Semi-Cost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170" y="5089231"/>
            <a:ext cx="156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2">
                    <a:lumMod val="50000"/>
                  </a:schemeClr>
                </a:solidFill>
              </a:rPr>
              <a:t>‘2014 Semi-Cost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03921" y="5127791"/>
            <a:ext cx="156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2">
                    <a:lumMod val="50000"/>
                  </a:schemeClr>
                </a:solidFill>
              </a:rPr>
              <a:t>‘2013 Semi-Cost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398335" y="5185186"/>
            <a:ext cx="7422776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98335" y="4730229"/>
            <a:ext cx="7422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398335" y="4275270"/>
            <a:ext cx="7422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398335" y="3820311"/>
            <a:ext cx="7422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398335" y="3365352"/>
            <a:ext cx="7422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398335" y="2910393"/>
            <a:ext cx="7422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98335" y="2455434"/>
            <a:ext cx="7422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398335" y="2000475"/>
            <a:ext cx="7422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98335" y="1545516"/>
            <a:ext cx="7422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398335" y="957431"/>
            <a:ext cx="0" cy="4227755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231022" y="957431"/>
            <a:ext cx="0" cy="42277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063709" y="957431"/>
            <a:ext cx="0" cy="42277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896396" y="957431"/>
            <a:ext cx="0" cy="42277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5729083" y="957431"/>
            <a:ext cx="0" cy="42277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6561770" y="957431"/>
            <a:ext cx="0" cy="42277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7394457" y="957431"/>
            <a:ext cx="0" cy="42277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8227144" y="957431"/>
            <a:ext cx="0" cy="42277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9059831" y="957431"/>
            <a:ext cx="0" cy="42277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03618" y="5363143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100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6774" y="5363143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09930" y="5363143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100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63086" y="5363143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100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31197" y="5363142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100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54308" y="5363142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100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86995" y="5363142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100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9682" y="5363142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100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18036" y="4591727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100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18036" y="4142529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18036" y="3676050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18036" y="3226852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75000"/>
                  </a:schemeClr>
                </a:solidFill>
              </a:rPr>
              <a:t>4</a:t>
            </a:r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18036" y="2777655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500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18036" y="2322695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75000"/>
                  </a:schemeClr>
                </a:solidFill>
              </a:rPr>
              <a:t>6</a:t>
            </a:r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8036" y="1867735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75000"/>
                  </a:schemeClr>
                </a:solidFill>
              </a:rPr>
              <a:t>7</a:t>
            </a:r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8036" y="1412775"/>
            <a:ext cx="4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75000"/>
                  </a:schemeClr>
                </a:solidFill>
              </a:rPr>
              <a:t>8</a:t>
            </a:r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</a:rPr>
              <a:t>00</a:t>
            </a:r>
            <a:endParaRPr lang="ko-KR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836333" y="1549400"/>
            <a:ext cx="6248400" cy="3378200"/>
          </a:xfrm>
          <a:custGeom>
            <a:avLst/>
            <a:gdLst>
              <a:gd name="connsiteX0" fmla="*/ 0 w 6248400"/>
              <a:gd name="connsiteY0" fmla="*/ 3378200 h 3378200"/>
              <a:gd name="connsiteX1" fmla="*/ 1363134 w 6248400"/>
              <a:gd name="connsiteY1" fmla="*/ 2633133 h 3378200"/>
              <a:gd name="connsiteX2" fmla="*/ 1998134 w 6248400"/>
              <a:gd name="connsiteY2" fmla="*/ 1447800 h 3378200"/>
              <a:gd name="connsiteX3" fmla="*/ 3225800 w 6248400"/>
              <a:gd name="connsiteY3" fmla="*/ 1041400 h 3378200"/>
              <a:gd name="connsiteX4" fmla="*/ 4436534 w 6248400"/>
              <a:gd name="connsiteY4" fmla="*/ 1109133 h 3378200"/>
              <a:gd name="connsiteX5" fmla="*/ 5384800 w 6248400"/>
              <a:gd name="connsiteY5" fmla="*/ 609600 h 3378200"/>
              <a:gd name="connsiteX6" fmla="*/ 6248400 w 6248400"/>
              <a:gd name="connsiteY6" fmla="*/ 0 h 337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8400" h="3378200">
                <a:moveTo>
                  <a:pt x="0" y="3378200"/>
                </a:moveTo>
                <a:lnTo>
                  <a:pt x="1363134" y="2633133"/>
                </a:lnTo>
                <a:lnTo>
                  <a:pt x="1998134" y="1447800"/>
                </a:lnTo>
                <a:lnTo>
                  <a:pt x="3225800" y="1041400"/>
                </a:lnTo>
                <a:lnTo>
                  <a:pt x="4436534" y="1109133"/>
                </a:lnTo>
                <a:lnTo>
                  <a:pt x="5384800" y="609600"/>
                </a:lnTo>
                <a:lnTo>
                  <a:pt x="6248400" y="0"/>
                </a:lnTo>
              </a:path>
            </a:pathLst>
          </a:custGeom>
          <a:noFill/>
          <a:ln w="28575">
            <a:solidFill>
              <a:srgbClr val="FD6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827867" y="1346200"/>
            <a:ext cx="5782733" cy="3039533"/>
          </a:xfrm>
          <a:custGeom>
            <a:avLst/>
            <a:gdLst>
              <a:gd name="connsiteX0" fmla="*/ 0 w 5782733"/>
              <a:gd name="connsiteY0" fmla="*/ 3022600 h 3039533"/>
              <a:gd name="connsiteX1" fmla="*/ 1744133 w 5782733"/>
              <a:gd name="connsiteY1" fmla="*/ 3039533 h 3039533"/>
              <a:gd name="connsiteX2" fmla="*/ 2260600 w 5782733"/>
              <a:gd name="connsiteY2" fmla="*/ 2438400 h 3039533"/>
              <a:gd name="connsiteX3" fmla="*/ 3225800 w 5782733"/>
              <a:gd name="connsiteY3" fmla="*/ 2760133 h 3039533"/>
              <a:gd name="connsiteX4" fmla="*/ 3860800 w 5782733"/>
              <a:gd name="connsiteY4" fmla="*/ 1972733 h 3039533"/>
              <a:gd name="connsiteX5" fmla="*/ 5139266 w 5782733"/>
              <a:gd name="connsiteY5" fmla="*/ 2319867 h 3039533"/>
              <a:gd name="connsiteX6" fmla="*/ 5782733 w 5782733"/>
              <a:gd name="connsiteY6" fmla="*/ 0 h 303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82733" h="3039533">
                <a:moveTo>
                  <a:pt x="0" y="3022600"/>
                </a:moveTo>
                <a:lnTo>
                  <a:pt x="1744133" y="3039533"/>
                </a:lnTo>
                <a:lnTo>
                  <a:pt x="2260600" y="2438400"/>
                </a:lnTo>
                <a:lnTo>
                  <a:pt x="3225800" y="2760133"/>
                </a:lnTo>
                <a:lnTo>
                  <a:pt x="3860800" y="1972733"/>
                </a:lnTo>
                <a:lnTo>
                  <a:pt x="5139266" y="2319867"/>
                </a:lnTo>
                <a:lnTo>
                  <a:pt x="5782733" y="0"/>
                </a:lnTo>
              </a:path>
            </a:pathLst>
          </a:custGeom>
          <a:noFill/>
          <a:ln w="28575">
            <a:solidFill>
              <a:srgbClr val="7E4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2861733" y="1422400"/>
            <a:ext cx="5613400" cy="3225800"/>
          </a:xfrm>
          <a:custGeom>
            <a:avLst/>
            <a:gdLst>
              <a:gd name="connsiteX0" fmla="*/ 0 w 5613400"/>
              <a:gd name="connsiteY0" fmla="*/ 3225800 h 3225800"/>
              <a:gd name="connsiteX1" fmla="*/ 1083734 w 5613400"/>
              <a:gd name="connsiteY1" fmla="*/ 2489200 h 3225800"/>
              <a:gd name="connsiteX2" fmla="*/ 1388534 w 5613400"/>
              <a:gd name="connsiteY2" fmla="*/ 1540933 h 3225800"/>
              <a:gd name="connsiteX3" fmla="*/ 2413000 w 5613400"/>
              <a:gd name="connsiteY3" fmla="*/ 1024467 h 3225800"/>
              <a:gd name="connsiteX4" fmla="*/ 3327400 w 5613400"/>
              <a:gd name="connsiteY4" fmla="*/ 889000 h 3225800"/>
              <a:gd name="connsiteX5" fmla="*/ 4368800 w 5613400"/>
              <a:gd name="connsiteY5" fmla="*/ 440267 h 3225800"/>
              <a:gd name="connsiteX6" fmla="*/ 4953000 w 5613400"/>
              <a:gd name="connsiteY6" fmla="*/ 457200 h 3225800"/>
              <a:gd name="connsiteX7" fmla="*/ 5613400 w 5613400"/>
              <a:gd name="connsiteY7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3400" h="3225800">
                <a:moveTo>
                  <a:pt x="0" y="3225800"/>
                </a:moveTo>
                <a:lnTo>
                  <a:pt x="1083734" y="2489200"/>
                </a:lnTo>
                <a:lnTo>
                  <a:pt x="1388534" y="1540933"/>
                </a:lnTo>
                <a:lnTo>
                  <a:pt x="2413000" y="1024467"/>
                </a:lnTo>
                <a:lnTo>
                  <a:pt x="3327400" y="889000"/>
                </a:lnTo>
                <a:lnTo>
                  <a:pt x="4368800" y="440267"/>
                </a:lnTo>
                <a:lnTo>
                  <a:pt x="4953000" y="457200"/>
                </a:lnTo>
                <a:lnTo>
                  <a:pt x="5613400" y="0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090333" y="2887133"/>
            <a:ext cx="6612467" cy="2133600"/>
          </a:xfrm>
          <a:custGeom>
            <a:avLst/>
            <a:gdLst>
              <a:gd name="connsiteX0" fmla="*/ 0 w 6612467"/>
              <a:gd name="connsiteY0" fmla="*/ 0 h 2133600"/>
              <a:gd name="connsiteX1" fmla="*/ 1811867 w 6612467"/>
              <a:gd name="connsiteY1" fmla="*/ 1413934 h 2133600"/>
              <a:gd name="connsiteX2" fmla="*/ 2675467 w 6612467"/>
              <a:gd name="connsiteY2" fmla="*/ 914400 h 2133600"/>
              <a:gd name="connsiteX3" fmla="*/ 3835400 w 6612467"/>
              <a:gd name="connsiteY3" fmla="*/ 931334 h 2133600"/>
              <a:gd name="connsiteX4" fmla="*/ 4893734 w 6612467"/>
              <a:gd name="connsiteY4" fmla="*/ 1270000 h 2133600"/>
              <a:gd name="connsiteX5" fmla="*/ 5130800 w 6612467"/>
              <a:gd name="connsiteY5" fmla="*/ 1735667 h 2133600"/>
              <a:gd name="connsiteX6" fmla="*/ 6612467 w 6612467"/>
              <a:gd name="connsiteY6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2467" h="2133600">
                <a:moveTo>
                  <a:pt x="0" y="0"/>
                </a:moveTo>
                <a:lnTo>
                  <a:pt x="1811867" y="1413934"/>
                </a:lnTo>
                <a:lnTo>
                  <a:pt x="2675467" y="914400"/>
                </a:lnTo>
                <a:lnTo>
                  <a:pt x="3835400" y="931334"/>
                </a:lnTo>
                <a:lnTo>
                  <a:pt x="4893734" y="1270000"/>
                </a:lnTo>
                <a:lnTo>
                  <a:pt x="5130800" y="1735667"/>
                </a:lnTo>
                <a:lnTo>
                  <a:pt x="6612467" y="2133600"/>
                </a:lnTo>
              </a:path>
            </a:pathLst>
          </a:custGeom>
          <a:noFill/>
          <a:ln w="28575">
            <a:solidFill>
              <a:srgbClr val="59B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96505" y="557392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96505" y="547890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96505" y="538387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96505" y="5288850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96505" y="5193824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96505" y="509879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96505" y="500377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96505" y="490874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96505" y="4813720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596505" y="4718694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596505" y="462366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96505" y="452864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96505" y="443361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96505" y="4338590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96505" y="4243564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96505" y="414853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96505" y="405351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596505" y="395848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596505" y="3863460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596505" y="3768434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96505" y="367340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96505" y="357838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596505" y="348335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96505" y="3388330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96505" y="3293304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96505" y="319827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96505" y="310325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96505" y="300822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596505" y="2913200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596505" y="2818174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596505" y="272314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596505" y="262812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596505" y="253309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596505" y="2438070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596505" y="2343044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596505" y="224801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596505" y="215299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596505" y="205796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596505" y="1962940"/>
            <a:ext cx="914400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96505" y="1867914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96505" y="177288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596505" y="167786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596505" y="158283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596505" y="1487810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596505" y="1392784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596505" y="1297758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96505" y="1202732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596505" y="1107706"/>
            <a:ext cx="570155" cy="0"/>
          </a:xfrm>
          <a:prstGeom prst="line">
            <a:avLst/>
          </a:prstGeom>
          <a:ln w="38100">
            <a:solidFill>
              <a:srgbClr val="59B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359837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59837" y="1962940"/>
            <a:ext cx="139849" cy="3610988"/>
          </a:xfrm>
          <a:prstGeom prst="rect">
            <a:avLst/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89188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59B3A4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‘2015</a:t>
            </a:r>
            <a:endParaRPr lang="ko-KR" altLang="en-US" sz="2000" b="1">
              <a:solidFill>
                <a:srgbClr val="59B3A4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sp>
        <p:nvSpPr>
          <p:cNvPr id="61" name="눈물 방울 60"/>
          <p:cNvSpPr/>
          <p:nvPr/>
        </p:nvSpPr>
        <p:spPr>
          <a:xfrm rot="2571366">
            <a:off x="1945485" y="1831085"/>
            <a:ext cx="287407" cy="296282"/>
          </a:xfrm>
          <a:prstGeom prst="teardrop">
            <a:avLst/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4706505" y="557392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706505" y="547890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706505" y="538387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06505" y="5288850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706505" y="5193824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706505" y="509879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706505" y="500377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706505" y="490874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706505" y="4813720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706505" y="4718694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706505" y="462366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706505" y="452864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706505" y="443361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706505" y="4338590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706505" y="4243564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706505" y="414853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706505" y="405351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4706505" y="395848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706505" y="1962940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706505" y="3768434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706505" y="367340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4706505" y="357838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706505" y="348335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706505" y="3388330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706505" y="3293304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706505" y="319827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706505" y="310325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706505" y="300822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706505" y="2913200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706505" y="2818174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706505" y="272314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706505" y="262812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4706505" y="253309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706505" y="2438070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706505" y="2343044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4706505" y="224801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4706505" y="215299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706505" y="205796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706505" y="3863460"/>
            <a:ext cx="914400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706505" y="1867914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706505" y="177288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706505" y="167786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06505" y="158283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06505" y="1487810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706505" y="1392784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4706505" y="1297758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706505" y="1202732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706505" y="1107706"/>
            <a:ext cx="570155" cy="0"/>
          </a:xfrm>
          <a:prstGeom prst="line">
            <a:avLst/>
          </a:prstGeom>
          <a:ln w="38100">
            <a:solidFill>
              <a:srgbClr val="FD6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4469837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469837" y="3863460"/>
            <a:ext cx="139849" cy="1710468"/>
          </a:xfrm>
          <a:prstGeom prst="rect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199188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FD625E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‘2014</a:t>
            </a:r>
            <a:endParaRPr lang="ko-KR" altLang="en-US" sz="2000" b="1">
              <a:solidFill>
                <a:srgbClr val="FD625E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sp>
        <p:nvSpPr>
          <p:cNvPr id="113" name="눈물 방울 112"/>
          <p:cNvSpPr/>
          <p:nvPr/>
        </p:nvSpPr>
        <p:spPr>
          <a:xfrm rot="2571366">
            <a:off x="4055485" y="3731540"/>
            <a:ext cx="287407" cy="296282"/>
          </a:xfrm>
          <a:prstGeom prst="teardrop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6879344" y="557392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879344" y="547890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6879344" y="538387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6879344" y="5288850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6879344" y="5193824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879344" y="509879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879344" y="500377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79344" y="490874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879344" y="4813720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879344" y="4718694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879344" y="462366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879344" y="452864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879344" y="443361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879344" y="4338590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879344" y="4243564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6879344" y="414853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879344" y="405351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879344" y="395848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6879344" y="3863460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6879344" y="3768434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6879344" y="367340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6879344" y="357838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6879344" y="348335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6879344" y="3388330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879344" y="3293304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6879344" y="319827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6879344" y="310325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6879344" y="300822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6879344" y="2913200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6879344" y="1962940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6879344" y="272314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6879344" y="262812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6879344" y="253309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6879344" y="2438070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6879344" y="2343044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6879344" y="224801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6879344" y="215299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6879344" y="205796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879344" y="2818174"/>
            <a:ext cx="914400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6879344" y="1867914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6879344" y="177288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6879344" y="167786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6879344" y="158283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6879344" y="1487810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6879344" y="1392784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6879344" y="1297758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6879344" y="1202732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6879344" y="1107706"/>
            <a:ext cx="570155" cy="0"/>
          </a:xfrm>
          <a:prstGeom prst="line">
            <a:avLst/>
          </a:prstGeom>
          <a:ln w="38100">
            <a:solidFill>
              <a:srgbClr val="7E4D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6642676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642676" y="2818174"/>
            <a:ext cx="139849" cy="2755754"/>
          </a:xfrm>
          <a:prstGeom prst="rect">
            <a:avLst/>
          </a:prstGeom>
          <a:solidFill>
            <a:srgbClr val="7E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6372027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7E4D76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‘2013</a:t>
            </a:r>
            <a:endParaRPr lang="ko-KR" altLang="en-US" sz="2000" b="1">
              <a:solidFill>
                <a:srgbClr val="7E4D76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sp>
        <p:nvSpPr>
          <p:cNvPr id="165" name="눈물 방울 164"/>
          <p:cNvSpPr/>
          <p:nvPr/>
        </p:nvSpPr>
        <p:spPr>
          <a:xfrm rot="2571366">
            <a:off x="6228324" y="2686320"/>
            <a:ext cx="287407" cy="296282"/>
          </a:xfrm>
          <a:prstGeom prst="teardrop">
            <a:avLst/>
          </a:prstGeom>
          <a:solidFill>
            <a:srgbClr val="7E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>
            <a:off x="9115022" y="557392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9115022" y="547890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9115022" y="538387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9115022" y="5288850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9115022" y="5193824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9115022" y="509879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9115022" y="500377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9115022" y="490874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9115022" y="4813720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9115022" y="281758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9115022" y="462366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9115022" y="452864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9115022" y="443361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9115022" y="4338590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9115022" y="4243564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9115022" y="414853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9115022" y="405351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9115022" y="395848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9115022" y="3863460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9115022" y="3768434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9115022" y="367340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9115022" y="357838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9115022" y="348335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9115022" y="3388330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9115022" y="3293304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9115022" y="319827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9115022" y="310325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9115022" y="300822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9115022" y="2913200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9115022" y="1962940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9115022" y="272314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9115022" y="262812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9115022" y="253309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>
            <a:off x="9115022" y="2438070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9115022" y="2343044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9115022" y="224801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9115022" y="215299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9115022" y="205796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9115022" y="4718691"/>
            <a:ext cx="9144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9115022" y="1867914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9115022" y="177288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9115022" y="167786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9115022" y="158283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9115022" y="1487810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9115022" y="1392784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9115022" y="1297758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9115022" y="1202732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9115022" y="1107706"/>
            <a:ext cx="5701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8878354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8878354" y="4718690"/>
            <a:ext cx="139849" cy="8552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8607705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FFC000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‘2012</a:t>
            </a:r>
            <a:endParaRPr lang="ko-KR" altLang="en-US" sz="2000" b="1">
              <a:solidFill>
                <a:srgbClr val="FFC000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sp>
        <p:nvSpPr>
          <p:cNvPr id="217" name="눈물 방울 216"/>
          <p:cNvSpPr/>
          <p:nvPr/>
        </p:nvSpPr>
        <p:spPr>
          <a:xfrm rot="2571366">
            <a:off x="8464002" y="4586838"/>
            <a:ext cx="287407" cy="296282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2" name="그림 2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223" name="TextBox 222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2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005357" y="2063198"/>
            <a:ext cx="4921250" cy="3006726"/>
            <a:chOff x="2005357" y="2063198"/>
            <a:chExt cx="4921250" cy="300672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005357" y="2845836"/>
              <a:ext cx="4921250" cy="2224088"/>
            </a:xfrm>
            <a:prstGeom prst="ellipse">
              <a:avLst/>
            </a:prstGeom>
            <a:solidFill>
              <a:srgbClr val="AFA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05357" y="2714073"/>
              <a:ext cx="4921250" cy="2224088"/>
            </a:xfrm>
            <a:prstGeom prst="ellipse">
              <a:avLst/>
            </a:pr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472332" y="3771348"/>
              <a:ext cx="6350" cy="30163"/>
            </a:xfrm>
            <a:custGeom>
              <a:avLst/>
              <a:gdLst>
                <a:gd name="T0" fmla="*/ 0 w 4"/>
                <a:gd name="T1" fmla="*/ 5 h 19"/>
                <a:gd name="T2" fmla="*/ 0 w 4"/>
                <a:gd name="T3" fmla="*/ 19 h 19"/>
                <a:gd name="T4" fmla="*/ 4 w 4"/>
                <a:gd name="T5" fmla="*/ 0 h 19"/>
                <a:gd name="T6" fmla="*/ 4 w 4"/>
                <a:gd name="T7" fmla="*/ 0 h 19"/>
                <a:gd name="T8" fmla="*/ 0 w 4"/>
                <a:gd name="T9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9">
                  <a:moveTo>
                    <a:pt x="0" y="5"/>
                  </a:moveTo>
                  <a:lnTo>
                    <a:pt x="0" y="19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472332" y="3768173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478682" y="3771348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478682" y="376817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472332" y="3768173"/>
              <a:ext cx="6350" cy="11113"/>
            </a:xfrm>
            <a:custGeom>
              <a:avLst/>
              <a:gdLst>
                <a:gd name="T0" fmla="*/ 2 w 4"/>
                <a:gd name="T1" fmla="*/ 0 h 7"/>
                <a:gd name="T2" fmla="*/ 2 w 4"/>
                <a:gd name="T3" fmla="*/ 0 h 7"/>
                <a:gd name="T4" fmla="*/ 0 w 4"/>
                <a:gd name="T5" fmla="*/ 0 h 7"/>
                <a:gd name="T6" fmla="*/ 0 w 4"/>
                <a:gd name="T7" fmla="*/ 7 h 7"/>
                <a:gd name="T8" fmla="*/ 4 w 4"/>
                <a:gd name="T9" fmla="*/ 2 h 7"/>
                <a:gd name="T10" fmla="*/ 2 w 4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475507" y="3768173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472332" y="3763411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483445" y="3768173"/>
              <a:ext cx="1588" cy="1588"/>
            </a:xfrm>
            <a:prstGeom prst="rect">
              <a:avLst/>
            </a:pr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475507" y="3768173"/>
              <a:ext cx="7938" cy="3175"/>
            </a:xfrm>
            <a:custGeom>
              <a:avLst/>
              <a:gdLst>
                <a:gd name="T0" fmla="*/ 2 w 5"/>
                <a:gd name="T1" fmla="*/ 2 h 2"/>
                <a:gd name="T2" fmla="*/ 5 w 5"/>
                <a:gd name="T3" fmla="*/ 0 h 2"/>
                <a:gd name="T4" fmla="*/ 0 w 5"/>
                <a:gd name="T5" fmla="*/ 0 h 2"/>
                <a:gd name="T6" fmla="*/ 0 w 5"/>
                <a:gd name="T7" fmla="*/ 0 h 2"/>
                <a:gd name="T8" fmla="*/ 2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2" y="2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475507" y="3768173"/>
              <a:ext cx="1588" cy="1588"/>
            </a:xfrm>
            <a:prstGeom prst="rect">
              <a:avLst/>
            </a:pr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472332" y="3771348"/>
              <a:ext cx="954088" cy="1035050"/>
            </a:xfrm>
            <a:custGeom>
              <a:avLst/>
              <a:gdLst>
                <a:gd name="T0" fmla="*/ 0 w 254"/>
                <a:gd name="T1" fmla="*/ 8 h 275"/>
                <a:gd name="T2" fmla="*/ 0 w 254"/>
                <a:gd name="T3" fmla="*/ 275 h 275"/>
                <a:gd name="T4" fmla="*/ 0 w 254"/>
                <a:gd name="T5" fmla="*/ 275 h 275"/>
                <a:gd name="T6" fmla="*/ 254 w 254"/>
                <a:gd name="T7" fmla="*/ 251 h 275"/>
                <a:gd name="T8" fmla="*/ 2 w 254"/>
                <a:gd name="T9" fmla="*/ 0 h 275"/>
                <a:gd name="T10" fmla="*/ 0 w 254"/>
                <a:gd name="T11" fmla="*/ 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275">
                  <a:moveTo>
                    <a:pt x="0" y="8"/>
                  </a:move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91" y="275"/>
                    <a:pt x="176" y="267"/>
                    <a:pt x="254" y="25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59B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478682" y="3771348"/>
              <a:ext cx="1898650" cy="944563"/>
            </a:xfrm>
            <a:custGeom>
              <a:avLst/>
              <a:gdLst>
                <a:gd name="T0" fmla="*/ 1 w 505"/>
                <a:gd name="T1" fmla="*/ 0 h 251"/>
                <a:gd name="T2" fmla="*/ 0 w 505"/>
                <a:gd name="T3" fmla="*/ 0 h 251"/>
                <a:gd name="T4" fmla="*/ 252 w 505"/>
                <a:gd name="T5" fmla="*/ 251 h 251"/>
                <a:gd name="T6" fmla="*/ 505 w 505"/>
                <a:gd name="T7" fmla="*/ 155 h 251"/>
                <a:gd name="T8" fmla="*/ 1 w 50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25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2" y="251"/>
                    <a:pt x="252" y="251"/>
                    <a:pt x="252" y="251"/>
                  </a:cubicBezTo>
                  <a:cubicBezTo>
                    <a:pt x="354" y="230"/>
                    <a:pt x="442" y="197"/>
                    <a:pt x="505" y="1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9B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483445" y="2890286"/>
              <a:ext cx="2300288" cy="952500"/>
            </a:xfrm>
            <a:custGeom>
              <a:avLst/>
              <a:gdLst>
                <a:gd name="T0" fmla="*/ 0 w 612"/>
                <a:gd name="T1" fmla="*/ 253 h 253"/>
                <a:gd name="T2" fmla="*/ 612 w 612"/>
                <a:gd name="T3" fmla="*/ 253 h 253"/>
                <a:gd name="T4" fmla="*/ 612 w 612"/>
                <a:gd name="T5" fmla="*/ 253 h 253"/>
                <a:gd name="T6" fmla="*/ 253 w 612"/>
                <a:gd name="T7" fmla="*/ 0 h 253"/>
                <a:gd name="T8" fmla="*/ 0 w 612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253">
                  <a:moveTo>
                    <a:pt x="0" y="253"/>
                  </a:moveTo>
                  <a:cubicBezTo>
                    <a:pt x="612" y="253"/>
                    <a:pt x="612" y="253"/>
                    <a:pt x="612" y="253"/>
                  </a:cubicBezTo>
                  <a:cubicBezTo>
                    <a:pt x="612" y="253"/>
                    <a:pt x="612" y="253"/>
                    <a:pt x="612" y="253"/>
                  </a:cubicBezTo>
                  <a:cubicBezTo>
                    <a:pt x="612" y="141"/>
                    <a:pt x="464" y="44"/>
                    <a:pt x="253" y="0"/>
                  </a:cubicBezTo>
                  <a:cubicBezTo>
                    <a:pt x="0" y="253"/>
                    <a:pt x="0" y="253"/>
                    <a:pt x="0" y="253"/>
                  </a:cubicBezTo>
                  <a:close/>
                </a:path>
              </a:pathLst>
            </a:custGeom>
            <a:solidFill>
              <a:srgbClr val="7E4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164107" y="2722011"/>
              <a:ext cx="3270250" cy="1046163"/>
            </a:xfrm>
            <a:custGeom>
              <a:avLst/>
              <a:gdLst>
                <a:gd name="T0" fmla="*/ 702 w 870"/>
                <a:gd name="T1" fmla="*/ 3 h 278"/>
                <a:gd name="T2" fmla="*/ 701 w 870"/>
                <a:gd name="T3" fmla="*/ 4 h 278"/>
                <a:gd name="T4" fmla="*/ 614 w 870"/>
                <a:gd name="T5" fmla="*/ 2 h 278"/>
                <a:gd name="T6" fmla="*/ 614 w 870"/>
                <a:gd name="T7" fmla="*/ 2 h 278"/>
                <a:gd name="T8" fmla="*/ 614 w 870"/>
                <a:gd name="T9" fmla="*/ 0 h 278"/>
                <a:gd name="T10" fmla="*/ 362 w 870"/>
                <a:gd name="T11" fmla="*/ 25 h 278"/>
                <a:gd name="T12" fmla="*/ 107 w 870"/>
                <a:gd name="T13" fmla="*/ 121 h 278"/>
                <a:gd name="T14" fmla="*/ 0 w 870"/>
                <a:gd name="T15" fmla="*/ 278 h 278"/>
                <a:gd name="T16" fmla="*/ 0 w 870"/>
                <a:gd name="T17" fmla="*/ 278 h 278"/>
                <a:gd name="T18" fmla="*/ 614 w 870"/>
                <a:gd name="T19" fmla="*/ 278 h 278"/>
                <a:gd name="T20" fmla="*/ 614 w 870"/>
                <a:gd name="T21" fmla="*/ 277 h 278"/>
                <a:gd name="T22" fmla="*/ 615 w 870"/>
                <a:gd name="T23" fmla="*/ 278 h 278"/>
                <a:gd name="T24" fmla="*/ 617 w 870"/>
                <a:gd name="T25" fmla="*/ 278 h 278"/>
                <a:gd name="T26" fmla="*/ 870 w 870"/>
                <a:gd name="T27" fmla="*/ 25 h 278"/>
                <a:gd name="T28" fmla="*/ 702 w 870"/>
                <a:gd name="T29" fmla="*/ 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0" h="278">
                  <a:moveTo>
                    <a:pt x="702" y="3"/>
                  </a:moveTo>
                  <a:cubicBezTo>
                    <a:pt x="701" y="4"/>
                    <a:pt x="701" y="4"/>
                    <a:pt x="701" y="4"/>
                  </a:cubicBezTo>
                  <a:cubicBezTo>
                    <a:pt x="673" y="2"/>
                    <a:pt x="644" y="2"/>
                    <a:pt x="614" y="2"/>
                  </a:cubicBezTo>
                  <a:cubicBezTo>
                    <a:pt x="614" y="2"/>
                    <a:pt x="614" y="2"/>
                    <a:pt x="614" y="2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24" y="0"/>
                    <a:pt x="439" y="9"/>
                    <a:pt x="362" y="25"/>
                  </a:cubicBezTo>
                  <a:cubicBezTo>
                    <a:pt x="258" y="46"/>
                    <a:pt x="170" y="79"/>
                    <a:pt x="107" y="121"/>
                  </a:cubicBezTo>
                  <a:cubicBezTo>
                    <a:pt x="39" y="166"/>
                    <a:pt x="0" y="220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5" y="278"/>
                    <a:pt x="615" y="278"/>
                    <a:pt x="615" y="278"/>
                  </a:cubicBezTo>
                  <a:cubicBezTo>
                    <a:pt x="617" y="278"/>
                    <a:pt x="617" y="278"/>
                    <a:pt x="617" y="278"/>
                  </a:cubicBezTo>
                  <a:cubicBezTo>
                    <a:pt x="870" y="25"/>
                    <a:pt x="870" y="25"/>
                    <a:pt x="870" y="25"/>
                  </a:cubicBezTo>
                  <a:cubicBezTo>
                    <a:pt x="817" y="14"/>
                    <a:pt x="761" y="7"/>
                    <a:pt x="702" y="3"/>
                  </a:cubicBez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164107" y="2420386"/>
              <a:ext cx="3270250" cy="1046163"/>
            </a:xfrm>
            <a:custGeom>
              <a:avLst/>
              <a:gdLst>
                <a:gd name="T0" fmla="*/ 702 w 870"/>
                <a:gd name="T1" fmla="*/ 3 h 278"/>
                <a:gd name="T2" fmla="*/ 701 w 870"/>
                <a:gd name="T3" fmla="*/ 4 h 278"/>
                <a:gd name="T4" fmla="*/ 614 w 870"/>
                <a:gd name="T5" fmla="*/ 2 h 278"/>
                <a:gd name="T6" fmla="*/ 614 w 870"/>
                <a:gd name="T7" fmla="*/ 2 h 278"/>
                <a:gd name="T8" fmla="*/ 614 w 870"/>
                <a:gd name="T9" fmla="*/ 0 h 278"/>
                <a:gd name="T10" fmla="*/ 362 w 870"/>
                <a:gd name="T11" fmla="*/ 25 h 278"/>
                <a:gd name="T12" fmla="*/ 107 w 870"/>
                <a:gd name="T13" fmla="*/ 121 h 278"/>
                <a:gd name="T14" fmla="*/ 0 w 870"/>
                <a:gd name="T15" fmla="*/ 278 h 278"/>
                <a:gd name="T16" fmla="*/ 0 w 870"/>
                <a:gd name="T17" fmla="*/ 278 h 278"/>
                <a:gd name="T18" fmla="*/ 614 w 870"/>
                <a:gd name="T19" fmla="*/ 278 h 278"/>
                <a:gd name="T20" fmla="*/ 614 w 870"/>
                <a:gd name="T21" fmla="*/ 277 h 278"/>
                <a:gd name="T22" fmla="*/ 615 w 870"/>
                <a:gd name="T23" fmla="*/ 278 h 278"/>
                <a:gd name="T24" fmla="*/ 617 w 870"/>
                <a:gd name="T25" fmla="*/ 278 h 278"/>
                <a:gd name="T26" fmla="*/ 870 w 870"/>
                <a:gd name="T27" fmla="*/ 25 h 278"/>
                <a:gd name="T28" fmla="*/ 702 w 870"/>
                <a:gd name="T29" fmla="*/ 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0" h="278">
                  <a:moveTo>
                    <a:pt x="702" y="3"/>
                  </a:moveTo>
                  <a:cubicBezTo>
                    <a:pt x="701" y="4"/>
                    <a:pt x="701" y="4"/>
                    <a:pt x="701" y="4"/>
                  </a:cubicBezTo>
                  <a:cubicBezTo>
                    <a:pt x="673" y="2"/>
                    <a:pt x="644" y="2"/>
                    <a:pt x="614" y="2"/>
                  </a:cubicBezTo>
                  <a:cubicBezTo>
                    <a:pt x="614" y="2"/>
                    <a:pt x="614" y="2"/>
                    <a:pt x="614" y="2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24" y="0"/>
                    <a:pt x="439" y="9"/>
                    <a:pt x="362" y="25"/>
                  </a:cubicBezTo>
                  <a:cubicBezTo>
                    <a:pt x="258" y="46"/>
                    <a:pt x="170" y="79"/>
                    <a:pt x="107" y="121"/>
                  </a:cubicBezTo>
                  <a:cubicBezTo>
                    <a:pt x="39" y="166"/>
                    <a:pt x="0" y="220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5" y="278"/>
                    <a:pt x="615" y="278"/>
                    <a:pt x="615" y="278"/>
                  </a:cubicBezTo>
                  <a:cubicBezTo>
                    <a:pt x="617" y="278"/>
                    <a:pt x="617" y="278"/>
                    <a:pt x="617" y="278"/>
                  </a:cubicBezTo>
                  <a:cubicBezTo>
                    <a:pt x="870" y="25"/>
                    <a:pt x="870" y="25"/>
                    <a:pt x="870" y="25"/>
                  </a:cubicBezTo>
                  <a:cubicBezTo>
                    <a:pt x="817" y="14"/>
                    <a:pt x="761" y="7"/>
                    <a:pt x="702" y="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472332" y="2529923"/>
              <a:ext cx="962025" cy="1252538"/>
            </a:xfrm>
            <a:custGeom>
              <a:avLst/>
              <a:gdLst>
                <a:gd name="T0" fmla="*/ 0 w 606"/>
                <a:gd name="T1" fmla="*/ 599 h 789"/>
                <a:gd name="T2" fmla="*/ 0 w 606"/>
                <a:gd name="T3" fmla="*/ 597 h 789"/>
                <a:gd name="T4" fmla="*/ 2 w 606"/>
                <a:gd name="T5" fmla="*/ 599 h 789"/>
                <a:gd name="T6" fmla="*/ 7 w 606"/>
                <a:gd name="T7" fmla="*/ 599 h 789"/>
                <a:gd name="T8" fmla="*/ 606 w 606"/>
                <a:gd name="T9" fmla="*/ 0 h 789"/>
                <a:gd name="T10" fmla="*/ 606 w 606"/>
                <a:gd name="T11" fmla="*/ 189 h 789"/>
                <a:gd name="T12" fmla="*/ 7 w 606"/>
                <a:gd name="T13" fmla="*/ 789 h 789"/>
                <a:gd name="T14" fmla="*/ 2 w 606"/>
                <a:gd name="T15" fmla="*/ 789 h 789"/>
                <a:gd name="T16" fmla="*/ 0 w 606"/>
                <a:gd name="T17" fmla="*/ 787 h 789"/>
                <a:gd name="T18" fmla="*/ 0 w 606"/>
                <a:gd name="T19" fmla="*/ 789 h 789"/>
                <a:gd name="T20" fmla="*/ 0 w 606"/>
                <a:gd name="T21" fmla="*/ 59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6" h="789">
                  <a:moveTo>
                    <a:pt x="0" y="599"/>
                  </a:moveTo>
                  <a:lnTo>
                    <a:pt x="0" y="597"/>
                  </a:lnTo>
                  <a:lnTo>
                    <a:pt x="2" y="599"/>
                  </a:lnTo>
                  <a:lnTo>
                    <a:pt x="7" y="599"/>
                  </a:lnTo>
                  <a:lnTo>
                    <a:pt x="606" y="0"/>
                  </a:lnTo>
                  <a:lnTo>
                    <a:pt x="606" y="189"/>
                  </a:lnTo>
                  <a:lnTo>
                    <a:pt x="7" y="789"/>
                  </a:lnTo>
                  <a:lnTo>
                    <a:pt x="2" y="789"/>
                  </a:lnTo>
                  <a:lnTo>
                    <a:pt x="0" y="787"/>
                  </a:lnTo>
                  <a:lnTo>
                    <a:pt x="0" y="789"/>
                  </a:lnTo>
                  <a:lnTo>
                    <a:pt x="0" y="599"/>
                  </a:lnTo>
                  <a:close/>
                </a:path>
              </a:pathLst>
            </a:custGeom>
            <a:solidFill>
              <a:srgbClr val="D8D2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164107" y="3463373"/>
              <a:ext cx="2322513" cy="304800"/>
            </a:xfrm>
            <a:custGeom>
              <a:avLst/>
              <a:gdLst>
                <a:gd name="T0" fmla="*/ 618 w 618"/>
                <a:gd name="T1" fmla="*/ 1 h 81"/>
                <a:gd name="T2" fmla="*/ 615 w 618"/>
                <a:gd name="T3" fmla="*/ 1 h 81"/>
                <a:gd name="T4" fmla="*/ 614 w 618"/>
                <a:gd name="T5" fmla="*/ 0 h 81"/>
                <a:gd name="T6" fmla="*/ 614 w 618"/>
                <a:gd name="T7" fmla="*/ 1 h 81"/>
                <a:gd name="T8" fmla="*/ 0 w 618"/>
                <a:gd name="T9" fmla="*/ 1 h 81"/>
                <a:gd name="T10" fmla="*/ 1 w 618"/>
                <a:gd name="T11" fmla="*/ 1 h 81"/>
                <a:gd name="T12" fmla="*/ 0 w 618"/>
                <a:gd name="T13" fmla="*/ 81 h 81"/>
                <a:gd name="T14" fmla="*/ 0 w 618"/>
                <a:gd name="T15" fmla="*/ 81 h 81"/>
                <a:gd name="T16" fmla="*/ 614 w 618"/>
                <a:gd name="T17" fmla="*/ 81 h 81"/>
                <a:gd name="T18" fmla="*/ 614 w 618"/>
                <a:gd name="T19" fmla="*/ 80 h 81"/>
                <a:gd name="T20" fmla="*/ 615 w 618"/>
                <a:gd name="T21" fmla="*/ 81 h 81"/>
                <a:gd name="T22" fmla="*/ 618 w 618"/>
                <a:gd name="T23" fmla="*/ 81 h 81"/>
                <a:gd name="T24" fmla="*/ 618 w 618"/>
                <a:gd name="T25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8" h="81">
                  <a:moveTo>
                    <a:pt x="618" y="1"/>
                  </a:moveTo>
                  <a:cubicBezTo>
                    <a:pt x="615" y="1"/>
                    <a:pt x="615" y="1"/>
                    <a:pt x="615" y="1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14" y="1"/>
                    <a:pt x="614" y="1"/>
                    <a:pt x="6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614" y="81"/>
                    <a:pt x="614" y="81"/>
                    <a:pt x="614" y="81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1"/>
                    <a:pt x="615" y="81"/>
                    <a:pt x="615" y="81"/>
                  </a:cubicBezTo>
                  <a:cubicBezTo>
                    <a:pt x="618" y="81"/>
                    <a:pt x="618" y="81"/>
                    <a:pt x="618" y="81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rgbClr val="AFA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532532" y="3176036"/>
              <a:ext cx="939800" cy="1023938"/>
            </a:xfrm>
            <a:custGeom>
              <a:avLst/>
              <a:gdLst>
                <a:gd name="T0" fmla="*/ 250 w 250"/>
                <a:gd name="T1" fmla="*/ 0 h 272"/>
                <a:gd name="T2" fmla="*/ 0 w 250"/>
                <a:gd name="T3" fmla="*/ 250 h 272"/>
                <a:gd name="T4" fmla="*/ 168 w 250"/>
                <a:gd name="T5" fmla="*/ 272 h 272"/>
                <a:gd name="T6" fmla="*/ 250 w 250"/>
                <a:gd name="T7" fmla="*/ 6 h 272"/>
                <a:gd name="T8" fmla="*/ 250 w 250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72">
                  <a:moveTo>
                    <a:pt x="250" y="0"/>
                  </a:moveTo>
                  <a:cubicBezTo>
                    <a:pt x="0" y="250"/>
                    <a:pt x="0" y="250"/>
                    <a:pt x="0" y="250"/>
                  </a:cubicBezTo>
                  <a:cubicBezTo>
                    <a:pt x="52" y="261"/>
                    <a:pt x="109" y="268"/>
                    <a:pt x="168" y="272"/>
                  </a:cubicBezTo>
                  <a:cubicBezTo>
                    <a:pt x="250" y="6"/>
                    <a:pt x="250" y="6"/>
                    <a:pt x="250" y="6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D6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162770" y="3199848"/>
              <a:ext cx="309563" cy="1008063"/>
            </a:xfrm>
            <a:custGeom>
              <a:avLst/>
              <a:gdLst>
                <a:gd name="T0" fmla="*/ 0 w 82"/>
                <a:gd name="T1" fmla="*/ 266 h 268"/>
                <a:gd name="T2" fmla="*/ 82 w 82"/>
                <a:gd name="T3" fmla="*/ 268 h 268"/>
                <a:gd name="T4" fmla="*/ 82 w 82"/>
                <a:gd name="T5" fmla="*/ 0 h 268"/>
                <a:gd name="T6" fmla="*/ 0 w 82"/>
                <a:gd name="T7" fmla="*/ 26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68">
                  <a:moveTo>
                    <a:pt x="0" y="266"/>
                  </a:moveTo>
                  <a:cubicBezTo>
                    <a:pt x="27" y="267"/>
                    <a:pt x="54" y="268"/>
                    <a:pt x="82" y="268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66"/>
                  </a:lnTo>
                  <a:close/>
                </a:path>
              </a:pathLst>
            </a:custGeom>
            <a:solidFill>
              <a:srgbClr val="FD62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83445" y="3014111"/>
              <a:ext cx="2300288" cy="587375"/>
            </a:xfrm>
            <a:custGeom>
              <a:avLst/>
              <a:gdLst>
                <a:gd name="T0" fmla="*/ 0 w 612"/>
                <a:gd name="T1" fmla="*/ 1 h 156"/>
                <a:gd name="T2" fmla="*/ 504 w 612"/>
                <a:gd name="T3" fmla="*/ 156 h 156"/>
                <a:gd name="T4" fmla="*/ 612 w 612"/>
                <a:gd name="T5" fmla="*/ 0 h 156"/>
                <a:gd name="T6" fmla="*/ 0 w 612"/>
                <a:gd name="T7" fmla="*/ 0 h 156"/>
                <a:gd name="T8" fmla="*/ 0 w 612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56">
                  <a:moveTo>
                    <a:pt x="0" y="1"/>
                  </a:moveTo>
                  <a:cubicBezTo>
                    <a:pt x="504" y="156"/>
                    <a:pt x="504" y="156"/>
                    <a:pt x="504" y="156"/>
                  </a:cubicBezTo>
                  <a:cubicBezTo>
                    <a:pt x="572" y="112"/>
                    <a:pt x="611" y="58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737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483445" y="2063198"/>
              <a:ext cx="2300288" cy="950913"/>
            </a:xfrm>
            <a:custGeom>
              <a:avLst/>
              <a:gdLst>
                <a:gd name="T0" fmla="*/ 0 w 612"/>
                <a:gd name="T1" fmla="*/ 253 h 253"/>
                <a:gd name="T2" fmla="*/ 612 w 612"/>
                <a:gd name="T3" fmla="*/ 253 h 253"/>
                <a:gd name="T4" fmla="*/ 612 w 612"/>
                <a:gd name="T5" fmla="*/ 253 h 253"/>
                <a:gd name="T6" fmla="*/ 253 w 612"/>
                <a:gd name="T7" fmla="*/ 0 h 253"/>
                <a:gd name="T8" fmla="*/ 0 w 612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253">
                  <a:moveTo>
                    <a:pt x="0" y="253"/>
                  </a:moveTo>
                  <a:cubicBezTo>
                    <a:pt x="612" y="253"/>
                    <a:pt x="612" y="253"/>
                    <a:pt x="612" y="253"/>
                  </a:cubicBezTo>
                  <a:cubicBezTo>
                    <a:pt x="612" y="253"/>
                    <a:pt x="612" y="253"/>
                    <a:pt x="612" y="253"/>
                  </a:cubicBezTo>
                  <a:cubicBezTo>
                    <a:pt x="612" y="141"/>
                    <a:pt x="464" y="44"/>
                    <a:pt x="253" y="0"/>
                  </a:cubicBezTo>
                  <a:cubicBezTo>
                    <a:pt x="0" y="253"/>
                    <a:pt x="0" y="253"/>
                    <a:pt x="0" y="253"/>
                  </a:cubicBezTo>
                  <a:close/>
                </a:path>
              </a:pathLst>
            </a:custGeom>
            <a:solidFill>
              <a:srgbClr val="5737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483445" y="3014111"/>
              <a:ext cx="2300288" cy="1339850"/>
            </a:xfrm>
            <a:custGeom>
              <a:avLst/>
              <a:gdLst>
                <a:gd name="T0" fmla="*/ 612 w 612"/>
                <a:gd name="T1" fmla="*/ 0 h 356"/>
                <a:gd name="T2" fmla="*/ 612 w 612"/>
                <a:gd name="T3" fmla="*/ 0 h 356"/>
                <a:gd name="T4" fmla="*/ 504 w 612"/>
                <a:gd name="T5" fmla="*/ 156 h 356"/>
                <a:gd name="T6" fmla="*/ 0 w 612"/>
                <a:gd name="T7" fmla="*/ 1 h 356"/>
                <a:gd name="T8" fmla="*/ 0 w 612"/>
                <a:gd name="T9" fmla="*/ 0 h 356"/>
                <a:gd name="T10" fmla="*/ 1 w 612"/>
                <a:gd name="T11" fmla="*/ 0 h 356"/>
                <a:gd name="T12" fmla="*/ 1 w 612"/>
                <a:gd name="T13" fmla="*/ 200 h 356"/>
                <a:gd name="T14" fmla="*/ 0 w 612"/>
                <a:gd name="T15" fmla="*/ 200 h 356"/>
                <a:gd name="T16" fmla="*/ 0 w 612"/>
                <a:gd name="T17" fmla="*/ 201 h 356"/>
                <a:gd name="T18" fmla="*/ 504 w 612"/>
                <a:gd name="T19" fmla="*/ 356 h 356"/>
                <a:gd name="T20" fmla="*/ 612 w 612"/>
                <a:gd name="T21" fmla="*/ 200 h 356"/>
                <a:gd name="T22" fmla="*/ 612 w 612"/>
                <a:gd name="T23" fmla="*/ 200 h 356"/>
                <a:gd name="T24" fmla="*/ 612 w 612"/>
                <a:gd name="T2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2" h="356">
                  <a:moveTo>
                    <a:pt x="612" y="0"/>
                  </a:moveTo>
                  <a:cubicBezTo>
                    <a:pt x="612" y="0"/>
                    <a:pt x="612" y="0"/>
                    <a:pt x="612" y="0"/>
                  </a:cubicBezTo>
                  <a:cubicBezTo>
                    <a:pt x="611" y="58"/>
                    <a:pt x="572" y="112"/>
                    <a:pt x="504" y="15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504" y="356"/>
                    <a:pt x="504" y="356"/>
                    <a:pt x="504" y="356"/>
                  </a:cubicBezTo>
                  <a:cubicBezTo>
                    <a:pt x="572" y="312"/>
                    <a:pt x="611" y="258"/>
                    <a:pt x="612" y="200"/>
                  </a:cubicBezTo>
                  <a:cubicBezTo>
                    <a:pt x="612" y="200"/>
                    <a:pt x="612" y="200"/>
                    <a:pt x="612" y="20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rgbClr val="7E4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377332" y="3014111"/>
              <a:ext cx="406400" cy="1339850"/>
            </a:xfrm>
            <a:custGeom>
              <a:avLst/>
              <a:gdLst>
                <a:gd name="T0" fmla="*/ 0 w 108"/>
                <a:gd name="T1" fmla="*/ 356 h 356"/>
                <a:gd name="T2" fmla="*/ 108 w 108"/>
                <a:gd name="T3" fmla="*/ 200 h 356"/>
                <a:gd name="T4" fmla="*/ 108 w 108"/>
                <a:gd name="T5" fmla="*/ 200 h 356"/>
                <a:gd name="T6" fmla="*/ 108 w 108"/>
                <a:gd name="T7" fmla="*/ 0 h 356"/>
                <a:gd name="T8" fmla="*/ 108 w 108"/>
                <a:gd name="T9" fmla="*/ 0 h 356"/>
                <a:gd name="T10" fmla="*/ 0 w 108"/>
                <a:gd name="T11" fmla="*/ 156 h 356"/>
                <a:gd name="T12" fmla="*/ 0 w 108"/>
                <a:gd name="T1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356">
                  <a:moveTo>
                    <a:pt x="0" y="356"/>
                  </a:moveTo>
                  <a:cubicBezTo>
                    <a:pt x="68" y="312"/>
                    <a:pt x="107" y="258"/>
                    <a:pt x="108" y="200"/>
                  </a:cubicBezTo>
                  <a:cubicBezTo>
                    <a:pt x="108" y="200"/>
                    <a:pt x="108" y="200"/>
                    <a:pt x="108" y="20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58"/>
                    <a:pt x="68" y="112"/>
                    <a:pt x="0" y="156"/>
                  </a:cubicBezTo>
                  <a:lnTo>
                    <a:pt x="0" y="356"/>
                  </a:lnTo>
                  <a:close/>
                </a:path>
              </a:pathLst>
            </a:custGeom>
            <a:solidFill>
              <a:srgbClr val="A06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472332" y="3485598"/>
              <a:ext cx="954088" cy="1035050"/>
            </a:xfrm>
            <a:custGeom>
              <a:avLst/>
              <a:gdLst>
                <a:gd name="T0" fmla="*/ 0 w 254"/>
                <a:gd name="T1" fmla="*/ 8 h 275"/>
                <a:gd name="T2" fmla="*/ 0 w 254"/>
                <a:gd name="T3" fmla="*/ 275 h 275"/>
                <a:gd name="T4" fmla="*/ 0 w 254"/>
                <a:gd name="T5" fmla="*/ 275 h 275"/>
                <a:gd name="T6" fmla="*/ 254 w 254"/>
                <a:gd name="T7" fmla="*/ 251 h 275"/>
                <a:gd name="T8" fmla="*/ 2 w 254"/>
                <a:gd name="T9" fmla="*/ 0 h 275"/>
                <a:gd name="T10" fmla="*/ 0 w 254"/>
                <a:gd name="T11" fmla="*/ 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275">
                  <a:moveTo>
                    <a:pt x="0" y="8"/>
                  </a:move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91" y="275"/>
                    <a:pt x="176" y="267"/>
                    <a:pt x="254" y="25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69D7C6"/>
            </a:solidFill>
            <a:ln w="9525">
              <a:solidFill>
                <a:srgbClr val="69D7C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4472332" y="4068211"/>
              <a:ext cx="1908175" cy="738188"/>
            </a:xfrm>
            <a:custGeom>
              <a:avLst/>
              <a:gdLst>
                <a:gd name="T0" fmla="*/ 0 w 508"/>
                <a:gd name="T1" fmla="*/ 120 h 196"/>
                <a:gd name="T2" fmla="*/ 0 w 508"/>
                <a:gd name="T3" fmla="*/ 120 h 196"/>
                <a:gd name="T4" fmla="*/ 253 w 508"/>
                <a:gd name="T5" fmla="*/ 96 h 196"/>
                <a:gd name="T6" fmla="*/ 254 w 508"/>
                <a:gd name="T7" fmla="*/ 96 h 196"/>
                <a:gd name="T8" fmla="*/ 508 w 508"/>
                <a:gd name="T9" fmla="*/ 0 h 196"/>
                <a:gd name="T10" fmla="*/ 508 w 508"/>
                <a:gd name="T11" fmla="*/ 76 h 196"/>
                <a:gd name="T12" fmla="*/ 254 w 508"/>
                <a:gd name="T13" fmla="*/ 172 h 196"/>
                <a:gd name="T14" fmla="*/ 253 w 508"/>
                <a:gd name="T15" fmla="*/ 172 h 196"/>
                <a:gd name="T16" fmla="*/ 0 w 508"/>
                <a:gd name="T17" fmla="*/ 196 h 196"/>
                <a:gd name="T18" fmla="*/ 0 w 508"/>
                <a:gd name="T19" fmla="*/ 196 h 196"/>
                <a:gd name="T20" fmla="*/ 0 w 508"/>
                <a:gd name="T21" fmla="*/ 12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8" h="196"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90" y="120"/>
                    <a:pt x="176" y="112"/>
                    <a:pt x="253" y="96"/>
                  </a:cubicBezTo>
                  <a:cubicBezTo>
                    <a:pt x="254" y="96"/>
                    <a:pt x="254" y="96"/>
                    <a:pt x="254" y="96"/>
                  </a:cubicBezTo>
                  <a:cubicBezTo>
                    <a:pt x="357" y="75"/>
                    <a:pt x="444" y="42"/>
                    <a:pt x="508" y="0"/>
                  </a:cubicBezTo>
                  <a:cubicBezTo>
                    <a:pt x="508" y="76"/>
                    <a:pt x="508" y="76"/>
                    <a:pt x="508" y="76"/>
                  </a:cubicBezTo>
                  <a:cubicBezTo>
                    <a:pt x="444" y="118"/>
                    <a:pt x="357" y="151"/>
                    <a:pt x="254" y="172"/>
                  </a:cubicBezTo>
                  <a:cubicBezTo>
                    <a:pt x="253" y="172"/>
                    <a:pt x="253" y="172"/>
                    <a:pt x="253" y="172"/>
                  </a:cubicBezTo>
                  <a:cubicBezTo>
                    <a:pt x="176" y="188"/>
                    <a:pt x="90" y="196"/>
                    <a:pt x="0" y="196"/>
                  </a:cubicBezTo>
                  <a:cubicBezTo>
                    <a:pt x="0" y="196"/>
                    <a:pt x="0" y="196"/>
                    <a:pt x="0" y="196"/>
                  </a:cubicBezTo>
                  <a:lnTo>
                    <a:pt x="0" y="120"/>
                  </a:lnTo>
                  <a:close/>
                </a:path>
              </a:pathLst>
            </a:custGeom>
            <a:solidFill>
              <a:srgbClr val="59B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164107" y="3164923"/>
              <a:ext cx="2308225" cy="952500"/>
            </a:xfrm>
            <a:custGeom>
              <a:avLst/>
              <a:gdLst>
                <a:gd name="T0" fmla="*/ 614 w 614"/>
                <a:gd name="T1" fmla="*/ 0 h 253"/>
                <a:gd name="T2" fmla="*/ 0 w 614"/>
                <a:gd name="T3" fmla="*/ 0 h 253"/>
                <a:gd name="T4" fmla="*/ 364 w 614"/>
                <a:gd name="T5" fmla="*/ 253 h 253"/>
                <a:gd name="T6" fmla="*/ 614 w 614"/>
                <a:gd name="T7" fmla="*/ 3 h 253"/>
                <a:gd name="T8" fmla="*/ 614 w 614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253">
                  <a:moveTo>
                    <a:pt x="6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3"/>
                    <a:pt x="150" y="210"/>
                    <a:pt x="364" y="253"/>
                  </a:cubicBezTo>
                  <a:cubicBezTo>
                    <a:pt x="614" y="3"/>
                    <a:pt x="614" y="3"/>
                    <a:pt x="614" y="3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D6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156170" y="3164923"/>
              <a:ext cx="2316163" cy="1644650"/>
            </a:xfrm>
            <a:custGeom>
              <a:avLst/>
              <a:gdLst>
                <a:gd name="T0" fmla="*/ 0 w 616"/>
                <a:gd name="T1" fmla="*/ 0 h 437"/>
                <a:gd name="T2" fmla="*/ 365 w 616"/>
                <a:gd name="T3" fmla="*/ 253 h 437"/>
                <a:gd name="T4" fmla="*/ 534 w 616"/>
                <a:gd name="T5" fmla="*/ 275 h 437"/>
                <a:gd name="T6" fmla="*/ 616 w 616"/>
                <a:gd name="T7" fmla="*/ 277 h 437"/>
                <a:gd name="T8" fmla="*/ 616 w 616"/>
                <a:gd name="T9" fmla="*/ 437 h 437"/>
                <a:gd name="T10" fmla="*/ 534 w 616"/>
                <a:gd name="T11" fmla="*/ 435 h 437"/>
                <a:gd name="T12" fmla="*/ 365 w 616"/>
                <a:gd name="T13" fmla="*/ 413 h 437"/>
                <a:gd name="T14" fmla="*/ 0 w 616"/>
                <a:gd name="T15" fmla="*/ 160 h 437"/>
                <a:gd name="T16" fmla="*/ 0 w 616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6" h="437">
                  <a:moveTo>
                    <a:pt x="0" y="0"/>
                  </a:moveTo>
                  <a:cubicBezTo>
                    <a:pt x="4" y="113"/>
                    <a:pt x="151" y="210"/>
                    <a:pt x="365" y="253"/>
                  </a:cubicBezTo>
                  <a:cubicBezTo>
                    <a:pt x="417" y="264"/>
                    <a:pt x="474" y="271"/>
                    <a:pt x="534" y="275"/>
                  </a:cubicBezTo>
                  <a:cubicBezTo>
                    <a:pt x="560" y="276"/>
                    <a:pt x="588" y="277"/>
                    <a:pt x="616" y="277"/>
                  </a:cubicBezTo>
                  <a:cubicBezTo>
                    <a:pt x="616" y="437"/>
                    <a:pt x="616" y="437"/>
                    <a:pt x="616" y="437"/>
                  </a:cubicBezTo>
                  <a:cubicBezTo>
                    <a:pt x="588" y="437"/>
                    <a:pt x="561" y="436"/>
                    <a:pt x="534" y="435"/>
                  </a:cubicBezTo>
                  <a:cubicBezTo>
                    <a:pt x="475" y="431"/>
                    <a:pt x="417" y="424"/>
                    <a:pt x="365" y="413"/>
                  </a:cubicBezTo>
                  <a:cubicBezTo>
                    <a:pt x="151" y="370"/>
                    <a:pt x="4" y="273"/>
                    <a:pt x="0" y="1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4E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478682" y="3485598"/>
              <a:ext cx="1898650" cy="944563"/>
            </a:xfrm>
            <a:custGeom>
              <a:avLst/>
              <a:gdLst>
                <a:gd name="T0" fmla="*/ 1 w 505"/>
                <a:gd name="T1" fmla="*/ 0 h 251"/>
                <a:gd name="T2" fmla="*/ 0 w 505"/>
                <a:gd name="T3" fmla="*/ 0 h 251"/>
                <a:gd name="T4" fmla="*/ 252 w 505"/>
                <a:gd name="T5" fmla="*/ 251 h 251"/>
                <a:gd name="T6" fmla="*/ 505 w 505"/>
                <a:gd name="T7" fmla="*/ 155 h 251"/>
                <a:gd name="T8" fmla="*/ 1 w 50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25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2" y="251"/>
                    <a:pt x="252" y="251"/>
                    <a:pt x="252" y="251"/>
                  </a:cubicBezTo>
                  <a:cubicBezTo>
                    <a:pt x="354" y="230"/>
                    <a:pt x="442" y="197"/>
                    <a:pt x="505" y="1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9D7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5855045" y="2637873"/>
              <a:ext cx="0" cy="0"/>
            </a:xfrm>
            <a:prstGeom prst="line">
              <a:avLst/>
            </a:prstGeom>
            <a:noFill/>
            <a:ln w="14288" cap="flat">
              <a:solidFill>
                <a:srgbClr val="AFAB9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5784574" y="2095363"/>
            <a:ext cx="2882348" cy="447261"/>
          </a:xfrm>
          <a:custGeom>
            <a:avLst/>
            <a:gdLst>
              <a:gd name="connsiteX0" fmla="*/ 0 w 2882348"/>
              <a:gd name="connsiteY0" fmla="*/ 447261 h 447261"/>
              <a:gd name="connsiteX1" fmla="*/ 477079 w 2882348"/>
              <a:gd name="connsiteY1" fmla="*/ 0 h 447261"/>
              <a:gd name="connsiteX2" fmla="*/ 2882348 w 2882348"/>
              <a:gd name="connsiteY2" fmla="*/ 0 h 44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348" h="447261">
                <a:moveTo>
                  <a:pt x="0" y="447261"/>
                </a:moveTo>
                <a:lnTo>
                  <a:pt x="477079" y="0"/>
                </a:lnTo>
                <a:lnTo>
                  <a:pt x="2882348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995530" y="2733330"/>
            <a:ext cx="4671392" cy="308113"/>
          </a:xfrm>
          <a:custGeom>
            <a:avLst/>
            <a:gdLst>
              <a:gd name="connsiteX0" fmla="*/ 0 w 4671392"/>
              <a:gd name="connsiteY0" fmla="*/ 308113 h 308113"/>
              <a:gd name="connsiteX1" fmla="*/ 377687 w 4671392"/>
              <a:gd name="connsiteY1" fmla="*/ 0 h 308113"/>
              <a:gd name="connsiteX2" fmla="*/ 4671392 w 4671392"/>
              <a:gd name="connsiteY2" fmla="*/ 0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1392" h="308113">
                <a:moveTo>
                  <a:pt x="0" y="308113"/>
                </a:moveTo>
                <a:lnTo>
                  <a:pt x="377687" y="0"/>
                </a:lnTo>
                <a:lnTo>
                  <a:pt x="4671392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482352" y="3334511"/>
            <a:ext cx="5184570" cy="308113"/>
          </a:xfrm>
          <a:custGeom>
            <a:avLst/>
            <a:gdLst>
              <a:gd name="connsiteX0" fmla="*/ 0 w 4671392"/>
              <a:gd name="connsiteY0" fmla="*/ 308113 h 308113"/>
              <a:gd name="connsiteX1" fmla="*/ 377687 w 4671392"/>
              <a:gd name="connsiteY1" fmla="*/ 0 h 308113"/>
              <a:gd name="connsiteX2" fmla="*/ 4671392 w 4671392"/>
              <a:gd name="connsiteY2" fmla="*/ 0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1392" h="308113">
                <a:moveTo>
                  <a:pt x="0" y="308113"/>
                </a:moveTo>
                <a:lnTo>
                  <a:pt x="377687" y="0"/>
                </a:lnTo>
                <a:lnTo>
                  <a:pt x="4671392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5102570" y="3833330"/>
            <a:ext cx="3564352" cy="447261"/>
          </a:xfrm>
          <a:custGeom>
            <a:avLst/>
            <a:gdLst>
              <a:gd name="connsiteX0" fmla="*/ 0 w 2882348"/>
              <a:gd name="connsiteY0" fmla="*/ 447261 h 447261"/>
              <a:gd name="connsiteX1" fmla="*/ 477079 w 2882348"/>
              <a:gd name="connsiteY1" fmla="*/ 0 h 447261"/>
              <a:gd name="connsiteX2" fmla="*/ 2882348 w 2882348"/>
              <a:gd name="connsiteY2" fmla="*/ 0 h 44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348" h="447261">
                <a:moveTo>
                  <a:pt x="0" y="447261"/>
                </a:moveTo>
                <a:lnTo>
                  <a:pt x="477079" y="0"/>
                </a:lnTo>
                <a:lnTo>
                  <a:pt x="2882348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743950" y="190500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573755"/>
                </a:solidFill>
              </a:rPr>
              <a:t>‘2015 SEMI</a:t>
            </a:r>
            <a:endParaRPr lang="ko-KR" altLang="en-US">
              <a:solidFill>
                <a:srgbClr val="57375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56443" y="2518054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8E8B7E"/>
                </a:solidFill>
              </a:rPr>
              <a:t>‘2014 SEMI</a:t>
            </a:r>
            <a:endParaRPr lang="ko-KR" altLang="en-US">
              <a:solidFill>
                <a:srgbClr val="8E8B7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8936" y="3131108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C4E48"/>
                </a:solidFill>
              </a:rPr>
              <a:t>‘2013 SEMI</a:t>
            </a:r>
            <a:endParaRPr lang="ko-KR" altLang="en-US">
              <a:solidFill>
                <a:srgbClr val="CC4E48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68936" y="3641173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59B3A4"/>
                </a:solidFill>
              </a:rPr>
              <a:t>‘2012 SEMI</a:t>
            </a:r>
            <a:endParaRPr lang="ko-KR" altLang="en-US">
              <a:solidFill>
                <a:srgbClr val="59B3A4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97" y="5887224"/>
            <a:ext cx="1688738" cy="104860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0" y="6411525"/>
            <a:ext cx="210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http://nine8007.tistory.com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0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421</Words>
  <Application>Microsoft Office PowerPoint</Application>
  <PresentationFormat>와이드스크린</PresentationFormat>
  <Paragraphs>133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a특고딕</vt:lpstr>
      <vt:lpstr>HU고딕320</vt:lpstr>
      <vt:lpstr>굴림</vt:lpstr>
      <vt:lpstr>나눔고딕 ExtraBold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Yoon sj</cp:lastModifiedBy>
  <cp:revision>69</cp:revision>
  <dcterms:created xsi:type="dcterms:W3CDTF">2015-08-06T08:06:23Z</dcterms:created>
  <dcterms:modified xsi:type="dcterms:W3CDTF">2015-11-16T08:13:38Z</dcterms:modified>
</cp:coreProperties>
</file>