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92FA-82A1-4210-9ABE-EDABDFAE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0FDEB-09E4-4694-82D7-8E6DC30B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94E03-D53A-4665-8B14-3DC31C97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C214C-A4FC-482C-89A4-115CFE78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38E2-FC1F-4D53-8B5D-1CFE0030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0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19313-8EAF-4DF5-8A3B-AB52CBEE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6A9A2-75A7-46F4-8F9C-6A5609F8B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F8FF6-EC15-4A48-8DC8-6F878F9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E53D0-3B89-49D0-8A5D-8120EA3D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EBDA6-242C-4A6B-805E-C05D1302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0371D-44D3-4772-8E5F-F40128E16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0AF5A-6C0D-4B31-B03F-D65BC920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B32E5-38BE-461B-8765-F291F5E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76CAC-B80C-4E42-8A59-A11DEF1B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D6BF3-B3AC-48FD-82B3-21EB0411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4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B28C0-7B02-483A-A40C-EB1690F9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5FA22-6049-4EA4-B788-C1DD0122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6D4F6-05EF-4229-BD67-855B40C5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03EBC-F118-44CA-9897-04CF59D6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46075-BB77-469F-91F0-F867F002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7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43190-04E9-4C71-8C20-7C8D7AB7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A0B0F-2597-4B27-8DB4-182BD20F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0774-334E-4C3C-AF86-729A739B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E9F86-63C5-4616-82EB-DF931CD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863CB-3EF1-4A6D-9BCF-9ECE4338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0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82291-47D5-4970-875B-266C0023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9EF09-58AB-4196-BD46-E3B8A5D15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AE7BD-600E-45AF-98AE-C2628DEF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FC962-3905-4D64-8ABE-2B08DD17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F9524-B995-4ACB-B9CF-E8B666D1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65CB-3893-46B1-9AF1-A80B33A0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6568F-91EE-4EBF-A75F-606B9F28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C9179-5B0B-4C03-8408-77649BCC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A8B4C-E608-45C0-83A3-B38430DBB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012293-9D05-495B-9FA5-0D57CF26F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5B786-9763-41A3-A393-A7700CEAE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94CDDF-04CE-4C51-9E08-5737B4BF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814CA8-3AFF-481D-BE96-E220E159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77A4DA-8349-49A8-AEC3-E12BC6EF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3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B6C8-6EF8-4AE9-8200-3A7D588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D9761-C949-4651-AA6E-CE92F665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9376C-8731-42B4-BEC9-FC09BF27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99A28-269D-4015-ACAC-F9D9BE33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0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66320F-BD41-433B-961F-B59AE87C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24F8A-27F2-4564-8379-55643BA8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F62E1-DD30-44DF-BE98-E919A69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6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843F-391C-4318-819F-DF919276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D3315-F5CA-4610-95B9-7CEDDB56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55613-0A22-437B-8CF6-A43AAC8F0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0C4E4-28D0-4AE6-BD7A-18B3FC35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9D46C-1D47-4D6C-8585-15BAE7D6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48DDF-D3A2-40E8-8918-39EE175C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A6127-938D-4E89-8A2E-8FC89E0F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BE428-1376-4A7A-94ED-85080665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48D377-4909-44A7-85AC-9A7B591B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B76CE-7027-4987-B065-9B9E20CA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D6747-5A61-423E-9F43-133CE56E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10CA36-B3C2-4383-849C-3E02A27F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88B7EB-286A-4E3D-96B2-260BAA7D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510F2-DED3-4CDE-9A72-DB6DD779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96E3F-F574-44E5-A59B-EF32C860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BC5-9B63-4E59-AFDD-ED12D61AE7F9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CAF8D-AD01-4E91-B963-9A3F4ADB9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5C114-2052-472B-9626-E54C8AB41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2F64-3EAC-4443-9708-E89F6839F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6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E96ED-5861-4C55-99EA-6D8FB178E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ADC7B-7E89-4C6B-B652-79E9B08BB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12C8C0-7B04-40D8-A3A6-0D744398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6" y="404386"/>
            <a:ext cx="6152093" cy="3865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F7281A-C1B7-4165-BB3B-8296633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435" y="315589"/>
            <a:ext cx="3765744" cy="831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767ED2-E5AF-4AE5-9A5A-858877547A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2"/>
          <a:stretch/>
        </p:blipFill>
        <p:spPr>
          <a:xfrm>
            <a:off x="7146435" y="1235211"/>
            <a:ext cx="3646675" cy="997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F8C833-24DA-4A2B-B794-EFF1085FD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894" y="2401209"/>
            <a:ext cx="4515082" cy="201305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04D4B4-DA7D-49D6-BD0B-F427DBB0DA4F}"/>
              </a:ext>
            </a:extLst>
          </p:cNvPr>
          <p:cNvCxnSpPr>
            <a:cxnSpLocks/>
          </p:cNvCxnSpPr>
          <p:nvPr/>
        </p:nvCxnSpPr>
        <p:spPr>
          <a:xfrm flipV="1">
            <a:off x="2169459" y="404387"/>
            <a:ext cx="4679576" cy="13293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50122F-8E11-40E6-A066-9A5B81FFF019}"/>
              </a:ext>
            </a:extLst>
          </p:cNvPr>
          <p:cNvCxnSpPr>
            <a:cxnSpLocks/>
          </p:cNvCxnSpPr>
          <p:nvPr/>
        </p:nvCxnSpPr>
        <p:spPr>
          <a:xfrm flipV="1">
            <a:off x="2169459" y="1479177"/>
            <a:ext cx="4679576" cy="484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E01F75-A807-4B99-A9C7-61BFF3F2FF1A}"/>
              </a:ext>
            </a:extLst>
          </p:cNvPr>
          <p:cNvCxnSpPr>
            <a:cxnSpLocks/>
          </p:cNvCxnSpPr>
          <p:nvPr/>
        </p:nvCxnSpPr>
        <p:spPr>
          <a:xfrm>
            <a:off x="2169459" y="2232212"/>
            <a:ext cx="4563035" cy="337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9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BB36BF-AEF3-4F91-8F94-46D5F1B33195}"/>
              </a:ext>
            </a:extLst>
          </p:cNvPr>
          <p:cNvPicPr/>
          <p:nvPr/>
        </p:nvPicPr>
        <p:blipFill rotWithShape="1">
          <a:blip r:embed="rId2"/>
          <a:srcRect l="1641"/>
          <a:stretch/>
        </p:blipFill>
        <p:spPr bwMode="auto">
          <a:xfrm>
            <a:off x="719511" y="275027"/>
            <a:ext cx="3960066" cy="56416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B6A691-438B-4D03-AE5C-52425006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24" y="42148"/>
            <a:ext cx="4883401" cy="3245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70BB45-337D-4359-92FD-51DF6AE85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036" y="3986539"/>
            <a:ext cx="2635385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8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BBAF8B-423E-408E-A107-B07A3FC4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7" y="44771"/>
            <a:ext cx="5418405" cy="672719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57CBB8-545A-4F52-9917-17B9F171E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"/>
          <a:stretch/>
        </p:blipFill>
        <p:spPr>
          <a:xfrm>
            <a:off x="6096000" y="408100"/>
            <a:ext cx="3182470" cy="28460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B6CAAB8-3368-4652-B131-69EA8B6F9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43836"/>
            <a:ext cx="5226424" cy="34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4957CBB8-545A-4F52-9917-17B9F171E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/>
          <a:stretch/>
        </p:blipFill>
        <p:spPr>
          <a:xfrm>
            <a:off x="954185" y="1962435"/>
            <a:ext cx="3578657" cy="32004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B6CAAB8-3368-4652-B131-69EA8B6F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76" y="1917614"/>
            <a:ext cx="5585239" cy="37113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F5F32C-157B-46DD-B903-697F86B726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04"/>
          <a:stretch/>
        </p:blipFill>
        <p:spPr>
          <a:xfrm>
            <a:off x="1016937" y="582705"/>
            <a:ext cx="4144096" cy="1075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D72BDA-9760-4E21-AEBA-D41F4DB6D08C}"/>
              </a:ext>
            </a:extLst>
          </p:cNvPr>
          <p:cNvSpPr txBox="1"/>
          <p:nvPr/>
        </p:nvSpPr>
        <p:spPr>
          <a:xfrm>
            <a:off x="5606857" y="663387"/>
            <a:ext cx="31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버튼이 눌리면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ADC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D882A-C4FE-4858-9E5B-02AB932CD066}"/>
              </a:ext>
            </a:extLst>
          </p:cNvPr>
          <p:cNvSpPr txBox="1"/>
          <p:nvPr/>
        </p:nvSpPr>
        <p:spPr>
          <a:xfrm>
            <a:off x="881143" y="5288342"/>
            <a:ext cx="4415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버튼이 눌렸을 때 선택한 모드에 따라 모터 작동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motor.c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Cycle (),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Cycle_Reverse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393ED-F241-412C-9C27-A8F9A1E45EED}"/>
              </a:ext>
            </a:extLst>
          </p:cNvPr>
          <p:cNvSpPr txBox="1"/>
          <p:nvPr/>
        </p:nvSpPr>
        <p:spPr>
          <a:xfrm>
            <a:off x="5606857" y="5637929"/>
            <a:ext cx="441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Potentiometer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돌릴 때 호출되어 선택한 모드에 따라 변경된 속도로 모터 작동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48AC26-340A-48FF-A736-2D40B24A0297}"/>
              </a:ext>
            </a:extLst>
          </p:cNvPr>
          <p:cNvSpPr/>
          <p:nvPr/>
        </p:nvSpPr>
        <p:spPr>
          <a:xfrm>
            <a:off x="654424" y="1783976"/>
            <a:ext cx="10793505" cy="4966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158D9F-FDFC-4738-9FC3-F11992F77A49}"/>
              </a:ext>
            </a:extLst>
          </p:cNvPr>
          <p:cNvSpPr txBox="1"/>
          <p:nvPr/>
        </p:nvSpPr>
        <p:spPr>
          <a:xfrm>
            <a:off x="506401" y="5208494"/>
            <a:ext cx="5267331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mode.c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Mode()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clock.c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Joystick_read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FND_printing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Time_Handler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Time_SelectDP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5A7246-DE9D-420F-98DF-9C7737AA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6" y="246960"/>
            <a:ext cx="5027142" cy="49615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D213EC-AA55-48AE-A743-8045CA36C085}"/>
              </a:ext>
            </a:extLst>
          </p:cNvPr>
          <p:cNvPicPr/>
          <p:nvPr/>
        </p:nvPicPr>
        <p:blipFill rotWithShape="1">
          <a:blip r:embed="rId3"/>
          <a:srcRect l="1641" b="3157"/>
          <a:stretch/>
        </p:blipFill>
        <p:spPr bwMode="auto">
          <a:xfrm>
            <a:off x="6203117" y="246960"/>
            <a:ext cx="3960066" cy="54635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08903C-DC7C-4CC7-837B-F37B22F36D3F}"/>
              </a:ext>
            </a:extLst>
          </p:cNvPr>
          <p:cNvSpPr txBox="1"/>
          <p:nvPr/>
        </p:nvSpPr>
        <p:spPr>
          <a:xfrm>
            <a:off x="6203117" y="5881018"/>
            <a:ext cx="54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 호출되며 타이머가 흐르도록 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D3D5C2-59FF-4C5E-88E2-2439545EEA83}"/>
              </a:ext>
            </a:extLst>
          </p:cNvPr>
          <p:cNvSpPr/>
          <p:nvPr/>
        </p:nvSpPr>
        <p:spPr>
          <a:xfrm>
            <a:off x="6096000" y="170329"/>
            <a:ext cx="4204447" cy="62035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AD0DB3-97AF-4154-B645-FA5EC65ED83B}"/>
              </a:ext>
            </a:extLst>
          </p:cNvPr>
          <p:cNvSpPr txBox="1"/>
          <p:nvPr/>
        </p:nvSpPr>
        <p:spPr>
          <a:xfrm>
            <a:off x="4846457" y="964236"/>
            <a:ext cx="54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Joystick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제어 중인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FND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“.”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깜박이며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5FA29-AC5D-4AF7-948B-310372A253AC}"/>
              </a:ext>
            </a:extLst>
          </p:cNvPr>
          <p:cNvSpPr txBox="1"/>
          <p:nvPr/>
        </p:nvSpPr>
        <p:spPr>
          <a:xfrm>
            <a:off x="4846457" y="2165686"/>
            <a:ext cx="5482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 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FND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위치에서 왼쪽으로 이동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 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시간 증가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 4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FND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위치에서 오른쪽으로 이동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 5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시간 감소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DE36CE-A6A0-4176-8A6D-73F06676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5" y="767192"/>
            <a:ext cx="4267392" cy="45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109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미리</dc:creator>
  <cp:lastModifiedBy>유 미리</cp:lastModifiedBy>
  <cp:revision>1</cp:revision>
  <dcterms:created xsi:type="dcterms:W3CDTF">2020-09-12T08:14:37Z</dcterms:created>
  <dcterms:modified xsi:type="dcterms:W3CDTF">2020-09-12T09:47:11Z</dcterms:modified>
</cp:coreProperties>
</file>