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5" r:id="rId5"/>
    <p:sldId id="257" r:id="rId6"/>
    <p:sldId id="261" r:id="rId7"/>
    <p:sldId id="263" r:id="rId8"/>
    <p:sldId id="262" r:id="rId9"/>
    <p:sldId id="268" r:id="rId10"/>
    <p:sldId id="267" r:id="rId11"/>
    <p:sldId id="269" r:id="rId12"/>
    <p:sldId id="270" r:id="rId13"/>
    <p:sldId id="266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03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image" Target="../media/image14.png"/><Relationship Id="rId1" Type="http://schemas.openxmlformats.org/officeDocument/2006/relationships/tags" Target="../tags/tag9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2.png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tags" Target="../tags/tag71.xml"/><Relationship Id="rId2" Type="http://schemas.openxmlformats.org/officeDocument/2006/relationships/image" Target="../media/image3.png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image" Target="../media/image8.png"/><Relationship Id="rId5" Type="http://schemas.openxmlformats.org/officeDocument/2006/relationships/tags" Target="../tags/tag75.xml"/><Relationship Id="rId4" Type="http://schemas.openxmlformats.org/officeDocument/2006/relationships/image" Target="../media/image7.png"/><Relationship Id="rId3" Type="http://schemas.openxmlformats.org/officeDocument/2006/relationships/tags" Target="../tags/tag74.xml"/><Relationship Id="rId2" Type="http://schemas.openxmlformats.org/officeDocument/2006/relationships/image" Target="../media/image6.png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2.xml"/><Relationship Id="rId2" Type="http://schemas.openxmlformats.org/officeDocument/2006/relationships/image" Target="../media/image9.png"/><Relationship Id="rId1" Type="http://schemas.openxmlformats.org/officeDocument/2006/relationships/tags" Target="../tags/tag8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image" Target="../media/image11.png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image" Target="../media/image10.png"/><Relationship Id="rId1" Type="http://schemas.openxmlformats.org/officeDocument/2006/relationships/tags" Target="../tags/tag8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image" Target="../media/image12.png"/><Relationship Id="rId1" Type="http://schemas.openxmlformats.org/officeDocument/2006/relationships/tags" Target="../tags/tag89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image" Target="../media/image13.png"/><Relationship Id="rId1" Type="http://schemas.openxmlformats.org/officeDocument/2006/relationships/tags" Target="../tags/tag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1992630"/>
          </a:xfrm>
        </p:spPr>
        <p:txBody>
          <a:bodyPr/>
          <a:p>
            <a:r>
              <a:rPr lang="en-US" altLang="zh-CN"/>
              <a:t>IPFS-</a:t>
            </a:r>
            <a:r>
              <a:rPr lang="zh-CN" altLang="en-US"/>
              <a:t>分布式存储</a:t>
            </a:r>
            <a:r>
              <a:rPr lang="zh-CN" altLang="en-US"/>
              <a:t>协议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7202170" y="4330700"/>
            <a:ext cx="3329305" cy="569595"/>
          </a:xfrm>
        </p:spPr>
        <p:txBody>
          <a:bodyPr/>
          <a:p>
            <a:r>
              <a:rPr lang="en-US" altLang="zh-CN" b="1">
                <a:latin typeface="+mn-ea"/>
                <a:cs typeface="+mn-lt"/>
              </a:rPr>
              <a:t>2023.9.12</a:t>
            </a:r>
            <a:endParaRPr lang="en-US" altLang="zh-CN" b="1">
              <a:latin typeface="+mn-ea"/>
              <a:cs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530" y="608330"/>
            <a:ext cx="8038465" cy="705485"/>
          </a:xfrm>
        </p:spPr>
        <p:txBody>
          <a:bodyPr/>
          <a:p>
            <a:r>
              <a:rPr lang="zh-CN" altLang="en-US"/>
              <a:t>搭建</a:t>
            </a:r>
            <a:r>
              <a:rPr lang="en-US" altLang="zh-CN"/>
              <a:t>IPFS</a:t>
            </a:r>
            <a:r>
              <a:rPr lang="zh-CN" altLang="en-US"/>
              <a:t>私有网络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77240" y="1675765"/>
            <a:ext cx="10170160" cy="20605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 b="1"/>
              <a:t>方法一：</a:t>
            </a:r>
            <a:endParaRPr lang="zh-CN" altLang="en-US" sz="2400" b="1"/>
          </a:p>
          <a:p>
            <a:pPr indent="457200"/>
            <a:endParaRPr lang="en-US" altLang="zh-CN"/>
          </a:p>
          <a:p>
            <a:pPr indent="457200"/>
            <a:r>
              <a:rPr lang="en-US" altLang="zh-CN"/>
              <a:t>1. </a:t>
            </a:r>
            <a:r>
              <a:rPr lang="zh-CN" altLang="en-US"/>
              <a:t>生成私有网络共享的</a:t>
            </a:r>
            <a:r>
              <a:rPr lang="en-US" altLang="zh-CN"/>
              <a:t>32bit</a:t>
            </a:r>
            <a:r>
              <a:rPr lang="zh-CN" altLang="en-US"/>
              <a:t>的</a:t>
            </a:r>
            <a:r>
              <a:rPr lang="en-US" altLang="zh-CN"/>
              <a:t>Key 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ipfs-swarm-key-gen &gt; ~/.ipfs/swarm.key</a:t>
            </a:r>
            <a:endParaRPr lang="zh-CN" altLang="en-US"/>
          </a:p>
          <a:p>
            <a:endParaRPr lang="zh-CN" altLang="en-US"/>
          </a:p>
          <a:p>
            <a:pPr indent="457200"/>
            <a:r>
              <a:rPr lang="en-US" altLang="zh-CN"/>
              <a:t>2. </a:t>
            </a:r>
            <a:r>
              <a:rPr lang="zh-CN" altLang="en-US"/>
              <a:t>并将</a:t>
            </a:r>
            <a:r>
              <a:rPr lang="en-US" altLang="zh-CN"/>
              <a:t>key</a:t>
            </a:r>
            <a:r>
              <a:rPr lang="zh-CN" altLang="en-US"/>
              <a:t>拷贝至其余节点的</a:t>
            </a:r>
            <a:r>
              <a:rPr lang="en-US" altLang="zh-CN"/>
              <a:t> </a:t>
            </a:r>
            <a:r>
              <a:rPr lang="zh-CN" altLang="en-US"/>
              <a:t>~/.ipfs/</a:t>
            </a:r>
            <a:r>
              <a:rPr lang="en-US" altLang="zh-CN"/>
              <a:t> </a:t>
            </a:r>
            <a:r>
              <a:rPr lang="zh-CN" altLang="en-US"/>
              <a:t>目录</a:t>
            </a:r>
            <a:r>
              <a:rPr lang="zh-CN" altLang="en-US"/>
              <a:t>下</a:t>
            </a:r>
            <a:endParaRPr lang="zh-CN" altLang="en-US"/>
          </a:p>
          <a:p>
            <a:endParaRPr lang="zh-CN" altLang="en-US"/>
          </a:p>
          <a:p>
            <a:pPr indent="457200"/>
            <a:r>
              <a:rPr lang="en-US" altLang="zh-CN"/>
              <a:t>3. </a:t>
            </a:r>
            <a:r>
              <a:rPr lang="zh-CN" altLang="en-US"/>
              <a:t>在各个</a:t>
            </a:r>
            <a:r>
              <a:rPr lang="zh-CN" altLang="en-US"/>
              <a:t>节点添加环境变量来使得节点启动的时候强制连接私有网络</a:t>
            </a:r>
            <a:endParaRPr lang="zh-CN" altLang="en-US"/>
          </a:p>
          <a:p>
            <a:pPr marL="457200" lvl="1" indent="457200"/>
            <a:r>
              <a:rPr lang="zh-CN" altLang="en-US"/>
              <a:t>export LIBP2P_FORCE_PNET=1</a:t>
            </a: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777240" y="4187190"/>
            <a:ext cx="10170160" cy="20605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 b="1"/>
              <a:t>方法</a:t>
            </a:r>
            <a:r>
              <a:rPr lang="zh-CN" altLang="en-US" sz="2400" b="1"/>
              <a:t>二：</a:t>
            </a:r>
            <a:endParaRPr lang="zh-CN" altLang="en-US" sz="2400" b="1"/>
          </a:p>
          <a:p>
            <a:pPr indent="457200"/>
            <a:endParaRPr lang="en-US" altLang="zh-CN"/>
          </a:p>
          <a:p>
            <a:pPr indent="457200"/>
            <a:r>
              <a:rPr lang="en-US" altLang="zh-CN"/>
              <a:t> </a:t>
            </a:r>
            <a:r>
              <a:rPr lang="zh-CN" altLang="en-US"/>
              <a:t>使用</a:t>
            </a:r>
            <a:r>
              <a:rPr lang="en-US" altLang="zh-CN"/>
              <a:t>ipfs-cluster</a:t>
            </a:r>
            <a:r>
              <a:rPr lang="zh-CN" altLang="en-US"/>
              <a:t>工具</a:t>
            </a:r>
            <a:endParaRPr lang="zh-CN" altLang="en-US"/>
          </a:p>
          <a:p>
            <a:pPr indent="457200"/>
            <a:endParaRPr lang="zh-CN" altLang="en-US"/>
          </a:p>
          <a:p>
            <a:pPr indent="457200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530" y="608330"/>
            <a:ext cx="8038465" cy="705485"/>
          </a:xfrm>
        </p:spPr>
        <p:txBody>
          <a:bodyPr/>
          <a:p>
            <a:r>
              <a:rPr lang="zh-CN" altLang="en-US"/>
              <a:t>搭建</a:t>
            </a:r>
            <a:r>
              <a:rPr lang="en-US" altLang="zh-CN"/>
              <a:t>IPFS</a:t>
            </a:r>
            <a:r>
              <a:rPr lang="zh-CN" altLang="en-US"/>
              <a:t>私有网络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30000"/>
          <a:stretch>
            <a:fillRect/>
          </a:stretch>
        </p:blipFill>
        <p:spPr>
          <a:xfrm>
            <a:off x="684530" y="1762125"/>
            <a:ext cx="10852150" cy="831850"/>
          </a:xfrm>
          <a:prstGeom prst="rect">
            <a:avLst/>
          </a:prstGeom>
        </p:spPr>
      </p:pic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2580640" y="2290445"/>
            <a:ext cx="8805545" cy="30353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465455" y="3042285"/>
            <a:ext cx="10920730" cy="15259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endParaRPr lang="en-US" altLang="zh-CN"/>
          </a:p>
          <a:p>
            <a:pPr indent="457200"/>
            <a:r>
              <a:rPr lang="zh-CN" altLang="en-US"/>
              <a:t>在</a:t>
            </a:r>
            <a:r>
              <a:rPr lang="en-US" altLang="zh-CN"/>
              <a:t>Master node</a:t>
            </a:r>
            <a:r>
              <a:rPr lang="zh-CN" altLang="en-US"/>
              <a:t>中</a:t>
            </a:r>
            <a:r>
              <a:rPr lang="en-US" altLang="zh-CN"/>
              <a:t> </a:t>
            </a:r>
            <a:r>
              <a:rPr lang="zh-CN" altLang="en-US"/>
              <a:t>通过</a:t>
            </a:r>
            <a:r>
              <a:rPr lang="en-US" altLang="zh-CN"/>
              <a:t>ipfs-cluster-ctl </a:t>
            </a:r>
            <a:r>
              <a:rPr lang="zh-CN" altLang="en-US"/>
              <a:t>执行命令将其余节点的</a:t>
            </a:r>
            <a:r>
              <a:rPr lang="en-US" altLang="zh-CN" b="1"/>
              <a:t>Service address</a:t>
            </a:r>
            <a:r>
              <a:rPr lang="zh-CN" altLang="en-US"/>
              <a:t>加入：</a:t>
            </a:r>
            <a:endParaRPr lang="zh-CN" altLang="en-US"/>
          </a:p>
          <a:p>
            <a:pPr indent="457200"/>
            <a:endParaRPr lang="zh-CN" altLang="en-US"/>
          </a:p>
          <a:p>
            <a:pPr indent="457200"/>
            <a:r>
              <a:rPr lang="zh-CN" altLang="en-US" b="1"/>
              <a:t>ipfs-cluster-ctl peers add</a:t>
            </a:r>
            <a:r>
              <a:rPr lang="en-US" altLang="zh-CN" b="1"/>
              <a:t> &lt;Service-address&gt;</a:t>
            </a:r>
            <a:endParaRPr lang="zh-CN" altLang="en-US" b="1"/>
          </a:p>
          <a:p>
            <a:pPr indent="457200"/>
            <a:endParaRPr lang="zh-CN" altLang="en-US" b="1"/>
          </a:p>
        </p:txBody>
      </p: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待</a:t>
            </a:r>
            <a:r>
              <a:rPr lang="zh-CN" altLang="en-US"/>
              <a:t>解决问题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地址格式</a:t>
            </a:r>
            <a:r>
              <a:rPr lang="en-US" altLang="zh-CN" b="1"/>
              <a:t>   Address</a:t>
            </a:r>
            <a:r>
              <a:rPr lang="zh-CN" altLang="en-US" b="1"/>
              <a:t>的构成</a:t>
            </a:r>
            <a:endParaRPr lang="en-US" altLang="zh-CN" b="1"/>
          </a:p>
          <a:p>
            <a:r>
              <a:rPr lang="zh-CN" altLang="en-US" b="1"/>
              <a:t>数据如何</a:t>
            </a:r>
            <a:r>
              <a:rPr lang="zh-CN" altLang="en-US" b="1"/>
              <a:t>分布式存储</a:t>
            </a:r>
            <a:endParaRPr lang="zh-CN" altLang="en-US" b="1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IPFS-I</a:t>
            </a:r>
            <a:r>
              <a:rPr lang="en-US" altLang="zh-CN"/>
              <a:t>mplementation</a:t>
            </a:r>
            <a:endParaRPr lang="en-US" altLang="zh-CN"/>
          </a:p>
        </p:txBody>
      </p:sp>
      <p:pic>
        <p:nvPicPr>
          <p:cNvPr id="7" name="内容占位符 5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25420" y="1363345"/>
            <a:ext cx="6543040" cy="53619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IPFS-I</a:t>
            </a:r>
            <a:r>
              <a:rPr lang="en-US" altLang="zh-CN"/>
              <a:t>mplementation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01010" y="1313815"/>
            <a:ext cx="6421120" cy="53549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20365" y="3935095"/>
            <a:ext cx="6613525" cy="852170"/>
          </a:xfrm>
          <a:prstGeom prst="rect">
            <a:avLst/>
          </a:prstGeom>
          <a:ln w="63500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530" y="608330"/>
            <a:ext cx="8038465" cy="705485"/>
          </a:xfrm>
        </p:spPr>
        <p:txBody>
          <a:bodyPr/>
          <a:p>
            <a:r>
              <a:rPr lang="en-US" altLang="zh-CN"/>
              <a:t>IPFS-I</a:t>
            </a:r>
            <a:r>
              <a:rPr lang="en-US" altLang="zh-CN"/>
              <a:t>nstall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876290" y="1562735"/>
            <a:ext cx="4191000" cy="1209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/>
              <a:t>1.Build from Source</a:t>
            </a:r>
            <a:endParaRPr lang="en-US" altLang="zh-CN" sz="2400" b="1"/>
          </a:p>
          <a:p>
            <a:endParaRPr lang="en-US" altLang="zh-CN" sz="2400" b="1"/>
          </a:p>
          <a:p>
            <a:r>
              <a:rPr lang="en-US" altLang="zh-CN" sz="2400" b="1">
                <a:sym typeface="+mn-ea"/>
              </a:rPr>
              <a:t>2.Official prebuilt binaries</a:t>
            </a:r>
            <a:endParaRPr lang="en-US" altLang="zh-CN" sz="2400" b="1"/>
          </a:p>
          <a:p>
            <a:endParaRPr lang="en-US" altLang="zh-CN"/>
          </a:p>
          <a:p>
            <a:pPr indent="0">
              <a:buNone/>
            </a:pP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735330" y="1562100"/>
            <a:ext cx="4962525" cy="1209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/>
              <a:t>Minimal System Requirements:</a:t>
            </a:r>
            <a:endParaRPr lang="en-US" altLang="zh-CN" sz="2400" b="1"/>
          </a:p>
          <a:p>
            <a:endParaRPr lang="en-US" altLang="zh-CN" sz="2400" b="1"/>
          </a:p>
          <a:p>
            <a:r>
              <a:rPr lang="en-US" altLang="zh-CN" sz="2000" b="1"/>
              <a:t>4GB of RAM and 2CPU cores</a:t>
            </a:r>
            <a:endParaRPr lang="en-US" altLang="zh-CN" sz="2000" b="1"/>
          </a:p>
          <a:p>
            <a:pPr indent="0">
              <a:buNone/>
            </a:pPr>
            <a:endParaRPr lang="en-US" altLang="zh-CN" sz="2000" b="1"/>
          </a:p>
        </p:txBody>
      </p:sp>
      <p:pic>
        <p:nvPicPr>
          <p:cNvPr id="11" name="图片 10" descr="Rasbbery"/>
          <p:cNvPicPr>
            <a:picLocks noChangeAspect="1"/>
          </p:cNvPicPr>
          <p:nvPr/>
        </p:nvPicPr>
        <p:blipFill>
          <a:blip r:embed="rId2"/>
          <a:srcRect l="4784" t="14618" r="67403" b="11824"/>
          <a:stretch>
            <a:fillRect/>
          </a:stretch>
        </p:blipFill>
        <p:spPr>
          <a:xfrm rot="5400000">
            <a:off x="1155065" y="3296920"/>
            <a:ext cx="1300480" cy="19773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956935" y="2803525"/>
            <a:ext cx="5965825" cy="3839845"/>
          </a:xfrm>
          <a:prstGeom prst="rect">
            <a:avLst/>
          </a:prstGeom>
        </p:spPr>
      </p:pic>
      <p:pic>
        <p:nvPicPr>
          <p:cNvPr id="13" name="图片 12" descr="P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690" y="3648710"/>
            <a:ext cx="2165350" cy="13284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530" y="608330"/>
            <a:ext cx="8038465" cy="705485"/>
          </a:xfrm>
        </p:spPr>
        <p:txBody>
          <a:bodyPr/>
          <a:p>
            <a:r>
              <a:rPr lang="en-US" altLang="zh-CN"/>
              <a:t>IPFS-Install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8830" y="1804035"/>
            <a:ext cx="6210300" cy="5943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r="-758" b="68939"/>
          <a:stretch>
            <a:fillRect/>
          </a:stretch>
        </p:blipFill>
        <p:spPr>
          <a:xfrm>
            <a:off x="798830" y="2518410"/>
            <a:ext cx="10574655" cy="19615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98830" y="4622165"/>
            <a:ext cx="4808220" cy="75438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2508250" y="1786890"/>
            <a:ext cx="1027430" cy="24257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8"/>
            </p:custDataLst>
          </p:nvPr>
        </p:nvSpPr>
        <p:spPr>
          <a:xfrm>
            <a:off x="2131060" y="2175510"/>
            <a:ext cx="4878070" cy="243205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2447290" y="2502535"/>
            <a:ext cx="1027430" cy="24257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10"/>
            </p:custDataLst>
          </p:nvPr>
        </p:nvSpPr>
        <p:spPr>
          <a:xfrm>
            <a:off x="1419860" y="4804410"/>
            <a:ext cx="2631440" cy="222885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530" y="608330"/>
            <a:ext cx="8038465" cy="705485"/>
          </a:xfrm>
        </p:spPr>
        <p:txBody>
          <a:bodyPr/>
          <a:p>
            <a:r>
              <a:rPr lang="en-US" altLang="zh-CN"/>
              <a:t>IPFS-Install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5010" y="1527810"/>
            <a:ext cx="9366885" cy="48291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530" y="608330"/>
            <a:ext cx="8038465" cy="705485"/>
          </a:xfrm>
        </p:spPr>
        <p:txBody>
          <a:bodyPr/>
          <a:p>
            <a:r>
              <a:rPr lang="zh-CN" altLang="en-US"/>
              <a:t>搭建</a:t>
            </a:r>
            <a:r>
              <a:rPr lang="en-US" altLang="zh-CN"/>
              <a:t>IPFS</a:t>
            </a:r>
            <a:r>
              <a:rPr lang="zh-CN" altLang="en-US"/>
              <a:t>私有网络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7245" y="1731645"/>
            <a:ext cx="10864850" cy="184277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3228975" y="1731645"/>
            <a:ext cx="2570480" cy="28321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817245" y="2014855"/>
            <a:ext cx="10864850" cy="1560195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17245" y="3928745"/>
            <a:ext cx="10880725" cy="1685925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3077845" y="3928745"/>
            <a:ext cx="2785745" cy="28321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8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530" y="608330"/>
            <a:ext cx="8038465" cy="705485"/>
          </a:xfrm>
        </p:spPr>
        <p:txBody>
          <a:bodyPr/>
          <a:p>
            <a:r>
              <a:rPr lang="zh-CN" altLang="en-US"/>
              <a:t>搭建</a:t>
            </a:r>
            <a:r>
              <a:rPr lang="en-US" altLang="zh-CN"/>
              <a:t>IPFS</a:t>
            </a:r>
            <a:r>
              <a:rPr lang="zh-CN" altLang="en-US"/>
              <a:t>私有网络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1160" y="1450975"/>
            <a:ext cx="11409680" cy="485013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2199640" y="1448435"/>
            <a:ext cx="728980" cy="28321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996315" y="2066290"/>
            <a:ext cx="925195" cy="170815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530" y="608330"/>
            <a:ext cx="8038465" cy="705485"/>
          </a:xfrm>
        </p:spPr>
        <p:txBody>
          <a:bodyPr/>
          <a:p>
            <a:r>
              <a:rPr lang="zh-CN" altLang="en-US"/>
              <a:t>搭建</a:t>
            </a:r>
            <a:r>
              <a:rPr lang="en-US" altLang="zh-CN"/>
              <a:t>IPFS</a:t>
            </a:r>
            <a:r>
              <a:rPr lang="zh-CN" altLang="en-US"/>
              <a:t>私有网络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-1178" t="888" r="38009" b="-364"/>
          <a:stretch>
            <a:fillRect/>
          </a:stretch>
        </p:blipFill>
        <p:spPr>
          <a:xfrm>
            <a:off x="320040" y="1757680"/>
            <a:ext cx="11552555" cy="3538220"/>
          </a:xfrm>
          <a:prstGeom prst="rect">
            <a:avLst/>
          </a:prstGeom>
        </p:spPr>
      </p:pic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7755890" y="1757680"/>
            <a:ext cx="2004695" cy="283210"/>
          </a:xfrm>
          <a:prstGeom prst="rect">
            <a:avLst/>
          </a:prstGeom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3.xml><?xml version="1.0" encoding="utf-8"?>
<p:tagLst xmlns:p="http://schemas.openxmlformats.org/presentationml/2006/main">
  <p:tag name="COMMONDATA" val="eyJoZGlkIjoiZjA3ZDEwMTFjNmIxNmIzYzRkNDBiMGZkZjE3MGFlY2YifQ==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</Words>
  <Application>WPS 演示</Application>
  <PresentationFormat>宽屏</PresentationFormat>
  <Paragraphs>60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IPFS-Implementation</vt:lpstr>
      <vt:lpstr>PowerPoint 演示文稿</vt:lpstr>
      <vt:lpstr>搭建IPFS私有网络</vt:lpstr>
      <vt:lpstr>IPFS-Install</vt:lpstr>
      <vt:lpstr>搭建IPFS私有网络</vt:lpstr>
      <vt:lpstr>搭建IPFS私有网络</vt:lpstr>
      <vt:lpstr>搭建IPFS私有网络</vt:lpstr>
      <vt:lpstr>搭建IPFS私有网络</vt:lpstr>
      <vt:lpstr>搭建IPFS私有网络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王子平</cp:lastModifiedBy>
  <cp:revision>158</cp:revision>
  <dcterms:created xsi:type="dcterms:W3CDTF">2019-06-19T02:08:00Z</dcterms:created>
  <dcterms:modified xsi:type="dcterms:W3CDTF">2023-09-11T12:51:11Z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9DC8E9800B8243ED924BF7B192090BDB_11</vt:lpwstr>
  </property>
</Properties>
</file>