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5486400" cy="3492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D9B1"/>
    <a:srgbClr val="E4DDB1"/>
    <a:srgbClr val="E2DBB0"/>
    <a:srgbClr val="E4DBB2"/>
    <a:srgbClr val="E1D8B0"/>
    <a:srgbClr val="E0D8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EE633F-B714-452C-9C0E-785EF5ED778C}" v="24" dt="2023-11-29T21:05:17.0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211" d="100"/>
          <a:sy n="211" d="100"/>
        </p:scale>
        <p:origin x="46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71574"/>
            <a:ext cx="4114800" cy="1215907"/>
          </a:xfrm>
        </p:spPr>
        <p:txBody>
          <a:bodyPr anchor="b"/>
          <a:lstStyle>
            <a:lvl1pPr algn="ctr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34371"/>
            <a:ext cx="4114800" cy="843212"/>
          </a:xfrm>
        </p:spPr>
        <p:txBody>
          <a:bodyPr/>
          <a:lstStyle>
            <a:lvl1pPr marL="0" indent="0" algn="ctr">
              <a:buNone/>
              <a:defRPr sz="1080"/>
            </a:lvl1pPr>
            <a:lvl2pPr marL="205740" indent="0" algn="ctr">
              <a:buNone/>
              <a:defRPr sz="900"/>
            </a:lvl2pPr>
            <a:lvl3pPr marL="411480" indent="0" algn="ctr">
              <a:buNone/>
              <a:defRPr sz="810"/>
            </a:lvl3pPr>
            <a:lvl4pPr marL="617220" indent="0" algn="ctr">
              <a:buNone/>
              <a:defRPr sz="720"/>
            </a:lvl4pPr>
            <a:lvl5pPr marL="822960" indent="0" algn="ctr">
              <a:buNone/>
              <a:defRPr sz="720"/>
            </a:lvl5pPr>
            <a:lvl6pPr marL="1028700" indent="0" algn="ctr">
              <a:buNone/>
              <a:defRPr sz="720"/>
            </a:lvl6pPr>
            <a:lvl7pPr marL="1234440" indent="0" algn="ctr">
              <a:buNone/>
              <a:defRPr sz="720"/>
            </a:lvl7pPr>
            <a:lvl8pPr marL="1440180" indent="0" algn="ctr">
              <a:buNone/>
              <a:defRPr sz="720"/>
            </a:lvl8pPr>
            <a:lvl9pPr marL="1645920" indent="0" algn="ctr">
              <a:buNone/>
              <a:defRPr sz="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86FD-CDE9-42FE-BAD6-E137B63216DE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5A6B-47DA-40D8-9A26-191E392BF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89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86FD-CDE9-42FE-BAD6-E137B63216DE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5A6B-47DA-40D8-9A26-191E392BF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55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185943"/>
            <a:ext cx="1183005" cy="29597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185943"/>
            <a:ext cx="3480435" cy="295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86FD-CDE9-42FE-BAD6-E137B63216DE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5A6B-47DA-40D8-9A26-191E392BF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73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86FD-CDE9-42FE-BAD6-E137B63216DE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5A6B-47DA-40D8-9A26-191E392BF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80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870700"/>
            <a:ext cx="4732020" cy="1452783"/>
          </a:xfrm>
        </p:spPr>
        <p:txBody>
          <a:bodyPr anchor="b"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2337227"/>
            <a:ext cx="4732020" cy="763984"/>
          </a:xfrm>
        </p:spPr>
        <p:txBody>
          <a:bodyPr/>
          <a:lstStyle>
            <a:lvl1pPr marL="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1pPr>
            <a:lvl2pPr marL="20574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11480" indent="0">
              <a:buNone/>
              <a:defRPr sz="810">
                <a:solidFill>
                  <a:schemeClr val="tx1">
                    <a:tint val="75000"/>
                  </a:schemeClr>
                </a:solidFill>
              </a:defRPr>
            </a:lvl3pPr>
            <a:lvl4pPr marL="61722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4pPr>
            <a:lvl5pPr marL="8229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5pPr>
            <a:lvl6pPr marL="102870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6pPr>
            <a:lvl7pPr marL="123444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7pPr>
            <a:lvl8pPr marL="144018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8pPr>
            <a:lvl9pPr marL="164592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86FD-CDE9-42FE-BAD6-E137B63216DE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5A6B-47DA-40D8-9A26-191E392BF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45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929717"/>
            <a:ext cx="2331720" cy="22159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929717"/>
            <a:ext cx="2331720" cy="22159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86FD-CDE9-42FE-BAD6-E137B63216DE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5A6B-47DA-40D8-9A26-191E392BF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20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85944"/>
            <a:ext cx="4732020" cy="6750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856148"/>
            <a:ext cx="2321004" cy="419585"/>
          </a:xfrm>
        </p:spPr>
        <p:txBody>
          <a:bodyPr anchor="b"/>
          <a:lstStyle>
            <a:lvl1pPr marL="0" indent="0">
              <a:buNone/>
              <a:defRPr sz="1080" b="1"/>
            </a:lvl1pPr>
            <a:lvl2pPr marL="205740" indent="0">
              <a:buNone/>
              <a:defRPr sz="900" b="1"/>
            </a:lvl2pPr>
            <a:lvl3pPr marL="411480" indent="0">
              <a:buNone/>
              <a:defRPr sz="810" b="1"/>
            </a:lvl3pPr>
            <a:lvl4pPr marL="617220" indent="0">
              <a:buNone/>
              <a:defRPr sz="720" b="1"/>
            </a:lvl4pPr>
            <a:lvl5pPr marL="822960" indent="0">
              <a:buNone/>
              <a:defRPr sz="720" b="1"/>
            </a:lvl5pPr>
            <a:lvl6pPr marL="1028700" indent="0">
              <a:buNone/>
              <a:defRPr sz="720" b="1"/>
            </a:lvl6pPr>
            <a:lvl7pPr marL="1234440" indent="0">
              <a:buNone/>
              <a:defRPr sz="720" b="1"/>
            </a:lvl7pPr>
            <a:lvl8pPr marL="1440180" indent="0">
              <a:buNone/>
              <a:defRPr sz="720" b="1"/>
            </a:lvl8pPr>
            <a:lvl9pPr marL="1645920" indent="0">
              <a:buNone/>
              <a:defRPr sz="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1275732"/>
            <a:ext cx="2321004" cy="18764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856148"/>
            <a:ext cx="2332435" cy="419585"/>
          </a:xfrm>
        </p:spPr>
        <p:txBody>
          <a:bodyPr anchor="b"/>
          <a:lstStyle>
            <a:lvl1pPr marL="0" indent="0">
              <a:buNone/>
              <a:defRPr sz="1080" b="1"/>
            </a:lvl1pPr>
            <a:lvl2pPr marL="205740" indent="0">
              <a:buNone/>
              <a:defRPr sz="900" b="1"/>
            </a:lvl2pPr>
            <a:lvl3pPr marL="411480" indent="0">
              <a:buNone/>
              <a:defRPr sz="810" b="1"/>
            </a:lvl3pPr>
            <a:lvl4pPr marL="617220" indent="0">
              <a:buNone/>
              <a:defRPr sz="720" b="1"/>
            </a:lvl4pPr>
            <a:lvl5pPr marL="822960" indent="0">
              <a:buNone/>
              <a:defRPr sz="720" b="1"/>
            </a:lvl5pPr>
            <a:lvl6pPr marL="1028700" indent="0">
              <a:buNone/>
              <a:defRPr sz="720" b="1"/>
            </a:lvl6pPr>
            <a:lvl7pPr marL="1234440" indent="0">
              <a:buNone/>
              <a:defRPr sz="720" b="1"/>
            </a:lvl7pPr>
            <a:lvl8pPr marL="1440180" indent="0">
              <a:buNone/>
              <a:defRPr sz="720" b="1"/>
            </a:lvl8pPr>
            <a:lvl9pPr marL="1645920" indent="0">
              <a:buNone/>
              <a:defRPr sz="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1275732"/>
            <a:ext cx="2332435" cy="18764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86FD-CDE9-42FE-BAD6-E137B63216DE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5A6B-47DA-40D8-9A26-191E392BF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54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86FD-CDE9-42FE-BAD6-E137B63216DE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5A6B-47DA-40D8-9A26-191E392BF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73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86FD-CDE9-42FE-BAD6-E137B63216DE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5A6B-47DA-40D8-9A26-191E392BF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182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32833"/>
            <a:ext cx="1769507" cy="814917"/>
          </a:xfrm>
        </p:spPr>
        <p:txBody>
          <a:bodyPr anchor="b"/>
          <a:lstStyle>
            <a:lvl1pPr>
              <a:defRPr sz="1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502855"/>
            <a:ext cx="2777490" cy="2481939"/>
          </a:xfrm>
        </p:spPr>
        <p:txBody>
          <a:bodyPr/>
          <a:lstStyle>
            <a:lvl1pPr>
              <a:defRPr sz="1440"/>
            </a:lvl1pPr>
            <a:lvl2pPr>
              <a:defRPr sz="1260"/>
            </a:lvl2pPr>
            <a:lvl3pPr>
              <a:defRPr sz="108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047750"/>
            <a:ext cx="1769507" cy="1941086"/>
          </a:xfrm>
        </p:spPr>
        <p:txBody>
          <a:bodyPr/>
          <a:lstStyle>
            <a:lvl1pPr marL="0" indent="0">
              <a:buNone/>
              <a:defRPr sz="720"/>
            </a:lvl1pPr>
            <a:lvl2pPr marL="205740" indent="0">
              <a:buNone/>
              <a:defRPr sz="630"/>
            </a:lvl2pPr>
            <a:lvl3pPr marL="411480" indent="0">
              <a:buNone/>
              <a:defRPr sz="540"/>
            </a:lvl3pPr>
            <a:lvl4pPr marL="617220" indent="0">
              <a:buNone/>
              <a:defRPr sz="450"/>
            </a:lvl4pPr>
            <a:lvl5pPr marL="822960" indent="0">
              <a:buNone/>
              <a:defRPr sz="450"/>
            </a:lvl5pPr>
            <a:lvl6pPr marL="1028700" indent="0">
              <a:buNone/>
              <a:defRPr sz="450"/>
            </a:lvl6pPr>
            <a:lvl7pPr marL="1234440" indent="0">
              <a:buNone/>
              <a:defRPr sz="450"/>
            </a:lvl7pPr>
            <a:lvl8pPr marL="1440180" indent="0">
              <a:buNone/>
              <a:defRPr sz="450"/>
            </a:lvl8pPr>
            <a:lvl9pPr marL="1645920" indent="0">
              <a:buNone/>
              <a:defRPr sz="4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86FD-CDE9-42FE-BAD6-E137B63216DE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5A6B-47DA-40D8-9A26-191E392BF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47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32833"/>
            <a:ext cx="1769507" cy="814917"/>
          </a:xfrm>
        </p:spPr>
        <p:txBody>
          <a:bodyPr anchor="b"/>
          <a:lstStyle>
            <a:lvl1pPr>
              <a:defRPr sz="1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502855"/>
            <a:ext cx="2777490" cy="2481939"/>
          </a:xfrm>
        </p:spPr>
        <p:txBody>
          <a:bodyPr anchor="t"/>
          <a:lstStyle>
            <a:lvl1pPr marL="0" indent="0">
              <a:buNone/>
              <a:defRPr sz="1440"/>
            </a:lvl1pPr>
            <a:lvl2pPr marL="205740" indent="0">
              <a:buNone/>
              <a:defRPr sz="1260"/>
            </a:lvl2pPr>
            <a:lvl3pPr marL="411480" indent="0">
              <a:buNone/>
              <a:defRPr sz="1080"/>
            </a:lvl3pPr>
            <a:lvl4pPr marL="617220" indent="0">
              <a:buNone/>
              <a:defRPr sz="900"/>
            </a:lvl4pPr>
            <a:lvl5pPr marL="822960" indent="0">
              <a:buNone/>
              <a:defRPr sz="900"/>
            </a:lvl5pPr>
            <a:lvl6pPr marL="1028700" indent="0">
              <a:buNone/>
              <a:defRPr sz="900"/>
            </a:lvl6pPr>
            <a:lvl7pPr marL="1234440" indent="0">
              <a:buNone/>
              <a:defRPr sz="900"/>
            </a:lvl7pPr>
            <a:lvl8pPr marL="1440180" indent="0">
              <a:buNone/>
              <a:defRPr sz="900"/>
            </a:lvl8pPr>
            <a:lvl9pPr marL="1645920" indent="0">
              <a:buNone/>
              <a:defRPr sz="9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047750"/>
            <a:ext cx="1769507" cy="1941086"/>
          </a:xfrm>
        </p:spPr>
        <p:txBody>
          <a:bodyPr/>
          <a:lstStyle>
            <a:lvl1pPr marL="0" indent="0">
              <a:buNone/>
              <a:defRPr sz="720"/>
            </a:lvl1pPr>
            <a:lvl2pPr marL="205740" indent="0">
              <a:buNone/>
              <a:defRPr sz="630"/>
            </a:lvl2pPr>
            <a:lvl3pPr marL="411480" indent="0">
              <a:buNone/>
              <a:defRPr sz="540"/>
            </a:lvl3pPr>
            <a:lvl4pPr marL="617220" indent="0">
              <a:buNone/>
              <a:defRPr sz="450"/>
            </a:lvl4pPr>
            <a:lvl5pPr marL="822960" indent="0">
              <a:buNone/>
              <a:defRPr sz="450"/>
            </a:lvl5pPr>
            <a:lvl6pPr marL="1028700" indent="0">
              <a:buNone/>
              <a:defRPr sz="450"/>
            </a:lvl6pPr>
            <a:lvl7pPr marL="1234440" indent="0">
              <a:buNone/>
              <a:defRPr sz="450"/>
            </a:lvl7pPr>
            <a:lvl8pPr marL="1440180" indent="0">
              <a:buNone/>
              <a:defRPr sz="450"/>
            </a:lvl8pPr>
            <a:lvl9pPr marL="1645920" indent="0">
              <a:buNone/>
              <a:defRPr sz="4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86FD-CDE9-42FE-BAD6-E137B63216DE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5A6B-47DA-40D8-9A26-191E392BF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062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185944"/>
            <a:ext cx="4732020" cy="675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929717"/>
            <a:ext cx="4732020" cy="2215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3237030"/>
            <a:ext cx="1234440" cy="1859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586FD-CDE9-42FE-BAD6-E137B63216DE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3237030"/>
            <a:ext cx="1851660" cy="1859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3237030"/>
            <a:ext cx="1234440" cy="1859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15A6B-47DA-40D8-9A26-191E392BF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248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11480" rtl="0" eaLnBrk="1" latinLnBrk="0" hangingPunct="1">
        <a:lnSpc>
          <a:spcPct val="90000"/>
        </a:lnSpc>
        <a:spcBef>
          <a:spcPct val="0"/>
        </a:spcBef>
        <a:buNone/>
        <a:defRPr sz="19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2870" indent="-102870" algn="l" defTabSz="41148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4pPr>
      <a:lvl5pPr marL="92583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5pPr>
      <a:lvl6pPr marL="113157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6pPr>
      <a:lvl7pPr marL="133731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7pPr>
      <a:lvl8pPr marL="154305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3pPr>
      <a:lvl4pPr marL="61722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5pPr>
      <a:lvl6pPr marL="102870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6pPr>
      <a:lvl7pPr marL="123444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8pPr>
      <a:lvl9pPr marL="164592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map of a field with a map of the united states&#10;&#10;Description automatically generated">
            <a:extLst>
              <a:ext uri="{FF2B5EF4-FFF2-40B4-BE49-F238E27FC236}">
                <a16:creationId xmlns:a16="http://schemas.microsoft.com/office/drawing/2014/main" id="{4BB97E06-95EE-5CEA-AFB5-10D1B31A6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" y="46458"/>
            <a:ext cx="5440691" cy="3200407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392AC39D-396D-51CE-EE50-B103696B9B21}"/>
              </a:ext>
            </a:extLst>
          </p:cNvPr>
          <p:cNvGrpSpPr/>
          <p:nvPr/>
        </p:nvGrpSpPr>
        <p:grpSpPr>
          <a:xfrm>
            <a:off x="337361" y="588127"/>
            <a:ext cx="4821803" cy="2852372"/>
            <a:chOff x="337361" y="588127"/>
            <a:chExt cx="4821803" cy="285237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FFA5EE2-3FDF-AC3F-264A-F892A860F1DC}"/>
                </a:ext>
              </a:extLst>
            </p:cNvPr>
            <p:cNvGrpSpPr/>
            <p:nvPr/>
          </p:nvGrpSpPr>
          <p:grpSpPr>
            <a:xfrm>
              <a:off x="418309" y="3189129"/>
              <a:ext cx="4740855" cy="251370"/>
              <a:chOff x="418309" y="4480560"/>
              <a:chExt cx="4740855" cy="25137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5745E73A-D0C0-2F1E-BDB2-AD637830EBFB}"/>
                  </a:ext>
                </a:extLst>
              </p:cNvPr>
              <p:cNvGrpSpPr/>
              <p:nvPr/>
            </p:nvGrpSpPr>
            <p:grpSpPr>
              <a:xfrm>
                <a:off x="418309" y="4483508"/>
                <a:ext cx="1246515" cy="248422"/>
                <a:chOff x="620385" y="4439058"/>
                <a:chExt cx="1246515" cy="248422"/>
              </a:xfrm>
            </p:grpSpPr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C5FE4017-DC2D-A084-37E4-F17AAA380DA6}"/>
                    </a:ext>
                  </a:extLst>
                </p:cNvPr>
                <p:cNvSpPr/>
                <p:nvPr/>
              </p:nvSpPr>
              <p:spPr>
                <a:xfrm>
                  <a:off x="620385" y="4439058"/>
                  <a:ext cx="1246515" cy="248422"/>
                </a:xfrm>
                <a:prstGeom prst="round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100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Trapping array</a:t>
                  </a:r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4AA7E5D1-D8E2-51C7-A8D1-2BA87124587F}"/>
                    </a:ext>
                  </a:extLst>
                </p:cNvPr>
                <p:cNvSpPr/>
                <p:nvPr/>
              </p:nvSpPr>
              <p:spPr>
                <a:xfrm>
                  <a:off x="620385" y="4518819"/>
                  <a:ext cx="82550" cy="889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CB82ED8A-F4AE-E955-9671-F3876FCE9C19}"/>
                  </a:ext>
                </a:extLst>
              </p:cNvPr>
              <p:cNvGrpSpPr/>
              <p:nvPr/>
            </p:nvGrpSpPr>
            <p:grpSpPr>
              <a:xfrm>
                <a:off x="1754209" y="4480560"/>
                <a:ext cx="1474503" cy="246888"/>
                <a:chOff x="2073888" y="4485836"/>
                <a:chExt cx="1474503" cy="246888"/>
              </a:xfrm>
            </p:grpSpPr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23BD9798-D3F5-CF69-5574-F2A0603C04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73888" y="4485836"/>
                  <a:ext cx="246888" cy="246888"/>
                </a:xfrm>
                <a:prstGeom prst="ellipse">
                  <a:avLst/>
                </a:prstGeom>
                <a:solidFill>
                  <a:srgbClr val="FFE6B7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DBFD8C0A-F28F-A8D4-694E-921F3E59DF3E}"/>
                    </a:ext>
                  </a:extLst>
                </p:cNvPr>
                <p:cNvSpPr/>
                <p:nvPr/>
              </p:nvSpPr>
              <p:spPr>
                <a:xfrm>
                  <a:off x="2301876" y="4508825"/>
                  <a:ext cx="1246515" cy="223105"/>
                </a:xfrm>
                <a:prstGeom prst="round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100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Local community</a:t>
                  </a: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184169FD-CDA8-2D18-0865-3200787AC0FA}"/>
                  </a:ext>
                </a:extLst>
              </p:cNvPr>
              <p:cNvGrpSpPr/>
              <p:nvPr/>
            </p:nvGrpSpPr>
            <p:grpSpPr>
              <a:xfrm>
                <a:off x="3309661" y="4480560"/>
                <a:ext cx="1849503" cy="248422"/>
                <a:chOff x="3143407" y="4470559"/>
                <a:chExt cx="1849503" cy="248422"/>
              </a:xfrm>
            </p:grpSpPr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ACBE8BD1-A4E4-5BF9-2BC9-87A9DD6F36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143407" y="4483508"/>
                  <a:ext cx="640788" cy="223105"/>
                </a:xfrm>
                <a:prstGeom prst="ellipse">
                  <a:avLst/>
                </a:prstGeom>
                <a:solidFill>
                  <a:srgbClr val="72BCD5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70BD876C-025C-06D4-6505-33C1E4AFBDB4}"/>
                    </a:ext>
                  </a:extLst>
                </p:cNvPr>
                <p:cNvSpPr/>
                <p:nvPr/>
              </p:nvSpPr>
              <p:spPr>
                <a:xfrm>
                  <a:off x="3746395" y="4470559"/>
                  <a:ext cx="1246515" cy="248422"/>
                </a:xfrm>
                <a:prstGeom prst="round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100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Metacommunity</a:t>
                  </a:r>
                </a:p>
              </p:txBody>
            </p:sp>
          </p:grp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B391F555-0D52-0569-3254-D688D1051971}"/>
                </a:ext>
              </a:extLst>
            </p:cNvPr>
            <p:cNvGrpSpPr/>
            <p:nvPr/>
          </p:nvGrpSpPr>
          <p:grpSpPr>
            <a:xfrm>
              <a:off x="2403032" y="1816490"/>
              <a:ext cx="151700" cy="142187"/>
              <a:chOff x="2412645" y="1828800"/>
              <a:chExt cx="151700" cy="142187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86270EC6-C5DF-F5BF-4F46-814D13D59461}"/>
                  </a:ext>
                </a:extLst>
              </p:cNvPr>
              <p:cNvGrpSpPr/>
              <p:nvPr/>
            </p:nvGrpSpPr>
            <p:grpSpPr>
              <a:xfrm>
                <a:off x="2412645" y="1828800"/>
                <a:ext cx="36899" cy="142187"/>
                <a:chOff x="2412645" y="1828800"/>
                <a:chExt cx="36899" cy="142187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5BCE761E-A764-B3B7-FA20-8C69F20979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412968" y="1828800"/>
                  <a:ext cx="36576" cy="3657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F95CEB97-9229-B7C1-21B0-53E9CD10B4E4}"/>
                    </a:ext>
                  </a:extLst>
                </p:cNvPr>
                <p:cNvGrpSpPr/>
                <p:nvPr/>
              </p:nvGrpSpPr>
              <p:grpSpPr>
                <a:xfrm>
                  <a:off x="2412645" y="1883664"/>
                  <a:ext cx="34839" cy="87323"/>
                  <a:chOff x="2412645" y="1883664"/>
                  <a:chExt cx="34839" cy="87323"/>
                </a:xfrm>
              </p:grpSpPr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A8ACAA32-692E-2338-BA4F-7DDB37DAC2E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12645" y="1883664"/>
                    <a:ext cx="32459" cy="3245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844C6A06-0A8E-EFDA-0FD7-DCE6A3A0DEC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15025" y="1938528"/>
                    <a:ext cx="32459" cy="3245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5A6CFBA0-0068-55FE-E4BA-17C9206EEB53}"/>
                  </a:ext>
                </a:extLst>
              </p:cNvPr>
              <p:cNvGrpSpPr/>
              <p:nvPr/>
            </p:nvGrpSpPr>
            <p:grpSpPr>
              <a:xfrm>
                <a:off x="2472104" y="1828800"/>
                <a:ext cx="36899" cy="142187"/>
                <a:chOff x="2412645" y="1828800"/>
                <a:chExt cx="36899" cy="142187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693F4FBD-21E6-9E52-1565-92B14E758B5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412968" y="1828800"/>
                  <a:ext cx="36576" cy="3657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9A5D5D42-9D14-1168-3688-42698B845166}"/>
                    </a:ext>
                  </a:extLst>
                </p:cNvPr>
                <p:cNvGrpSpPr/>
                <p:nvPr/>
              </p:nvGrpSpPr>
              <p:grpSpPr>
                <a:xfrm>
                  <a:off x="2412645" y="1883664"/>
                  <a:ext cx="34839" cy="87323"/>
                  <a:chOff x="2412645" y="1883664"/>
                  <a:chExt cx="34839" cy="87323"/>
                </a:xfrm>
              </p:grpSpPr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CA6490EE-F1E5-BDA9-69AC-39D4E5458F6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12645" y="1883664"/>
                    <a:ext cx="32459" cy="3245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48E66CFE-F468-A4D3-2FD5-2A88C06FACC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15025" y="1938528"/>
                    <a:ext cx="32459" cy="3245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C63F185D-6DE9-7F45-0774-9C1D14C6DA87}"/>
                  </a:ext>
                </a:extLst>
              </p:cNvPr>
              <p:cNvGrpSpPr/>
              <p:nvPr/>
            </p:nvGrpSpPr>
            <p:grpSpPr>
              <a:xfrm>
                <a:off x="2527446" y="1828800"/>
                <a:ext cx="36899" cy="142187"/>
                <a:chOff x="2412645" y="1828800"/>
                <a:chExt cx="36899" cy="142187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60E2E1B5-38EE-2DD7-7BFA-1131D23DA1F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412968" y="1828800"/>
                  <a:ext cx="36576" cy="3657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9E3E4C74-DAB2-09C4-1F23-9440CB1D57A2}"/>
                    </a:ext>
                  </a:extLst>
                </p:cNvPr>
                <p:cNvGrpSpPr/>
                <p:nvPr/>
              </p:nvGrpSpPr>
              <p:grpSpPr>
                <a:xfrm>
                  <a:off x="2412645" y="1883664"/>
                  <a:ext cx="34839" cy="87323"/>
                  <a:chOff x="2412645" y="1883664"/>
                  <a:chExt cx="34839" cy="87323"/>
                </a:xfrm>
              </p:grpSpPr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6FBEA7A9-44EA-FE72-2341-B604F57950F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12645" y="1883664"/>
                    <a:ext cx="32459" cy="3245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AC5D6C0C-52D1-D200-D089-AC5E1C27995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15025" y="1938528"/>
                    <a:ext cx="32459" cy="3245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5B7B276-F5A9-1F0F-6CDB-4DF66AF3173D}"/>
                </a:ext>
              </a:extLst>
            </p:cNvPr>
            <p:cNvGrpSpPr/>
            <p:nvPr/>
          </p:nvGrpSpPr>
          <p:grpSpPr>
            <a:xfrm>
              <a:off x="2360486" y="1459850"/>
              <a:ext cx="151700" cy="142187"/>
              <a:chOff x="2412645" y="1828800"/>
              <a:chExt cx="151700" cy="142187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BB312D1C-426A-EC6E-EAD0-C27BF6CAF7BB}"/>
                  </a:ext>
                </a:extLst>
              </p:cNvPr>
              <p:cNvGrpSpPr/>
              <p:nvPr/>
            </p:nvGrpSpPr>
            <p:grpSpPr>
              <a:xfrm>
                <a:off x="2412645" y="1828800"/>
                <a:ext cx="36899" cy="142187"/>
                <a:chOff x="2412645" y="1828800"/>
                <a:chExt cx="36899" cy="142187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4BC90BEA-4D85-E407-0799-36F445DD923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412968" y="1828800"/>
                  <a:ext cx="36576" cy="3657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3D3AF7A2-D16C-0B00-E3F4-9AE78672C072}"/>
                    </a:ext>
                  </a:extLst>
                </p:cNvPr>
                <p:cNvGrpSpPr/>
                <p:nvPr/>
              </p:nvGrpSpPr>
              <p:grpSpPr>
                <a:xfrm>
                  <a:off x="2412645" y="1883664"/>
                  <a:ext cx="34839" cy="87323"/>
                  <a:chOff x="2412645" y="1883664"/>
                  <a:chExt cx="34839" cy="87323"/>
                </a:xfrm>
              </p:grpSpPr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449121DE-F7DA-3C64-0D17-9DD6CBE2065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12645" y="1883664"/>
                    <a:ext cx="32459" cy="3245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C50002E8-796D-18E6-4B16-8638B024DEA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15025" y="1938528"/>
                    <a:ext cx="32459" cy="3245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DEE5BE61-F15D-7083-DC5E-B4F3E1568354}"/>
                  </a:ext>
                </a:extLst>
              </p:cNvPr>
              <p:cNvGrpSpPr/>
              <p:nvPr/>
            </p:nvGrpSpPr>
            <p:grpSpPr>
              <a:xfrm>
                <a:off x="2472104" y="1828800"/>
                <a:ext cx="36899" cy="142187"/>
                <a:chOff x="2412645" y="1828800"/>
                <a:chExt cx="36899" cy="142187"/>
              </a:xfrm>
            </p:grpSpPr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93E3CEE3-A7A9-0743-146B-BF16F5E3B7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412968" y="1828800"/>
                  <a:ext cx="36576" cy="3657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83820591-2D12-B1C2-D1E4-D7D87122CFA6}"/>
                    </a:ext>
                  </a:extLst>
                </p:cNvPr>
                <p:cNvGrpSpPr/>
                <p:nvPr/>
              </p:nvGrpSpPr>
              <p:grpSpPr>
                <a:xfrm>
                  <a:off x="2412645" y="1883664"/>
                  <a:ext cx="34839" cy="87323"/>
                  <a:chOff x="2412645" y="1883664"/>
                  <a:chExt cx="34839" cy="87323"/>
                </a:xfrm>
              </p:grpSpPr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E0952695-6641-DCCC-17E2-C19EAC82368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12645" y="1883664"/>
                    <a:ext cx="32459" cy="3245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BE6EE2B0-5FDC-26B9-9902-835B2FD4AB0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15025" y="1938528"/>
                    <a:ext cx="32459" cy="3245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05FAB914-0D22-1165-3CFD-D910980C38B5}"/>
                  </a:ext>
                </a:extLst>
              </p:cNvPr>
              <p:cNvGrpSpPr/>
              <p:nvPr/>
            </p:nvGrpSpPr>
            <p:grpSpPr>
              <a:xfrm>
                <a:off x="2527446" y="1828800"/>
                <a:ext cx="36899" cy="142187"/>
                <a:chOff x="2412645" y="1828800"/>
                <a:chExt cx="36899" cy="142187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B079D568-F590-81C0-48BD-2F29C662EB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412968" y="1828800"/>
                  <a:ext cx="36576" cy="3657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91389F78-256A-1633-F7B6-37222651028A}"/>
                    </a:ext>
                  </a:extLst>
                </p:cNvPr>
                <p:cNvGrpSpPr/>
                <p:nvPr/>
              </p:nvGrpSpPr>
              <p:grpSpPr>
                <a:xfrm>
                  <a:off x="2412645" y="1883664"/>
                  <a:ext cx="34839" cy="87323"/>
                  <a:chOff x="2412645" y="1883664"/>
                  <a:chExt cx="34839" cy="87323"/>
                </a:xfrm>
              </p:grpSpPr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2C1C24CB-F5A5-160E-FA24-40C20941859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12645" y="1883664"/>
                    <a:ext cx="32459" cy="3245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6FD0C354-E048-238A-A861-086501D4810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15025" y="1938528"/>
                    <a:ext cx="32459" cy="3245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FB37D4D0-88C2-E911-C1E6-43FDAFCBD0A8}"/>
                </a:ext>
              </a:extLst>
            </p:cNvPr>
            <p:cNvGrpSpPr/>
            <p:nvPr/>
          </p:nvGrpSpPr>
          <p:grpSpPr>
            <a:xfrm>
              <a:off x="1686137" y="2053643"/>
              <a:ext cx="151700" cy="142187"/>
              <a:chOff x="2412645" y="1828800"/>
              <a:chExt cx="151700" cy="142187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E9C89192-D934-13A3-DD63-9C96130C8524}"/>
                  </a:ext>
                </a:extLst>
              </p:cNvPr>
              <p:cNvGrpSpPr/>
              <p:nvPr/>
            </p:nvGrpSpPr>
            <p:grpSpPr>
              <a:xfrm>
                <a:off x="2412645" y="1828800"/>
                <a:ext cx="36899" cy="142187"/>
                <a:chOff x="2412645" y="1828800"/>
                <a:chExt cx="36899" cy="142187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282F535D-3414-C04A-7FA5-C7242F34AF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412968" y="1828800"/>
                  <a:ext cx="36576" cy="3657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3FF9322E-F0D6-39A3-2FB2-F2E546088895}"/>
                    </a:ext>
                  </a:extLst>
                </p:cNvPr>
                <p:cNvGrpSpPr/>
                <p:nvPr/>
              </p:nvGrpSpPr>
              <p:grpSpPr>
                <a:xfrm>
                  <a:off x="2412645" y="1883664"/>
                  <a:ext cx="34839" cy="87323"/>
                  <a:chOff x="2412645" y="1883664"/>
                  <a:chExt cx="34839" cy="87323"/>
                </a:xfrm>
              </p:grpSpPr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66CC9159-94C6-95CB-766E-A189125C159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12645" y="1883664"/>
                    <a:ext cx="32459" cy="3245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BB6F7F18-D875-4070-D16B-364C58D86DA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15025" y="1938528"/>
                    <a:ext cx="32459" cy="3245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D232DEC0-1031-85F3-0B9E-9D2408CB3A46}"/>
                  </a:ext>
                </a:extLst>
              </p:cNvPr>
              <p:cNvGrpSpPr/>
              <p:nvPr/>
            </p:nvGrpSpPr>
            <p:grpSpPr>
              <a:xfrm>
                <a:off x="2472104" y="1828800"/>
                <a:ext cx="36899" cy="142187"/>
                <a:chOff x="2412645" y="1828800"/>
                <a:chExt cx="36899" cy="142187"/>
              </a:xfrm>
            </p:grpSpPr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D6AC5CC3-5147-F62A-0607-97E12ECD9D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412968" y="1828800"/>
                  <a:ext cx="36576" cy="3657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E80E7AC6-41A3-61C7-C87F-3DE9E56D43E1}"/>
                    </a:ext>
                  </a:extLst>
                </p:cNvPr>
                <p:cNvGrpSpPr/>
                <p:nvPr/>
              </p:nvGrpSpPr>
              <p:grpSpPr>
                <a:xfrm>
                  <a:off x="2412645" y="1883664"/>
                  <a:ext cx="34839" cy="87323"/>
                  <a:chOff x="2412645" y="1883664"/>
                  <a:chExt cx="34839" cy="87323"/>
                </a:xfrm>
              </p:grpSpPr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1F9018D8-A859-DA63-FB7B-D2EB49B6909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12645" y="1883664"/>
                    <a:ext cx="32459" cy="3245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6D06E73F-E0A6-555D-4310-BF60E2DB102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15025" y="1938528"/>
                    <a:ext cx="32459" cy="3245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C9EEE881-CC5E-6D21-F635-23620B552284}"/>
                  </a:ext>
                </a:extLst>
              </p:cNvPr>
              <p:cNvGrpSpPr/>
              <p:nvPr/>
            </p:nvGrpSpPr>
            <p:grpSpPr>
              <a:xfrm>
                <a:off x="2527446" y="1828800"/>
                <a:ext cx="36899" cy="142187"/>
                <a:chOff x="2412645" y="1828800"/>
                <a:chExt cx="36899" cy="142187"/>
              </a:xfrm>
            </p:grpSpPr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9223ED7B-C42A-50D2-A13E-77FAB235FE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412968" y="1828800"/>
                  <a:ext cx="36576" cy="3657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62557652-4855-FA75-FA63-1C64FF0F7BD6}"/>
                    </a:ext>
                  </a:extLst>
                </p:cNvPr>
                <p:cNvGrpSpPr/>
                <p:nvPr/>
              </p:nvGrpSpPr>
              <p:grpSpPr>
                <a:xfrm>
                  <a:off x="2412645" y="1883664"/>
                  <a:ext cx="34839" cy="87323"/>
                  <a:chOff x="2412645" y="1883664"/>
                  <a:chExt cx="34839" cy="87323"/>
                </a:xfrm>
              </p:grpSpPr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DA703A6B-203C-9693-3B1C-0D8A6A8FCEC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12645" y="1883664"/>
                    <a:ext cx="32459" cy="3245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E54F6309-F6AC-AE73-9952-869CBA399C9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15025" y="1938528"/>
                    <a:ext cx="32459" cy="3245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A712924F-6205-B9A1-1EB6-C6CB8808B09F}"/>
                </a:ext>
              </a:extLst>
            </p:cNvPr>
            <p:cNvGrpSpPr/>
            <p:nvPr/>
          </p:nvGrpSpPr>
          <p:grpSpPr>
            <a:xfrm>
              <a:off x="4694441" y="2593618"/>
              <a:ext cx="151700" cy="142187"/>
              <a:chOff x="2412645" y="1828800"/>
              <a:chExt cx="151700" cy="142187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EA1AB250-FB95-9109-F760-158FEDD87C9F}"/>
                  </a:ext>
                </a:extLst>
              </p:cNvPr>
              <p:cNvGrpSpPr/>
              <p:nvPr/>
            </p:nvGrpSpPr>
            <p:grpSpPr>
              <a:xfrm>
                <a:off x="2412645" y="1828800"/>
                <a:ext cx="36899" cy="142187"/>
                <a:chOff x="2412645" y="1828800"/>
                <a:chExt cx="36899" cy="142187"/>
              </a:xfrm>
            </p:grpSpPr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5D4CF83F-0B8A-67BC-F07A-11A36B1248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412968" y="1828800"/>
                  <a:ext cx="36576" cy="3657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73060E23-7F19-D3DF-C6CF-C72FA622C246}"/>
                    </a:ext>
                  </a:extLst>
                </p:cNvPr>
                <p:cNvGrpSpPr/>
                <p:nvPr/>
              </p:nvGrpSpPr>
              <p:grpSpPr>
                <a:xfrm>
                  <a:off x="2412645" y="1883664"/>
                  <a:ext cx="34839" cy="87323"/>
                  <a:chOff x="2412645" y="1883664"/>
                  <a:chExt cx="34839" cy="87323"/>
                </a:xfrm>
              </p:grpSpPr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2202AA9A-1D81-4492-D333-B212F173DD6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12645" y="1883664"/>
                    <a:ext cx="32459" cy="3245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2A344CFB-874F-E1D5-55A5-48E517542E6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15025" y="1938528"/>
                    <a:ext cx="32459" cy="3245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CDDC5896-8C36-B7DE-D8AE-ED16C95E38A4}"/>
                  </a:ext>
                </a:extLst>
              </p:cNvPr>
              <p:cNvGrpSpPr/>
              <p:nvPr/>
            </p:nvGrpSpPr>
            <p:grpSpPr>
              <a:xfrm>
                <a:off x="2472104" y="1828800"/>
                <a:ext cx="36899" cy="142187"/>
                <a:chOff x="2412645" y="1828800"/>
                <a:chExt cx="36899" cy="142187"/>
              </a:xfrm>
            </p:grpSpPr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1C885080-D924-3E63-EC3C-389B0E53B9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412968" y="1828800"/>
                  <a:ext cx="36576" cy="3657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7" name="Group 86">
                  <a:extLst>
                    <a:ext uri="{FF2B5EF4-FFF2-40B4-BE49-F238E27FC236}">
                      <a16:creationId xmlns:a16="http://schemas.microsoft.com/office/drawing/2014/main" id="{FA065745-CCCD-D9D8-E2B1-783F40E59AB6}"/>
                    </a:ext>
                  </a:extLst>
                </p:cNvPr>
                <p:cNvGrpSpPr/>
                <p:nvPr/>
              </p:nvGrpSpPr>
              <p:grpSpPr>
                <a:xfrm>
                  <a:off x="2412645" y="1883664"/>
                  <a:ext cx="34839" cy="87323"/>
                  <a:chOff x="2412645" y="1883664"/>
                  <a:chExt cx="34839" cy="87323"/>
                </a:xfrm>
              </p:grpSpPr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473359F5-0A3B-1B93-7F66-0193759FD40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12645" y="1883664"/>
                    <a:ext cx="32459" cy="3245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3385BE0E-1517-C913-4D8D-4B8C4D20340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15025" y="1938528"/>
                    <a:ext cx="32459" cy="3245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73FC1544-A4BF-3902-17A0-7E3E9F34E7E5}"/>
                  </a:ext>
                </a:extLst>
              </p:cNvPr>
              <p:cNvGrpSpPr/>
              <p:nvPr/>
            </p:nvGrpSpPr>
            <p:grpSpPr>
              <a:xfrm>
                <a:off x="2527446" y="1828800"/>
                <a:ext cx="36899" cy="142187"/>
                <a:chOff x="2412645" y="1828800"/>
                <a:chExt cx="36899" cy="142187"/>
              </a:xfrm>
            </p:grpSpPr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78587F26-CE0E-7F87-6C1E-DEE71AC9F9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412968" y="1828800"/>
                  <a:ext cx="36576" cy="3657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987EED0B-129A-BE3E-6D44-A98D592E0DD6}"/>
                    </a:ext>
                  </a:extLst>
                </p:cNvPr>
                <p:cNvGrpSpPr/>
                <p:nvPr/>
              </p:nvGrpSpPr>
              <p:grpSpPr>
                <a:xfrm>
                  <a:off x="2412645" y="1883664"/>
                  <a:ext cx="34839" cy="87323"/>
                  <a:chOff x="2412645" y="1883664"/>
                  <a:chExt cx="34839" cy="87323"/>
                </a:xfrm>
              </p:grpSpPr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EC5EE2E5-DDB2-98C4-1039-BAF3E348C06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12645" y="1883664"/>
                    <a:ext cx="32459" cy="3245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2915DAAB-424D-5ABC-EDB8-2E381B28C7C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15025" y="1938528"/>
                    <a:ext cx="32459" cy="3245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E70A1B58-0737-BB6A-2AE4-07136319516F}"/>
                </a:ext>
              </a:extLst>
            </p:cNvPr>
            <p:cNvGrpSpPr/>
            <p:nvPr/>
          </p:nvGrpSpPr>
          <p:grpSpPr>
            <a:xfrm>
              <a:off x="1331471" y="588127"/>
              <a:ext cx="151700" cy="142187"/>
              <a:chOff x="2412645" y="1828800"/>
              <a:chExt cx="151700" cy="142187"/>
            </a:xfrm>
          </p:grpSpPr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D4405FD8-A34B-2F5D-EF91-28E973E1F80C}"/>
                  </a:ext>
                </a:extLst>
              </p:cNvPr>
              <p:cNvGrpSpPr/>
              <p:nvPr/>
            </p:nvGrpSpPr>
            <p:grpSpPr>
              <a:xfrm>
                <a:off x="2412645" y="1828800"/>
                <a:ext cx="36899" cy="142187"/>
                <a:chOff x="2412645" y="1828800"/>
                <a:chExt cx="36899" cy="142187"/>
              </a:xfrm>
            </p:grpSpPr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D0FF5D9E-A915-DA75-2C51-1EBF97EF61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412968" y="1828800"/>
                  <a:ext cx="36576" cy="3657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4087F367-5C0B-3712-A024-5C7D0A2D3EBE}"/>
                    </a:ext>
                  </a:extLst>
                </p:cNvPr>
                <p:cNvGrpSpPr/>
                <p:nvPr/>
              </p:nvGrpSpPr>
              <p:grpSpPr>
                <a:xfrm>
                  <a:off x="2412645" y="1883664"/>
                  <a:ext cx="34839" cy="87323"/>
                  <a:chOff x="2412645" y="1883664"/>
                  <a:chExt cx="34839" cy="87323"/>
                </a:xfrm>
              </p:grpSpPr>
              <p:sp>
                <p:nvSpPr>
                  <p:cNvPr id="119" name="Rectangle 118">
                    <a:extLst>
                      <a:ext uri="{FF2B5EF4-FFF2-40B4-BE49-F238E27FC236}">
                        <a16:creationId xmlns:a16="http://schemas.microsoft.com/office/drawing/2014/main" id="{DD57FAC6-4391-C94B-9CC2-796401C8B83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12645" y="1883664"/>
                    <a:ext cx="32459" cy="3245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" name="Rectangle 119">
                    <a:extLst>
                      <a:ext uri="{FF2B5EF4-FFF2-40B4-BE49-F238E27FC236}">
                        <a16:creationId xmlns:a16="http://schemas.microsoft.com/office/drawing/2014/main" id="{4FF79F23-171B-1151-CAFB-FE5F8EF4276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15025" y="1938528"/>
                    <a:ext cx="32459" cy="3245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07919720-1683-BE50-6E7F-DADB25907C78}"/>
                  </a:ext>
                </a:extLst>
              </p:cNvPr>
              <p:cNvGrpSpPr/>
              <p:nvPr/>
            </p:nvGrpSpPr>
            <p:grpSpPr>
              <a:xfrm>
                <a:off x="2472104" y="1828800"/>
                <a:ext cx="36899" cy="142187"/>
                <a:chOff x="2412645" y="1828800"/>
                <a:chExt cx="36899" cy="142187"/>
              </a:xfrm>
            </p:grpSpPr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BE5CEE15-AC30-A772-195E-08363B195B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412968" y="1828800"/>
                  <a:ext cx="36576" cy="3657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3996572E-D6E0-EF23-0E85-5A7772584E85}"/>
                    </a:ext>
                  </a:extLst>
                </p:cNvPr>
                <p:cNvGrpSpPr/>
                <p:nvPr/>
              </p:nvGrpSpPr>
              <p:grpSpPr>
                <a:xfrm>
                  <a:off x="2412645" y="1883664"/>
                  <a:ext cx="34839" cy="87323"/>
                  <a:chOff x="2412645" y="1883664"/>
                  <a:chExt cx="34839" cy="87323"/>
                </a:xfrm>
              </p:grpSpPr>
              <p:sp>
                <p:nvSpPr>
                  <p:cNvPr id="115" name="Rectangle 114">
                    <a:extLst>
                      <a:ext uri="{FF2B5EF4-FFF2-40B4-BE49-F238E27FC236}">
                        <a16:creationId xmlns:a16="http://schemas.microsoft.com/office/drawing/2014/main" id="{53F3ECEA-6AFE-7337-03A6-D3924FB06DA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12645" y="1883664"/>
                    <a:ext cx="32459" cy="3245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6" name="Rectangle 115">
                    <a:extLst>
                      <a:ext uri="{FF2B5EF4-FFF2-40B4-BE49-F238E27FC236}">
                        <a16:creationId xmlns:a16="http://schemas.microsoft.com/office/drawing/2014/main" id="{23E3790A-D07B-1299-B456-A40CE359769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15025" y="1938528"/>
                    <a:ext cx="32459" cy="3245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5DC11673-7920-67FE-F0E9-FB79931AB11D}"/>
                  </a:ext>
                </a:extLst>
              </p:cNvPr>
              <p:cNvGrpSpPr/>
              <p:nvPr/>
            </p:nvGrpSpPr>
            <p:grpSpPr>
              <a:xfrm>
                <a:off x="2527446" y="1828800"/>
                <a:ext cx="36899" cy="142187"/>
                <a:chOff x="2412645" y="1828800"/>
                <a:chExt cx="36899" cy="142187"/>
              </a:xfrm>
            </p:grpSpPr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7DCC1FC7-7BB2-6E9D-E02B-6961C9FEFA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412968" y="1828800"/>
                  <a:ext cx="36576" cy="3657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0" name="Group 109">
                  <a:extLst>
                    <a:ext uri="{FF2B5EF4-FFF2-40B4-BE49-F238E27FC236}">
                      <a16:creationId xmlns:a16="http://schemas.microsoft.com/office/drawing/2014/main" id="{B76498B1-1499-96D3-9DD2-D4773487D61C}"/>
                    </a:ext>
                  </a:extLst>
                </p:cNvPr>
                <p:cNvGrpSpPr/>
                <p:nvPr/>
              </p:nvGrpSpPr>
              <p:grpSpPr>
                <a:xfrm>
                  <a:off x="2412645" y="1883664"/>
                  <a:ext cx="34839" cy="87323"/>
                  <a:chOff x="2412645" y="1883664"/>
                  <a:chExt cx="34839" cy="87323"/>
                </a:xfrm>
              </p:grpSpPr>
              <p:sp>
                <p:nvSpPr>
                  <p:cNvPr id="111" name="Rectangle 110">
                    <a:extLst>
                      <a:ext uri="{FF2B5EF4-FFF2-40B4-BE49-F238E27FC236}">
                        <a16:creationId xmlns:a16="http://schemas.microsoft.com/office/drawing/2014/main" id="{5709AA29-CF0E-09A1-4E4A-BF03410288F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12645" y="1883664"/>
                    <a:ext cx="32459" cy="3245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2" name="Rectangle 111">
                    <a:extLst>
                      <a:ext uri="{FF2B5EF4-FFF2-40B4-BE49-F238E27FC236}">
                        <a16:creationId xmlns:a16="http://schemas.microsoft.com/office/drawing/2014/main" id="{5FDD0F17-6EC7-0B9E-F154-51EE5296014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15025" y="1938528"/>
                    <a:ext cx="32459" cy="3245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90E50084-BF29-96B2-5843-46252CFD71F3}"/>
                </a:ext>
              </a:extLst>
            </p:cNvPr>
            <p:cNvGrpSpPr/>
            <p:nvPr/>
          </p:nvGrpSpPr>
          <p:grpSpPr>
            <a:xfrm>
              <a:off x="646061" y="1955807"/>
              <a:ext cx="151700" cy="142187"/>
              <a:chOff x="2412645" y="1828800"/>
              <a:chExt cx="151700" cy="142187"/>
            </a:xfrm>
          </p:grpSpPr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325ED033-838E-7C00-F2EB-42E8EC9F4141}"/>
                  </a:ext>
                </a:extLst>
              </p:cNvPr>
              <p:cNvGrpSpPr/>
              <p:nvPr/>
            </p:nvGrpSpPr>
            <p:grpSpPr>
              <a:xfrm>
                <a:off x="2412645" y="1828800"/>
                <a:ext cx="36899" cy="142187"/>
                <a:chOff x="2412645" y="1828800"/>
                <a:chExt cx="36899" cy="142187"/>
              </a:xfrm>
            </p:grpSpPr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3ABA8726-6275-308F-EC0A-62972224B4F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412968" y="1828800"/>
                  <a:ext cx="36576" cy="3657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4" name="Group 133">
                  <a:extLst>
                    <a:ext uri="{FF2B5EF4-FFF2-40B4-BE49-F238E27FC236}">
                      <a16:creationId xmlns:a16="http://schemas.microsoft.com/office/drawing/2014/main" id="{76290D9D-BD99-D98D-686B-46812AEDEAB0}"/>
                    </a:ext>
                  </a:extLst>
                </p:cNvPr>
                <p:cNvGrpSpPr/>
                <p:nvPr/>
              </p:nvGrpSpPr>
              <p:grpSpPr>
                <a:xfrm>
                  <a:off x="2412645" y="1883664"/>
                  <a:ext cx="34839" cy="87323"/>
                  <a:chOff x="2412645" y="1883664"/>
                  <a:chExt cx="34839" cy="87323"/>
                </a:xfrm>
              </p:grpSpPr>
              <p:sp>
                <p:nvSpPr>
                  <p:cNvPr id="135" name="Rectangle 134">
                    <a:extLst>
                      <a:ext uri="{FF2B5EF4-FFF2-40B4-BE49-F238E27FC236}">
                        <a16:creationId xmlns:a16="http://schemas.microsoft.com/office/drawing/2014/main" id="{A62105C7-E2A7-95D9-3194-F2AC7A604C1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12645" y="1883664"/>
                    <a:ext cx="32459" cy="3245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6" name="Rectangle 135">
                    <a:extLst>
                      <a:ext uri="{FF2B5EF4-FFF2-40B4-BE49-F238E27FC236}">
                        <a16:creationId xmlns:a16="http://schemas.microsoft.com/office/drawing/2014/main" id="{0BEACACE-D608-2DBB-EBCC-4A00F1099CE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15025" y="1938528"/>
                    <a:ext cx="32459" cy="3245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04C91655-DBFB-2E9C-CBA5-57E5280E4111}"/>
                  </a:ext>
                </a:extLst>
              </p:cNvPr>
              <p:cNvGrpSpPr/>
              <p:nvPr/>
            </p:nvGrpSpPr>
            <p:grpSpPr>
              <a:xfrm>
                <a:off x="2472104" y="1828800"/>
                <a:ext cx="36899" cy="142187"/>
                <a:chOff x="2412645" y="1828800"/>
                <a:chExt cx="36899" cy="142187"/>
              </a:xfrm>
            </p:grpSpPr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3766155E-5234-65FB-6750-9860925081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412968" y="1828800"/>
                  <a:ext cx="36576" cy="3657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0" name="Group 129">
                  <a:extLst>
                    <a:ext uri="{FF2B5EF4-FFF2-40B4-BE49-F238E27FC236}">
                      <a16:creationId xmlns:a16="http://schemas.microsoft.com/office/drawing/2014/main" id="{4312A876-2318-6DE9-5900-F450BF94AB48}"/>
                    </a:ext>
                  </a:extLst>
                </p:cNvPr>
                <p:cNvGrpSpPr/>
                <p:nvPr/>
              </p:nvGrpSpPr>
              <p:grpSpPr>
                <a:xfrm>
                  <a:off x="2412645" y="1883664"/>
                  <a:ext cx="34839" cy="87323"/>
                  <a:chOff x="2412645" y="1883664"/>
                  <a:chExt cx="34839" cy="87323"/>
                </a:xfrm>
              </p:grpSpPr>
              <p:sp>
                <p:nvSpPr>
                  <p:cNvPr id="131" name="Rectangle 130">
                    <a:extLst>
                      <a:ext uri="{FF2B5EF4-FFF2-40B4-BE49-F238E27FC236}">
                        <a16:creationId xmlns:a16="http://schemas.microsoft.com/office/drawing/2014/main" id="{73591203-1237-98FC-F35B-EE99D871493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12645" y="1883664"/>
                    <a:ext cx="32459" cy="3245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2" name="Rectangle 131">
                    <a:extLst>
                      <a:ext uri="{FF2B5EF4-FFF2-40B4-BE49-F238E27FC236}">
                        <a16:creationId xmlns:a16="http://schemas.microsoft.com/office/drawing/2014/main" id="{6895EE06-5725-BB75-FE2B-96B4B37DB2C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15025" y="1938528"/>
                    <a:ext cx="32459" cy="3245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6D9051AA-539C-6D69-9BFD-50B4F28DD3F5}"/>
                  </a:ext>
                </a:extLst>
              </p:cNvPr>
              <p:cNvGrpSpPr/>
              <p:nvPr/>
            </p:nvGrpSpPr>
            <p:grpSpPr>
              <a:xfrm>
                <a:off x="2527446" y="1828800"/>
                <a:ext cx="36899" cy="142187"/>
                <a:chOff x="2412645" y="1828800"/>
                <a:chExt cx="36899" cy="142187"/>
              </a:xfrm>
            </p:grpSpPr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F2D948BB-AB7D-CCD0-DCB3-0624E573D1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412968" y="1828800"/>
                  <a:ext cx="36576" cy="3657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6" name="Group 125">
                  <a:extLst>
                    <a:ext uri="{FF2B5EF4-FFF2-40B4-BE49-F238E27FC236}">
                      <a16:creationId xmlns:a16="http://schemas.microsoft.com/office/drawing/2014/main" id="{FC5DD39B-2550-BA93-FBD5-7A2887DA1DE5}"/>
                    </a:ext>
                  </a:extLst>
                </p:cNvPr>
                <p:cNvGrpSpPr/>
                <p:nvPr/>
              </p:nvGrpSpPr>
              <p:grpSpPr>
                <a:xfrm>
                  <a:off x="2412645" y="1883664"/>
                  <a:ext cx="34839" cy="87323"/>
                  <a:chOff x="2412645" y="1883664"/>
                  <a:chExt cx="34839" cy="87323"/>
                </a:xfrm>
              </p:grpSpPr>
              <p:sp>
                <p:nvSpPr>
                  <p:cNvPr id="127" name="Rectangle 126">
                    <a:extLst>
                      <a:ext uri="{FF2B5EF4-FFF2-40B4-BE49-F238E27FC236}">
                        <a16:creationId xmlns:a16="http://schemas.microsoft.com/office/drawing/2014/main" id="{85478725-44FA-CEEC-D52F-4F1D2555306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12645" y="1883664"/>
                    <a:ext cx="32459" cy="3245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8" name="Rectangle 127">
                    <a:extLst>
                      <a:ext uri="{FF2B5EF4-FFF2-40B4-BE49-F238E27FC236}">
                        <a16:creationId xmlns:a16="http://schemas.microsoft.com/office/drawing/2014/main" id="{E8CB6091-BC72-9EE5-020F-A622EED1B97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15025" y="1938528"/>
                    <a:ext cx="32459" cy="3245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F9BE3E2B-B6B2-B4B7-084E-08BEBC72070C}"/>
                </a:ext>
              </a:extLst>
            </p:cNvPr>
            <p:cNvSpPr/>
            <p:nvPr/>
          </p:nvSpPr>
          <p:spPr>
            <a:xfrm>
              <a:off x="337361" y="3212117"/>
              <a:ext cx="189234" cy="2130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DD027510-B458-FA38-84AE-8DCF17A49063}"/>
                </a:ext>
              </a:extLst>
            </p:cNvPr>
            <p:cNvGrpSpPr/>
            <p:nvPr/>
          </p:nvGrpSpPr>
          <p:grpSpPr>
            <a:xfrm>
              <a:off x="369795" y="3252576"/>
              <a:ext cx="151700" cy="142187"/>
              <a:chOff x="2412645" y="1828800"/>
              <a:chExt cx="151700" cy="142187"/>
            </a:xfrm>
          </p:grpSpPr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F3D75847-19D8-F0AC-3CA6-A29752B5E4BF}"/>
                  </a:ext>
                </a:extLst>
              </p:cNvPr>
              <p:cNvGrpSpPr/>
              <p:nvPr/>
            </p:nvGrpSpPr>
            <p:grpSpPr>
              <a:xfrm>
                <a:off x="2412645" y="1828800"/>
                <a:ext cx="36899" cy="142187"/>
                <a:chOff x="2412645" y="1828800"/>
                <a:chExt cx="36899" cy="142187"/>
              </a:xfrm>
            </p:grpSpPr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189DC012-4F57-558E-8E68-42D96EDF03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412968" y="1828800"/>
                  <a:ext cx="36576" cy="3657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801DD8B4-1731-1756-97B1-E94FFCEE6E22}"/>
                    </a:ext>
                  </a:extLst>
                </p:cNvPr>
                <p:cNvGrpSpPr/>
                <p:nvPr/>
              </p:nvGrpSpPr>
              <p:grpSpPr>
                <a:xfrm>
                  <a:off x="2412645" y="1883664"/>
                  <a:ext cx="34839" cy="87323"/>
                  <a:chOff x="2412645" y="1883664"/>
                  <a:chExt cx="34839" cy="87323"/>
                </a:xfrm>
              </p:grpSpPr>
              <p:sp>
                <p:nvSpPr>
                  <p:cNvPr id="152" name="Rectangle 151">
                    <a:extLst>
                      <a:ext uri="{FF2B5EF4-FFF2-40B4-BE49-F238E27FC236}">
                        <a16:creationId xmlns:a16="http://schemas.microsoft.com/office/drawing/2014/main" id="{EA776383-2927-D148-AF71-22F84EB7730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12645" y="1883664"/>
                    <a:ext cx="32459" cy="3245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3" name="Rectangle 152">
                    <a:extLst>
                      <a:ext uri="{FF2B5EF4-FFF2-40B4-BE49-F238E27FC236}">
                        <a16:creationId xmlns:a16="http://schemas.microsoft.com/office/drawing/2014/main" id="{40950A8F-D351-DBEC-94C6-DA6C9764D0A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15025" y="1938528"/>
                    <a:ext cx="32459" cy="3245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AFD02DBF-4EF6-9BC6-BC54-9E6F32C584FA}"/>
                  </a:ext>
                </a:extLst>
              </p:cNvPr>
              <p:cNvGrpSpPr/>
              <p:nvPr/>
            </p:nvGrpSpPr>
            <p:grpSpPr>
              <a:xfrm>
                <a:off x="2472104" y="1828800"/>
                <a:ext cx="36899" cy="142187"/>
                <a:chOff x="2412645" y="1828800"/>
                <a:chExt cx="36899" cy="142187"/>
              </a:xfrm>
            </p:grpSpPr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1AFBC351-CF4D-63F3-E93A-D123C35809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412968" y="1828800"/>
                  <a:ext cx="36576" cy="3657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96457175-1A68-8BF5-BB94-F9BD0023AD74}"/>
                    </a:ext>
                  </a:extLst>
                </p:cNvPr>
                <p:cNvGrpSpPr/>
                <p:nvPr/>
              </p:nvGrpSpPr>
              <p:grpSpPr>
                <a:xfrm>
                  <a:off x="2412645" y="1883664"/>
                  <a:ext cx="34839" cy="87323"/>
                  <a:chOff x="2412645" y="1883664"/>
                  <a:chExt cx="34839" cy="87323"/>
                </a:xfrm>
              </p:grpSpPr>
              <p:sp>
                <p:nvSpPr>
                  <p:cNvPr id="148" name="Rectangle 147">
                    <a:extLst>
                      <a:ext uri="{FF2B5EF4-FFF2-40B4-BE49-F238E27FC236}">
                        <a16:creationId xmlns:a16="http://schemas.microsoft.com/office/drawing/2014/main" id="{87BD4381-0E63-53E9-DE1C-53A97C1C4EF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12645" y="1883664"/>
                    <a:ext cx="32459" cy="3245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9" name="Rectangle 148">
                    <a:extLst>
                      <a:ext uri="{FF2B5EF4-FFF2-40B4-BE49-F238E27FC236}">
                        <a16:creationId xmlns:a16="http://schemas.microsoft.com/office/drawing/2014/main" id="{93D695CC-9814-9100-981D-BF5F95713A1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15025" y="1938528"/>
                    <a:ext cx="32459" cy="3245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E844DFC6-4AB1-3FBC-758C-10864542981A}"/>
                  </a:ext>
                </a:extLst>
              </p:cNvPr>
              <p:cNvGrpSpPr/>
              <p:nvPr/>
            </p:nvGrpSpPr>
            <p:grpSpPr>
              <a:xfrm>
                <a:off x="2527446" y="1828800"/>
                <a:ext cx="36899" cy="142187"/>
                <a:chOff x="2412645" y="1828800"/>
                <a:chExt cx="36899" cy="142187"/>
              </a:xfrm>
            </p:grpSpPr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869CC6AD-B424-045C-AA2B-571AC64E49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412968" y="1828800"/>
                  <a:ext cx="36576" cy="3657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3" name="Group 142">
                  <a:extLst>
                    <a:ext uri="{FF2B5EF4-FFF2-40B4-BE49-F238E27FC236}">
                      <a16:creationId xmlns:a16="http://schemas.microsoft.com/office/drawing/2014/main" id="{4B668AD1-6C95-8F72-3052-355AF88C2897}"/>
                    </a:ext>
                  </a:extLst>
                </p:cNvPr>
                <p:cNvGrpSpPr/>
                <p:nvPr/>
              </p:nvGrpSpPr>
              <p:grpSpPr>
                <a:xfrm>
                  <a:off x="2412645" y="1883664"/>
                  <a:ext cx="34839" cy="87323"/>
                  <a:chOff x="2412645" y="1883664"/>
                  <a:chExt cx="34839" cy="87323"/>
                </a:xfrm>
              </p:grpSpPr>
              <p:sp>
                <p:nvSpPr>
                  <p:cNvPr id="144" name="Rectangle 143">
                    <a:extLst>
                      <a:ext uri="{FF2B5EF4-FFF2-40B4-BE49-F238E27FC236}">
                        <a16:creationId xmlns:a16="http://schemas.microsoft.com/office/drawing/2014/main" id="{ABB91E1F-5C9E-848D-CEB3-475A90E985D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12645" y="1883664"/>
                    <a:ext cx="32459" cy="3245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" name="Rectangle 144">
                    <a:extLst>
                      <a:ext uri="{FF2B5EF4-FFF2-40B4-BE49-F238E27FC236}">
                        <a16:creationId xmlns:a16="http://schemas.microsoft.com/office/drawing/2014/main" id="{AF70FAFC-D84F-B88D-ADD0-DF364CFEF09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15025" y="1938528"/>
                    <a:ext cx="32459" cy="3245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744049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17</TotalTime>
  <Words>5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 Gilbert</dc:creator>
  <cp:lastModifiedBy>Neil Gilbert</cp:lastModifiedBy>
  <cp:revision>3</cp:revision>
  <dcterms:created xsi:type="dcterms:W3CDTF">2023-10-17T21:40:29Z</dcterms:created>
  <dcterms:modified xsi:type="dcterms:W3CDTF">2024-04-29T17:09:35Z</dcterms:modified>
</cp:coreProperties>
</file>