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9B1"/>
    <a:srgbClr val="E4DDB1"/>
    <a:srgbClr val="E2DBB0"/>
    <a:srgbClr val="E4DBB2"/>
    <a:srgbClr val="E1D8B0"/>
    <a:srgbClr val="E0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A01A5-DFAD-4991-A916-5DC0CDBB006D}" v="1" dt="2024-08-23T17:06:40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1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Gilbert" userId="2403ec6af305d8db" providerId="LiveId" clId="{013A01A5-DFAD-4991-A916-5DC0CDBB006D}"/>
    <pc:docChg chg="custSel modSld">
      <pc:chgData name="Neil Gilbert" userId="2403ec6af305d8db" providerId="LiveId" clId="{013A01A5-DFAD-4991-A916-5DC0CDBB006D}" dt="2024-08-23T17:08:31.206" v="33" actId="1076"/>
      <pc:docMkLst>
        <pc:docMk/>
      </pc:docMkLst>
      <pc:sldChg chg="addSp delSp modSp mod">
        <pc:chgData name="Neil Gilbert" userId="2403ec6af305d8db" providerId="LiveId" clId="{013A01A5-DFAD-4991-A916-5DC0CDBB006D}" dt="2024-08-23T17:08:31.206" v="33" actId="1076"/>
        <pc:sldMkLst>
          <pc:docMk/>
          <pc:sldMk cId="1744049387" sldId="256"/>
        </pc:sldMkLst>
        <pc:spChg chg="add mod ord">
          <ac:chgData name="Neil Gilbert" userId="2403ec6af305d8db" providerId="LiveId" clId="{013A01A5-DFAD-4991-A916-5DC0CDBB006D}" dt="2024-08-23T17:08:31.206" v="33" actId="1076"/>
          <ac:spMkLst>
            <pc:docMk/>
            <pc:sldMk cId="1744049387" sldId="256"/>
            <ac:spMk id="8" creationId="{53D37700-B224-96CA-7C6D-F9C2F937670A}"/>
          </ac:spMkLst>
        </pc:spChg>
        <pc:picChg chg="add mod ord">
          <ac:chgData name="Neil Gilbert" userId="2403ec6af305d8db" providerId="LiveId" clId="{013A01A5-DFAD-4991-A916-5DC0CDBB006D}" dt="2024-08-23T17:06:51.067" v="16" actId="1035"/>
          <ac:picMkLst>
            <pc:docMk/>
            <pc:sldMk cId="1744049387" sldId="256"/>
            <ac:picMk id="3" creationId="{DFF1D1EB-E99C-EF3C-C20B-7DE82E5F8FC2}"/>
          </ac:picMkLst>
        </pc:picChg>
        <pc:picChg chg="del">
          <ac:chgData name="Neil Gilbert" userId="2403ec6af305d8db" providerId="LiveId" clId="{013A01A5-DFAD-4991-A916-5DC0CDBB006D}" dt="2024-08-23T17:06:36.316" v="0" actId="478"/>
          <ac:picMkLst>
            <pc:docMk/>
            <pc:sldMk cId="1744049387" sldId="256"/>
            <ac:picMk id="15" creationId="{4BB97E06-95EE-5CEA-AFB5-10D1B31A6C0F}"/>
          </ac:picMkLst>
        </pc:picChg>
        <pc:cxnChg chg="add mod">
          <ac:chgData name="Neil Gilbert" userId="2403ec6af305d8db" providerId="LiveId" clId="{013A01A5-DFAD-4991-A916-5DC0CDBB006D}" dt="2024-08-23T17:08:19.689" v="31" actId="692"/>
          <ac:cxnSpMkLst>
            <pc:docMk/>
            <pc:sldMk cId="1744049387" sldId="256"/>
            <ac:cxnSpMk id="18" creationId="{6BB6E427-8496-8176-442C-4C6BD507D0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574"/>
            <a:ext cx="4114800" cy="1215907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34371"/>
            <a:ext cx="4114800" cy="843212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943"/>
            <a:ext cx="1183005" cy="29597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943"/>
            <a:ext cx="3480435" cy="295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70700"/>
            <a:ext cx="4732020" cy="1452783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337227"/>
            <a:ext cx="4732020" cy="76398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9717"/>
            <a:ext cx="233172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9717"/>
            <a:ext cx="233172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944"/>
            <a:ext cx="4732020" cy="675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6148"/>
            <a:ext cx="2321004" cy="41958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75732"/>
            <a:ext cx="2321004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6148"/>
            <a:ext cx="2332435" cy="41958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75732"/>
            <a:ext cx="2332435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2833"/>
            <a:ext cx="1769507" cy="814917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2855"/>
            <a:ext cx="2777490" cy="248193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7750"/>
            <a:ext cx="1769507" cy="194108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2833"/>
            <a:ext cx="1769507" cy="814917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2855"/>
            <a:ext cx="2777490" cy="248193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7750"/>
            <a:ext cx="1769507" cy="194108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944"/>
            <a:ext cx="4732020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9717"/>
            <a:ext cx="4732020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37030"/>
            <a:ext cx="123444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6FD-CDE9-42FE-BAD6-E137B63216D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37030"/>
            <a:ext cx="185166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37030"/>
            <a:ext cx="123444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field&#10;&#10;Description automatically generated">
            <a:extLst>
              <a:ext uri="{FF2B5EF4-FFF2-40B4-BE49-F238E27FC236}">
                <a16:creationId xmlns:a16="http://schemas.microsoft.com/office/drawing/2014/main" id="{DFF1D1EB-E99C-EF3C-C20B-7DE82E5F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" y="62286"/>
            <a:ext cx="5440691" cy="320040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2AC39D-396D-51CE-EE50-B103696B9B21}"/>
              </a:ext>
            </a:extLst>
          </p:cNvPr>
          <p:cNvGrpSpPr/>
          <p:nvPr/>
        </p:nvGrpSpPr>
        <p:grpSpPr>
          <a:xfrm>
            <a:off x="337361" y="588127"/>
            <a:ext cx="4821803" cy="2852372"/>
            <a:chOff x="337361" y="588127"/>
            <a:chExt cx="4821803" cy="28523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FA5EE2-3FDF-AC3F-264A-F892A860F1DC}"/>
                </a:ext>
              </a:extLst>
            </p:cNvPr>
            <p:cNvGrpSpPr/>
            <p:nvPr/>
          </p:nvGrpSpPr>
          <p:grpSpPr>
            <a:xfrm>
              <a:off x="418309" y="3189129"/>
              <a:ext cx="4740855" cy="251370"/>
              <a:chOff x="418309" y="4480560"/>
              <a:chExt cx="4740855" cy="2513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745E73A-D0C0-2F1E-BDB2-AD637830EBFB}"/>
                  </a:ext>
                </a:extLst>
              </p:cNvPr>
              <p:cNvGrpSpPr/>
              <p:nvPr/>
            </p:nvGrpSpPr>
            <p:grpSpPr>
              <a:xfrm>
                <a:off x="418309" y="4483508"/>
                <a:ext cx="1246515" cy="248422"/>
                <a:chOff x="620385" y="4439058"/>
                <a:chExt cx="1246515" cy="24842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5FE4017-DC2D-A084-37E4-F17AAA380DA6}"/>
                    </a:ext>
                  </a:extLst>
                </p:cNvPr>
                <p:cNvSpPr/>
                <p:nvPr/>
              </p:nvSpPr>
              <p:spPr>
                <a:xfrm>
                  <a:off x="620385" y="4439058"/>
                  <a:ext cx="1246515" cy="248422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Trapping array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AA7E5D1-D8E2-51C7-A8D1-2BA87124587F}"/>
                    </a:ext>
                  </a:extLst>
                </p:cNvPr>
                <p:cNvSpPr/>
                <p:nvPr/>
              </p:nvSpPr>
              <p:spPr>
                <a:xfrm>
                  <a:off x="620385" y="4518819"/>
                  <a:ext cx="82550" cy="88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B82ED8A-F4AE-E955-9671-F3876FCE9C19}"/>
                  </a:ext>
                </a:extLst>
              </p:cNvPr>
              <p:cNvGrpSpPr/>
              <p:nvPr/>
            </p:nvGrpSpPr>
            <p:grpSpPr>
              <a:xfrm>
                <a:off x="1754209" y="4480560"/>
                <a:ext cx="1474503" cy="246888"/>
                <a:chOff x="2073888" y="4485836"/>
                <a:chExt cx="1474503" cy="24688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BD9798-D3F5-CF69-5574-F2A0603C04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888" y="4485836"/>
                  <a:ext cx="246888" cy="246888"/>
                </a:xfrm>
                <a:prstGeom prst="ellipse">
                  <a:avLst/>
                </a:prstGeom>
                <a:solidFill>
                  <a:srgbClr val="FFE6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BFD8C0A-F28F-A8D4-694E-921F3E59DF3E}"/>
                    </a:ext>
                  </a:extLst>
                </p:cNvPr>
                <p:cNvSpPr/>
                <p:nvPr/>
              </p:nvSpPr>
              <p:spPr>
                <a:xfrm>
                  <a:off x="2301876" y="4508825"/>
                  <a:ext cx="1246515" cy="223105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Local community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84169FD-CDA8-2D18-0865-3200787AC0FA}"/>
                  </a:ext>
                </a:extLst>
              </p:cNvPr>
              <p:cNvGrpSpPr/>
              <p:nvPr/>
            </p:nvGrpSpPr>
            <p:grpSpPr>
              <a:xfrm>
                <a:off x="3309661" y="4480560"/>
                <a:ext cx="1849503" cy="248422"/>
                <a:chOff x="3143407" y="4470559"/>
                <a:chExt cx="1849503" cy="24842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CBE8BD1-A4E4-5BF9-2BC9-87A9DD6F3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43407" y="4483508"/>
                  <a:ext cx="640788" cy="223105"/>
                </a:xfrm>
                <a:prstGeom prst="ellipse">
                  <a:avLst/>
                </a:prstGeom>
                <a:solidFill>
                  <a:srgbClr val="72BC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0BD876C-025C-06D4-6505-33C1E4AFBDB4}"/>
                    </a:ext>
                  </a:extLst>
                </p:cNvPr>
                <p:cNvSpPr/>
                <p:nvPr/>
              </p:nvSpPr>
              <p:spPr>
                <a:xfrm>
                  <a:off x="3746395" y="4470559"/>
                  <a:ext cx="1246515" cy="248422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Metacommunity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91F555-0D52-0569-3254-D688D1051971}"/>
                </a:ext>
              </a:extLst>
            </p:cNvPr>
            <p:cNvGrpSpPr/>
            <p:nvPr/>
          </p:nvGrpSpPr>
          <p:grpSpPr>
            <a:xfrm>
              <a:off x="2403032" y="1816490"/>
              <a:ext cx="151700" cy="142187"/>
              <a:chOff x="2412645" y="1828800"/>
              <a:chExt cx="151700" cy="14218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270EC6-C5DF-F5BF-4F46-814D13D59461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BCE761E-A764-B3B7-FA20-8C69F2097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95CEB97-9229-B7C1-21B0-53E9CD10B4E4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ACAA32-692E-2338-BA4F-7DDB37DAC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44C6A06-0A8E-EFDA-0FD7-DCE6A3A0DE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A6CFBA0-0068-55FE-E4BA-17C9206EEB53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93F4FBD-21E6-9E52-1565-92B14E758B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A5D5D42-9D14-1168-3688-42698B84516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A6490EE-F1E5-BDA9-69AC-39D4E5458F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E66CFE-F468-A4D3-2FD5-2A88C06FAC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3F185D-6DE9-7F45-0774-9C1D14C6DA87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0E2E1B5-38EE-2DD7-7BFA-1131D23DA1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E3E4C74-DAB2-09C4-1F23-9440CB1D57A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FBEA7A9-44EA-FE72-2341-B604F5795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C5D6C0C-52D1-D200-D089-AC5E1C2799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B7B276-F5A9-1F0F-6CDB-4DF66AF3173D}"/>
                </a:ext>
              </a:extLst>
            </p:cNvPr>
            <p:cNvGrpSpPr/>
            <p:nvPr/>
          </p:nvGrpSpPr>
          <p:grpSpPr>
            <a:xfrm>
              <a:off x="2360486" y="1459850"/>
              <a:ext cx="151700" cy="142187"/>
              <a:chOff x="2412645" y="1828800"/>
              <a:chExt cx="151700" cy="14218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B312D1C-426A-EC6E-EAD0-C27BF6CAF7BB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BC90BEA-4D85-E407-0799-36F445DD9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D3AF7A2-D16C-0B00-E3F4-9AE78672C07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49121DE-F7DA-3C64-0D17-9DD6CBE206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50002E8-796D-18E6-4B16-8638B024DE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EE5BE61-F15D-7083-DC5E-B4F3E1568354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3E3CEE3-A7A9-0743-146B-BF16F5E3B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3820591-2D12-B1C2-D1E4-D7D87122CFA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0952695-6641-DCCC-17E2-C19EAC8236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E6EE2B0-5FDC-26B9-9902-835B2FD4AB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5FAB914-0D22-1165-3CFD-D910980C38B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79D568-F590-81C0-48BD-2F29C662EB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1389F78-256A-1633-F7B6-37222651028A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C1C24CB-F5A5-160E-FA24-40C2094185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FD0C354-E048-238A-A861-086501D48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B37D4D0-88C2-E911-C1E6-43FDAFCBD0A8}"/>
                </a:ext>
              </a:extLst>
            </p:cNvPr>
            <p:cNvGrpSpPr/>
            <p:nvPr/>
          </p:nvGrpSpPr>
          <p:grpSpPr>
            <a:xfrm>
              <a:off x="1686137" y="2053643"/>
              <a:ext cx="151700" cy="142187"/>
              <a:chOff x="2412645" y="1828800"/>
              <a:chExt cx="151700" cy="14218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9C89192-D934-13A3-DD63-9C96130C8524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82F535D-3414-C04A-7FA5-C7242F34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FF9322E-F0D6-39A3-2FB2-F2E54608889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CC9159-94C6-95CB-766E-A189125C15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BB6F7F18-D875-4070-D16B-364C58D86D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232DEC0-1031-85F3-0B9E-9D2408CB3A46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6AC5CC3-5147-F62A-0607-97E12ECD9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80E7AC6-41A3-61C7-C87F-3DE9E56D43E1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1F9018D8-A859-DA63-FB7B-D2EB49B69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6D06E73F-E0A6-555D-4310-BF60E2DB10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9EEE881-CC5E-6D21-F635-23620B552284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223ED7B-C42A-50D2-A13E-77FAB235F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2557652-4855-FA75-FA63-1C64FF0F7BD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A703A6B-203C-9693-3B1C-0D8A6A8FCE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54F6309-F6AC-AE73-9952-869CBA399C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712924F-6205-B9A1-1EB6-C6CB8808B09F}"/>
                </a:ext>
              </a:extLst>
            </p:cNvPr>
            <p:cNvGrpSpPr/>
            <p:nvPr/>
          </p:nvGrpSpPr>
          <p:grpSpPr>
            <a:xfrm>
              <a:off x="4694441" y="2593618"/>
              <a:ext cx="151700" cy="142187"/>
              <a:chOff x="2412645" y="1828800"/>
              <a:chExt cx="151700" cy="14218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A1AB250-FB95-9109-F760-158FEDD87C9F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D4CF83F-0B8A-67BC-F07A-11A36B1248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73060E23-7F19-D3DF-C6CF-C72FA622C24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202AA9A-1D81-4492-D333-B212F173D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2A344CFB-874F-E1D5-55A5-48E517542E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DDC5896-8C36-B7DE-D8AE-ED16C95E38A4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885080-D924-3E63-EC3C-389B0E53B9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A065745-CCCD-D9D8-E2B1-783F40E59AB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473359F5-0A3B-1B93-7F66-0193759FD4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3385BE0E-1517-C913-4D8D-4B8C4D2034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3FC1544-A4BF-3902-17A0-7E3E9F34E7E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8587F26-CE0E-7F87-6C1E-DEE71AC9F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87EED0B-129A-BE3E-6D44-A98D592E0DD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C5EE2E5-DDB2-98C4-1039-BAF3E348C0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2915DAAB-424D-5ABC-EDB8-2E381B28C7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70A1B58-0737-BB6A-2AE4-07136319516F}"/>
                </a:ext>
              </a:extLst>
            </p:cNvPr>
            <p:cNvGrpSpPr/>
            <p:nvPr/>
          </p:nvGrpSpPr>
          <p:grpSpPr>
            <a:xfrm>
              <a:off x="1331471" y="588127"/>
              <a:ext cx="151700" cy="142187"/>
              <a:chOff x="2412645" y="1828800"/>
              <a:chExt cx="151700" cy="14218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4405FD8-A34B-2F5D-EF91-28E973E1F80C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0FF5D9E-A915-DA75-2C51-1EBF97EF61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4087F367-5C0B-3712-A024-5C7D0A2D3EBE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DD57FAC6-4391-C94B-9CC2-796401C8B8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4FF79F23-171B-1151-CAFB-FE5F8EF42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7919720-1683-BE50-6E7F-DADB25907C78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E5CEE15-AC30-A772-195E-08363B195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996572E-D6E0-EF23-0E85-5A7772584E8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53F3ECEA-6AFE-7337-03A6-D3924FB06D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3E3790A-D07B-1299-B456-A40CE35976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DC11673-7920-67FE-F0E9-FB79931AB11D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DCC1FC7-7BB2-6E9D-E02B-6961C9FEF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76498B1-1499-96D3-9DD2-D4773487D61C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5709AA29-CF0E-09A1-4E4A-BF03410288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5FDD0F17-6EC7-0B9E-F154-51EE52960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0E50084-BF29-96B2-5843-46252CFD71F3}"/>
                </a:ext>
              </a:extLst>
            </p:cNvPr>
            <p:cNvGrpSpPr/>
            <p:nvPr/>
          </p:nvGrpSpPr>
          <p:grpSpPr>
            <a:xfrm>
              <a:off x="646061" y="1955807"/>
              <a:ext cx="151700" cy="142187"/>
              <a:chOff x="2412645" y="1828800"/>
              <a:chExt cx="151700" cy="142187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25ED033-838E-7C00-F2EB-42E8EC9F4141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ABA8726-6275-308F-EC0A-62972224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6290D9D-BD99-D98D-686B-46812AEDEAB0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62105C7-E2A7-95D9-3194-F2AC7A604C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0BEACACE-D608-2DBB-EBCC-4A00F1099C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C91655-DBFB-2E9C-CBA5-57E5280E4111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766155E-5234-65FB-6750-9860925081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312A876-2318-6DE9-5900-F450BF94AB48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73591203-1237-98FC-F35B-EE99D87149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895EE06-5725-BB75-FE2B-96B4B37DB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D9051AA-539C-6D69-9BFD-50B4F28DD3F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2D948BB-AB7D-CCD0-DCB3-0624E573D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FC5DD39B-2550-BA93-FBD5-7A2887DA1DE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5478725-44FA-CEEC-D52F-4F1D25553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E8CB6091-BC72-9EE5-020F-A622EED1B9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9BE3E2B-B6B2-B4B7-084E-08BEBC72070C}"/>
                </a:ext>
              </a:extLst>
            </p:cNvPr>
            <p:cNvSpPr/>
            <p:nvPr/>
          </p:nvSpPr>
          <p:spPr>
            <a:xfrm>
              <a:off x="337361" y="3212117"/>
              <a:ext cx="189234" cy="21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027510-B458-FA38-84AE-8DCF17A49063}"/>
                </a:ext>
              </a:extLst>
            </p:cNvPr>
            <p:cNvGrpSpPr/>
            <p:nvPr/>
          </p:nvGrpSpPr>
          <p:grpSpPr>
            <a:xfrm>
              <a:off x="369795" y="3252576"/>
              <a:ext cx="151700" cy="142187"/>
              <a:chOff x="2412645" y="1828800"/>
              <a:chExt cx="151700" cy="142187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3D75847-19D8-F0AC-3CA6-A29752B5E4BF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89DC012-4F57-558E-8E68-42D96EDF03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801DD8B4-1731-1756-97B1-E94FFCEE6E2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EA776383-2927-D148-AF71-22F84EB773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40950A8F-D351-DBEC-94C6-DA6C9764D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FD02DBF-4EF6-9BC6-BC54-9E6F32C584FA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AFBC351-CF4D-63F3-E93A-D123C3580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6457175-1A68-8BF5-BB94-F9BD0023AD74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87BD4381-0E63-53E9-DE1C-53A97C1C4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D695CC-9814-9100-981D-BF5F95713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844DFC6-4AB1-3FBC-758C-10864542981A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69CC6AD-B424-045C-AA2B-571AC64E49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4B668AD1-6C95-8F72-3052-355AF88C2897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BB91E1F-5C9E-848D-CEB3-475A90E985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AF70FAFC-D84F-B88D-ADD0-DF364CFEF0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B6E427-8496-8176-442C-4C6BD507D00B}"/>
              </a:ext>
            </a:extLst>
          </p:cNvPr>
          <p:cNvCxnSpPr>
            <a:cxnSpLocks/>
          </p:cNvCxnSpPr>
          <p:nvPr/>
        </p:nvCxnSpPr>
        <p:spPr>
          <a:xfrm flipV="1">
            <a:off x="517055" y="249173"/>
            <a:ext cx="0" cy="4890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3D37700-B224-96CA-7C6D-F9C2F937670A}"/>
              </a:ext>
            </a:extLst>
          </p:cNvPr>
          <p:cNvSpPr/>
          <p:nvPr/>
        </p:nvSpPr>
        <p:spPr>
          <a:xfrm>
            <a:off x="428966" y="410798"/>
            <a:ext cx="191176" cy="248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4404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3</cp:revision>
  <dcterms:created xsi:type="dcterms:W3CDTF">2023-10-17T21:40:29Z</dcterms:created>
  <dcterms:modified xsi:type="dcterms:W3CDTF">2024-08-23T17:08:39Z</dcterms:modified>
</cp:coreProperties>
</file>