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754563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7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223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21" y="448945"/>
            <a:ext cx="3565922" cy="955040"/>
          </a:xfrm>
        </p:spPr>
        <p:txBody>
          <a:bodyPr anchor="b"/>
          <a:lstStyle>
            <a:lvl1pPr algn="ctr">
              <a:defRPr sz="23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21" y="1440815"/>
            <a:ext cx="3565922" cy="662305"/>
          </a:xfrm>
        </p:spPr>
        <p:txBody>
          <a:bodyPr/>
          <a:lstStyle>
            <a:lvl1pPr marL="0" indent="0" algn="ctr">
              <a:buNone/>
              <a:defRPr sz="936"/>
            </a:lvl1pPr>
            <a:lvl2pPr marL="178308" indent="0" algn="ctr">
              <a:buNone/>
              <a:defRPr sz="780"/>
            </a:lvl2pPr>
            <a:lvl3pPr marL="356616" indent="0" algn="ctr">
              <a:buNone/>
              <a:defRPr sz="702"/>
            </a:lvl3pPr>
            <a:lvl4pPr marL="534924" indent="0" algn="ctr">
              <a:buNone/>
              <a:defRPr sz="624"/>
            </a:lvl4pPr>
            <a:lvl5pPr marL="713232" indent="0" algn="ctr">
              <a:buNone/>
              <a:defRPr sz="624"/>
            </a:lvl5pPr>
            <a:lvl6pPr marL="891540" indent="0" algn="ctr">
              <a:buNone/>
              <a:defRPr sz="624"/>
            </a:lvl6pPr>
            <a:lvl7pPr marL="1069848" indent="0" algn="ctr">
              <a:buNone/>
              <a:defRPr sz="624"/>
            </a:lvl7pPr>
            <a:lvl8pPr marL="1248156" indent="0" algn="ctr">
              <a:buNone/>
              <a:defRPr sz="624"/>
            </a:lvl8pPr>
            <a:lvl9pPr marL="1426464" indent="0" algn="ctr">
              <a:buNone/>
              <a:defRPr sz="6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F3EF-61D8-4EF9-8835-E3F55BC89B7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B482-C542-4EFC-929C-8730E6961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2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F3EF-61D8-4EF9-8835-E3F55BC89B7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B482-C542-4EFC-929C-8730E6961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0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02484" y="146050"/>
            <a:ext cx="1025203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6876" y="146050"/>
            <a:ext cx="3016176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F3EF-61D8-4EF9-8835-E3F55BC89B7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B482-C542-4EFC-929C-8730E6961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9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F3EF-61D8-4EF9-8835-E3F55BC89B7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B482-C542-4EFC-929C-8730E6961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1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00" y="683895"/>
            <a:ext cx="4100811" cy="1141095"/>
          </a:xfrm>
        </p:spPr>
        <p:txBody>
          <a:bodyPr anchor="b"/>
          <a:lstStyle>
            <a:lvl1pPr>
              <a:defRPr sz="23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400" y="1835785"/>
            <a:ext cx="4100811" cy="600075"/>
          </a:xfrm>
        </p:spPr>
        <p:txBody>
          <a:bodyPr/>
          <a:lstStyle>
            <a:lvl1pPr marL="0" indent="0">
              <a:buNone/>
              <a:defRPr sz="936">
                <a:solidFill>
                  <a:schemeClr val="tx1">
                    <a:tint val="82000"/>
                  </a:schemeClr>
                </a:solidFill>
              </a:defRPr>
            </a:lvl1pPr>
            <a:lvl2pPr marL="178308" indent="0">
              <a:buNone/>
              <a:defRPr sz="780">
                <a:solidFill>
                  <a:schemeClr val="tx1">
                    <a:tint val="82000"/>
                  </a:schemeClr>
                </a:solidFill>
              </a:defRPr>
            </a:lvl2pPr>
            <a:lvl3pPr marL="356616" indent="0">
              <a:buNone/>
              <a:defRPr sz="702">
                <a:solidFill>
                  <a:schemeClr val="tx1">
                    <a:tint val="82000"/>
                  </a:schemeClr>
                </a:solidFill>
              </a:defRPr>
            </a:lvl3pPr>
            <a:lvl4pPr marL="534924" indent="0">
              <a:buNone/>
              <a:defRPr sz="624">
                <a:solidFill>
                  <a:schemeClr val="tx1">
                    <a:tint val="82000"/>
                  </a:schemeClr>
                </a:solidFill>
              </a:defRPr>
            </a:lvl4pPr>
            <a:lvl5pPr marL="713232" indent="0">
              <a:buNone/>
              <a:defRPr sz="624">
                <a:solidFill>
                  <a:schemeClr val="tx1">
                    <a:tint val="82000"/>
                  </a:schemeClr>
                </a:solidFill>
              </a:defRPr>
            </a:lvl5pPr>
            <a:lvl6pPr marL="891540" indent="0">
              <a:buNone/>
              <a:defRPr sz="624">
                <a:solidFill>
                  <a:schemeClr val="tx1">
                    <a:tint val="82000"/>
                  </a:schemeClr>
                </a:solidFill>
              </a:defRPr>
            </a:lvl6pPr>
            <a:lvl7pPr marL="1069848" indent="0">
              <a:buNone/>
              <a:defRPr sz="624">
                <a:solidFill>
                  <a:schemeClr val="tx1">
                    <a:tint val="82000"/>
                  </a:schemeClr>
                </a:solidFill>
              </a:defRPr>
            </a:lvl7pPr>
            <a:lvl8pPr marL="1248156" indent="0">
              <a:buNone/>
              <a:defRPr sz="624">
                <a:solidFill>
                  <a:schemeClr val="tx1">
                    <a:tint val="82000"/>
                  </a:schemeClr>
                </a:solidFill>
              </a:defRPr>
            </a:lvl8pPr>
            <a:lvl9pPr marL="1426464" indent="0">
              <a:buNone/>
              <a:defRPr sz="6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F3EF-61D8-4EF9-8835-E3F55BC89B7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B482-C542-4EFC-929C-8730E6961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7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876" y="730250"/>
            <a:ext cx="2020689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06998" y="730250"/>
            <a:ext cx="2020689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F3EF-61D8-4EF9-8835-E3F55BC89B7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B482-C542-4EFC-929C-8730E6961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8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495" y="146050"/>
            <a:ext cx="4100811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96" y="672465"/>
            <a:ext cx="2011403" cy="329565"/>
          </a:xfrm>
        </p:spPr>
        <p:txBody>
          <a:bodyPr anchor="b"/>
          <a:lstStyle>
            <a:lvl1pPr marL="0" indent="0">
              <a:buNone/>
              <a:defRPr sz="936" b="1"/>
            </a:lvl1pPr>
            <a:lvl2pPr marL="178308" indent="0">
              <a:buNone/>
              <a:defRPr sz="780" b="1"/>
            </a:lvl2pPr>
            <a:lvl3pPr marL="356616" indent="0">
              <a:buNone/>
              <a:defRPr sz="702" b="1"/>
            </a:lvl3pPr>
            <a:lvl4pPr marL="534924" indent="0">
              <a:buNone/>
              <a:defRPr sz="624" b="1"/>
            </a:lvl4pPr>
            <a:lvl5pPr marL="713232" indent="0">
              <a:buNone/>
              <a:defRPr sz="624" b="1"/>
            </a:lvl5pPr>
            <a:lvl6pPr marL="891540" indent="0">
              <a:buNone/>
              <a:defRPr sz="624" b="1"/>
            </a:lvl6pPr>
            <a:lvl7pPr marL="1069848" indent="0">
              <a:buNone/>
              <a:defRPr sz="624" b="1"/>
            </a:lvl7pPr>
            <a:lvl8pPr marL="1248156" indent="0">
              <a:buNone/>
              <a:defRPr sz="624" b="1"/>
            </a:lvl8pPr>
            <a:lvl9pPr marL="1426464" indent="0">
              <a:buNone/>
              <a:defRPr sz="6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496" y="1002030"/>
            <a:ext cx="2011403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06997" y="672465"/>
            <a:ext cx="2021309" cy="329565"/>
          </a:xfrm>
        </p:spPr>
        <p:txBody>
          <a:bodyPr anchor="b"/>
          <a:lstStyle>
            <a:lvl1pPr marL="0" indent="0">
              <a:buNone/>
              <a:defRPr sz="936" b="1"/>
            </a:lvl1pPr>
            <a:lvl2pPr marL="178308" indent="0">
              <a:buNone/>
              <a:defRPr sz="780" b="1"/>
            </a:lvl2pPr>
            <a:lvl3pPr marL="356616" indent="0">
              <a:buNone/>
              <a:defRPr sz="702" b="1"/>
            </a:lvl3pPr>
            <a:lvl4pPr marL="534924" indent="0">
              <a:buNone/>
              <a:defRPr sz="624" b="1"/>
            </a:lvl4pPr>
            <a:lvl5pPr marL="713232" indent="0">
              <a:buNone/>
              <a:defRPr sz="624" b="1"/>
            </a:lvl5pPr>
            <a:lvl6pPr marL="891540" indent="0">
              <a:buNone/>
              <a:defRPr sz="624" b="1"/>
            </a:lvl6pPr>
            <a:lvl7pPr marL="1069848" indent="0">
              <a:buNone/>
              <a:defRPr sz="624" b="1"/>
            </a:lvl7pPr>
            <a:lvl8pPr marL="1248156" indent="0">
              <a:buNone/>
              <a:defRPr sz="624" b="1"/>
            </a:lvl8pPr>
            <a:lvl9pPr marL="1426464" indent="0">
              <a:buNone/>
              <a:defRPr sz="6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06997" y="1002030"/>
            <a:ext cx="2021309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F3EF-61D8-4EF9-8835-E3F55BC89B7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B482-C542-4EFC-929C-8730E6961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1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F3EF-61D8-4EF9-8835-E3F55BC89B7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B482-C542-4EFC-929C-8730E6961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0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F3EF-61D8-4EF9-8835-E3F55BC89B7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B482-C542-4EFC-929C-8730E6961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496" y="182880"/>
            <a:ext cx="1533470" cy="640080"/>
          </a:xfrm>
        </p:spPr>
        <p:txBody>
          <a:bodyPr anchor="b"/>
          <a:lstStyle>
            <a:lvl1pPr>
              <a:defRPr sz="12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1308" y="394970"/>
            <a:ext cx="2406998" cy="1949450"/>
          </a:xfrm>
        </p:spPr>
        <p:txBody>
          <a:bodyPr/>
          <a:lstStyle>
            <a:lvl1pPr>
              <a:defRPr sz="1248"/>
            </a:lvl1pPr>
            <a:lvl2pPr>
              <a:defRPr sz="1092"/>
            </a:lvl2pPr>
            <a:lvl3pPr>
              <a:defRPr sz="936"/>
            </a:lvl3pPr>
            <a:lvl4pPr>
              <a:defRPr sz="780"/>
            </a:lvl4pPr>
            <a:lvl5pPr>
              <a:defRPr sz="780"/>
            </a:lvl5pPr>
            <a:lvl6pPr>
              <a:defRPr sz="780"/>
            </a:lvl6pPr>
            <a:lvl7pPr>
              <a:defRPr sz="780"/>
            </a:lvl7pPr>
            <a:lvl8pPr>
              <a:defRPr sz="780"/>
            </a:lvl8pPr>
            <a:lvl9pPr>
              <a:defRPr sz="7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7496" y="822960"/>
            <a:ext cx="1533470" cy="1524635"/>
          </a:xfrm>
        </p:spPr>
        <p:txBody>
          <a:bodyPr/>
          <a:lstStyle>
            <a:lvl1pPr marL="0" indent="0">
              <a:buNone/>
              <a:defRPr sz="624"/>
            </a:lvl1pPr>
            <a:lvl2pPr marL="178308" indent="0">
              <a:buNone/>
              <a:defRPr sz="546"/>
            </a:lvl2pPr>
            <a:lvl3pPr marL="356616" indent="0">
              <a:buNone/>
              <a:defRPr sz="468"/>
            </a:lvl3pPr>
            <a:lvl4pPr marL="534924" indent="0">
              <a:buNone/>
              <a:defRPr sz="390"/>
            </a:lvl4pPr>
            <a:lvl5pPr marL="713232" indent="0">
              <a:buNone/>
              <a:defRPr sz="390"/>
            </a:lvl5pPr>
            <a:lvl6pPr marL="891540" indent="0">
              <a:buNone/>
              <a:defRPr sz="390"/>
            </a:lvl6pPr>
            <a:lvl7pPr marL="1069848" indent="0">
              <a:buNone/>
              <a:defRPr sz="390"/>
            </a:lvl7pPr>
            <a:lvl8pPr marL="1248156" indent="0">
              <a:buNone/>
              <a:defRPr sz="390"/>
            </a:lvl8pPr>
            <a:lvl9pPr marL="1426464" indent="0">
              <a:buNone/>
              <a:defRPr sz="3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F3EF-61D8-4EF9-8835-E3F55BC89B7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B482-C542-4EFC-929C-8730E6961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7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496" y="182880"/>
            <a:ext cx="1533470" cy="640080"/>
          </a:xfrm>
        </p:spPr>
        <p:txBody>
          <a:bodyPr anchor="b"/>
          <a:lstStyle>
            <a:lvl1pPr>
              <a:defRPr sz="12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21308" y="394970"/>
            <a:ext cx="2406998" cy="1949450"/>
          </a:xfrm>
        </p:spPr>
        <p:txBody>
          <a:bodyPr anchor="t"/>
          <a:lstStyle>
            <a:lvl1pPr marL="0" indent="0">
              <a:buNone/>
              <a:defRPr sz="1248"/>
            </a:lvl1pPr>
            <a:lvl2pPr marL="178308" indent="0">
              <a:buNone/>
              <a:defRPr sz="1092"/>
            </a:lvl2pPr>
            <a:lvl3pPr marL="356616" indent="0">
              <a:buNone/>
              <a:defRPr sz="936"/>
            </a:lvl3pPr>
            <a:lvl4pPr marL="534924" indent="0">
              <a:buNone/>
              <a:defRPr sz="780"/>
            </a:lvl4pPr>
            <a:lvl5pPr marL="713232" indent="0">
              <a:buNone/>
              <a:defRPr sz="780"/>
            </a:lvl5pPr>
            <a:lvl6pPr marL="891540" indent="0">
              <a:buNone/>
              <a:defRPr sz="780"/>
            </a:lvl6pPr>
            <a:lvl7pPr marL="1069848" indent="0">
              <a:buNone/>
              <a:defRPr sz="780"/>
            </a:lvl7pPr>
            <a:lvl8pPr marL="1248156" indent="0">
              <a:buNone/>
              <a:defRPr sz="780"/>
            </a:lvl8pPr>
            <a:lvl9pPr marL="1426464" indent="0">
              <a:buNone/>
              <a:defRPr sz="7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7496" y="822960"/>
            <a:ext cx="1533470" cy="1524635"/>
          </a:xfrm>
        </p:spPr>
        <p:txBody>
          <a:bodyPr/>
          <a:lstStyle>
            <a:lvl1pPr marL="0" indent="0">
              <a:buNone/>
              <a:defRPr sz="624"/>
            </a:lvl1pPr>
            <a:lvl2pPr marL="178308" indent="0">
              <a:buNone/>
              <a:defRPr sz="546"/>
            </a:lvl2pPr>
            <a:lvl3pPr marL="356616" indent="0">
              <a:buNone/>
              <a:defRPr sz="468"/>
            </a:lvl3pPr>
            <a:lvl4pPr marL="534924" indent="0">
              <a:buNone/>
              <a:defRPr sz="390"/>
            </a:lvl4pPr>
            <a:lvl5pPr marL="713232" indent="0">
              <a:buNone/>
              <a:defRPr sz="390"/>
            </a:lvl5pPr>
            <a:lvl6pPr marL="891540" indent="0">
              <a:buNone/>
              <a:defRPr sz="390"/>
            </a:lvl6pPr>
            <a:lvl7pPr marL="1069848" indent="0">
              <a:buNone/>
              <a:defRPr sz="390"/>
            </a:lvl7pPr>
            <a:lvl8pPr marL="1248156" indent="0">
              <a:buNone/>
              <a:defRPr sz="390"/>
            </a:lvl8pPr>
            <a:lvl9pPr marL="1426464" indent="0">
              <a:buNone/>
              <a:defRPr sz="3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F3EF-61D8-4EF9-8835-E3F55BC89B7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8B482-C542-4EFC-929C-8730E6961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3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876" y="146050"/>
            <a:ext cx="4100811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876" y="730250"/>
            <a:ext cx="4100811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6876" y="2542540"/>
            <a:ext cx="1069777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38F3EF-61D8-4EF9-8835-E3F55BC89B7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4949" y="2542540"/>
            <a:ext cx="1604665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57910" y="2542540"/>
            <a:ext cx="1069777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48B482-C542-4EFC-929C-8730E6961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4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6616" rtl="0" eaLnBrk="1" latinLnBrk="0" hangingPunct="1">
        <a:lnSpc>
          <a:spcPct val="90000"/>
        </a:lnSpc>
        <a:spcBef>
          <a:spcPct val="0"/>
        </a:spcBef>
        <a:buNone/>
        <a:defRPr sz="1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154" indent="-89154" algn="l" defTabSz="356616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092" kern="1200">
          <a:solidFill>
            <a:schemeClr val="tx1"/>
          </a:solidFill>
          <a:latin typeface="+mn-lt"/>
          <a:ea typeface="+mn-ea"/>
          <a:cs typeface="+mn-cs"/>
        </a:defRPr>
      </a:lvl1pPr>
      <a:lvl2pPr marL="267462" indent="-89154" algn="l" defTabSz="356616" rtl="0" eaLnBrk="1" latinLnBrk="0" hangingPunct="1">
        <a:lnSpc>
          <a:spcPct val="90000"/>
        </a:lnSpc>
        <a:spcBef>
          <a:spcPts val="195"/>
        </a:spcBef>
        <a:buFont typeface="Arial" panose="020B0604020202020204" pitchFamily="34" charset="0"/>
        <a:buChar char="•"/>
        <a:defRPr sz="936" kern="1200">
          <a:solidFill>
            <a:schemeClr val="tx1"/>
          </a:solidFill>
          <a:latin typeface="+mn-lt"/>
          <a:ea typeface="+mn-ea"/>
          <a:cs typeface="+mn-cs"/>
        </a:defRPr>
      </a:lvl2pPr>
      <a:lvl3pPr marL="445770" indent="-89154" algn="l" defTabSz="356616" rtl="0" eaLnBrk="1" latinLnBrk="0" hangingPunct="1">
        <a:lnSpc>
          <a:spcPct val="90000"/>
        </a:lnSpc>
        <a:spcBef>
          <a:spcPts val="195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3pPr>
      <a:lvl4pPr marL="624078" indent="-89154" algn="l" defTabSz="356616" rtl="0" eaLnBrk="1" latinLnBrk="0" hangingPunct="1">
        <a:lnSpc>
          <a:spcPct val="90000"/>
        </a:lnSpc>
        <a:spcBef>
          <a:spcPts val="195"/>
        </a:spcBef>
        <a:buFont typeface="Arial" panose="020B0604020202020204" pitchFamily="34" charset="0"/>
        <a:buChar char="•"/>
        <a:defRPr sz="702" kern="1200">
          <a:solidFill>
            <a:schemeClr val="tx1"/>
          </a:solidFill>
          <a:latin typeface="+mn-lt"/>
          <a:ea typeface="+mn-ea"/>
          <a:cs typeface="+mn-cs"/>
        </a:defRPr>
      </a:lvl4pPr>
      <a:lvl5pPr marL="802386" indent="-89154" algn="l" defTabSz="356616" rtl="0" eaLnBrk="1" latinLnBrk="0" hangingPunct="1">
        <a:lnSpc>
          <a:spcPct val="90000"/>
        </a:lnSpc>
        <a:spcBef>
          <a:spcPts val="195"/>
        </a:spcBef>
        <a:buFont typeface="Arial" panose="020B0604020202020204" pitchFamily="34" charset="0"/>
        <a:buChar char="•"/>
        <a:defRPr sz="702" kern="1200">
          <a:solidFill>
            <a:schemeClr val="tx1"/>
          </a:solidFill>
          <a:latin typeface="+mn-lt"/>
          <a:ea typeface="+mn-ea"/>
          <a:cs typeface="+mn-cs"/>
        </a:defRPr>
      </a:lvl5pPr>
      <a:lvl6pPr marL="980694" indent="-89154" algn="l" defTabSz="356616" rtl="0" eaLnBrk="1" latinLnBrk="0" hangingPunct="1">
        <a:lnSpc>
          <a:spcPct val="90000"/>
        </a:lnSpc>
        <a:spcBef>
          <a:spcPts val="195"/>
        </a:spcBef>
        <a:buFont typeface="Arial" panose="020B0604020202020204" pitchFamily="34" charset="0"/>
        <a:buChar char="•"/>
        <a:defRPr sz="702" kern="1200">
          <a:solidFill>
            <a:schemeClr val="tx1"/>
          </a:solidFill>
          <a:latin typeface="+mn-lt"/>
          <a:ea typeface="+mn-ea"/>
          <a:cs typeface="+mn-cs"/>
        </a:defRPr>
      </a:lvl6pPr>
      <a:lvl7pPr marL="1159002" indent="-89154" algn="l" defTabSz="356616" rtl="0" eaLnBrk="1" latinLnBrk="0" hangingPunct="1">
        <a:lnSpc>
          <a:spcPct val="90000"/>
        </a:lnSpc>
        <a:spcBef>
          <a:spcPts val="195"/>
        </a:spcBef>
        <a:buFont typeface="Arial" panose="020B0604020202020204" pitchFamily="34" charset="0"/>
        <a:buChar char="•"/>
        <a:defRPr sz="702" kern="1200">
          <a:solidFill>
            <a:schemeClr val="tx1"/>
          </a:solidFill>
          <a:latin typeface="+mn-lt"/>
          <a:ea typeface="+mn-ea"/>
          <a:cs typeface="+mn-cs"/>
        </a:defRPr>
      </a:lvl7pPr>
      <a:lvl8pPr marL="1337310" indent="-89154" algn="l" defTabSz="356616" rtl="0" eaLnBrk="1" latinLnBrk="0" hangingPunct="1">
        <a:lnSpc>
          <a:spcPct val="90000"/>
        </a:lnSpc>
        <a:spcBef>
          <a:spcPts val="195"/>
        </a:spcBef>
        <a:buFont typeface="Arial" panose="020B0604020202020204" pitchFamily="34" charset="0"/>
        <a:buChar char="•"/>
        <a:defRPr sz="702" kern="1200">
          <a:solidFill>
            <a:schemeClr val="tx1"/>
          </a:solidFill>
          <a:latin typeface="+mn-lt"/>
          <a:ea typeface="+mn-ea"/>
          <a:cs typeface="+mn-cs"/>
        </a:defRPr>
      </a:lvl8pPr>
      <a:lvl9pPr marL="1515618" indent="-89154" algn="l" defTabSz="356616" rtl="0" eaLnBrk="1" latinLnBrk="0" hangingPunct="1">
        <a:lnSpc>
          <a:spcPct val="90000"/>
        </a:lnSpc>
        <a:spcBef>
          <a:spcPts val="195"/>
        </a:spcBef>
        <a:buFont typeface="Arial" panose="020B0604020202020204" pitchFamily="34" charset="0"/>
        <a:buChar char="•"/>
        <a:defRPr sz="7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6616" rtl="0" eaLnBrk="1" latinLnBrk="0" hangingPunct="1">
        <a:defRPr sz="702" kern="1200">
          <a:solidFill>
            <a:schemeClr val="tx1"/>
          </a:solidFill>
          <a:latin typeface="+mn-lt"/>
          <a:ea typeface="+mn-ea"/>
          <a:cs typeface="+mn-cs"/>
        </a:defRPr>
      </a:lvl1pPr>
      <a:lvl2pPr marL="178308" algn="l" defTabSz="356616" rtl="0" eaLnBrk="1" latinLnBrk="0" hangingPunct="1">
        <a:defRPr sz="702" kern="1200">
          <a:solidFill>
            <a:schemeClr val="tx1"/>
          </a:solidFill>
          <a:latin typeface="+mn-lt"/>
          <a:ea typeface="+mn-ea"/>
          <a:cs typeface="+mn-cs"/>
        </a:defRPr>
      </a:lvl2pPr>
      <a:lvl3pPr marL="356616" algn="l" defTabSz="356616" rtl="0" eaLnBrk="1" latinLnBrk="0" hangingPunct="1">
        <a:defRPr sz="702" kern="1200">
          <a:solidFill>
            <a:schemeClr val="tx1"/>
          </a:solidFill>
          <a:latin typeface="+mn-lt"/>
          <a:ea typeface="+mn-ea"/>
          <a:cs typeface="+mn-cs"/>
        </a:defRPr>
      </a:lvl3pPr>
      <a:lvl4pPr marL="534924" algn="l" defTabSz="356616" rtl="0" eaLnBrk="1" latinLnBrk="0" hangingPunct="1">
        <a:defRPr sz="702" kern="1200">
          <a:solidFill>
            <a:schemeClr val="tx1"/>
          </a:solidFill>
          <a:latin typeface="+mn-lt"/>
          <a:ea typeface="+mn-ea"/>
          <a:cs typeface="+mn-cs"/>
        </a:defRPr>
      </a:lvl4pPr>
      <a:lvl5pPr marL="713232" algn="l" defTabSz="356616" rtl="0" eaLnBrk="1" latinLnBrk="0" hangingPunct="1">
        <a:defRPr sz="702" kern="1200">
          <a:solidFill>
            <a:schemeClr val="tx1"/>
          </a:solidFill>
          <a:latin typeface="+mn-lt"/>
          <a:ea typeface="+mn-ea"/>
          <a:cs typeface="+mn-cs"/>
        </a:defRPr>
      </a:lvl5pPr>
      <a:lvl6pPr marL="891540" algn="l" defTabSz="356616" rtl="0" eaLnBrk="1" latinLnBrk="0" hangingPunct="1">
        <a:defRPr sz="702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algn="l" defTabSz="356616" rtl="0" eaLnBrk="1" latinLnBrk="0" hangingPunct="1">
        <a:defRPr sz="702" kern="1200">
          <a:solidFill>
            <a:schemeClr val="tx1"/>
          </a:solidFill>
          <a:latin typeface="+mn-lt"/>
          <a:ea typeface="+mn-ea"/>
          <a:cs typeface="+mn-cs"/>
        </a:defRPr>
      </a:lvl7pPr>
      <a:lvl8pPr marL="1248156" algn="l" defTabSz="356616" rtl="0" eaLnBrk="1" latinLnBrk="0" hangingPunct="1">
        <a:defRPr sz="702" kern="1200">
          <a:solidFill>
            <a:schemeClr val="tx1"/>
          </a:solidFill>
          <a:latin typeface="+mn-lt"/>
          <a:ea typeface="+mn-ea"/>
          <a:cs typeface="+mn-cs"/>
        </a:defRPr>
      </a:lvl8pPr>
      <a:lvl9pPr marL="1426464" algn="l" defTabSz="356616" rtl="0" eaLnBrk="1" latinLnBrk="0" hangingPunct="1">
        <a:defRPr sz="7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blue and black graphs&#10;&#10;Description automatically generated">
            <a:extLst>
              <a:ext uri="{FF2B5EF4-FFF2-40B4-BE49-F238E27FC236}">
                <a16:creationId xmlns:a16="http://schemas.microsoft.com/office/drawing/2014/main" id="{9ED8DE4D-DE29-02E1-EC06-A37C8FB04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"/>
            <a:ext cx="4754563" cy="27430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2CB4DA-BA59-2494-6DE5-D7646BBF5665}"/>
              </a:ext>
            </a:extLst>
          </p:cNvPr>
          <p:cNvSpPr/>
          <p:nvPr/>
        </p:nvSpPr>
        <p:spPr>
          <a:xfrm>
            <a:off x="3276600" y="1416050"/>
            <a:ext cx="1390650" cy="958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50" i="1" dirty="0">
                <a:solidFill>
                  <a:srgbClr val="376795"/>
                </a:solidFill>
              </a:rPr>
              <a:t>Right of red line: slope for metacommunity diversity has a larger value than slope for local community diversity.   </a:t>
            </a:r>
          </a:p>
        </p:txBody>
      </p:sp>
    </p:spTree>
    <p:extLst>
      <p:ext uri="{BB962C8B-B14F-4D97-AF65-F5344CB8AC3E}">
        <p14:creationId xmlns:p14="http://schemas.microsoft.com/office/powerpoint/2010/main" val="2310580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20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Neil Gilbert</dc:creator>
  <cp:lastModifiedBy>Neil Gilbert</cp:lastModifiedBy>
  <cp:revision>1</cp:revision>
  <dcterms:created xsi:type="dcterms:W3CDTF">2024-08-26T14:34:30Z</dcterms:created>
  <dcterms:modified xsi:type="dcterms:W3CDTF">2024-08-26T16:46:03Z</dcterms:modified>
</cp:coreProperties>
</file>