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92" r:id="rId2"/>
    <p:sldId id="293" r:id="rId3"/>
    <p:sldId id="295" r:id="rId4"/>
    <p:sldId id="294" r:id="rId5"/>
    <p:sldId id="296" r:id="rId6"/>
    <p:sldId id="297" r:id="rId7"/>
    <p:sldId id="275" r:id="rId8"/>
    <p:sldId id="277" r:id="rId9"/>
    <p:sldId id="291" r:id="rId10"/>
    <p:sldId id="290" r:id="rId11"/>
    <p:sldId id="279" r:id="rId12"/>
    <p:sldId id="281" r:id="rId13"/>
    <p:sldId id="298" r:id="rId14"/>
    <p:sldId id="299" r:id="rId15"/>
    <p:sldId id="300" r:id="rId16"/>
    <p:sldId id="305" r:id="rId17"/>
    <p:sldId id="301" r:id="rId18"/>
    <p:sldId id="282" r:id="rId19"/>
    <p:sldId id="28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0256"/>
    <p:restoredTop sz="94688"/>
  </p:normalViewPr>
  <p:slideViewPr>
    <p:cSldViewPr snapToGrid="0">
      <p:cViewPr varScale="1">
        <p:scale>
          <a:sx n="32" d="100"/>
          <a:sy n="32" d="100"/>
        </p:scale>
        <p:origin x="176" y="19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E9C5DA-D560-4341-8D07-CA149B3A08B3}" type="datetimeFigureOut">
              <a:rPr lang="en-US" smtClean="0"/>
              <a:t>5/13/25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877A1C-C472-764C-BC69-45D37425F019}" type="slidenum">
              <a:rPr lang="en-US" smtClean="0"/>
              <a:t>‹#›</a:t>
            </a:fld>
            <a:endParaRPr lang="en-US"/>
          </a:p>
        </p:txBody>
      </p:sp>
    </p:spTree>
    <p:extLst>
      <p:ext uri="{BB962C8B-B14F-4D97-AF65-F5344CB8AC3E}">
        <p14:creationId xmlns:p14="http://schemas.microsoft.com/office/powerpoint/2010/main" val="4286683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211F1367-5C26-2ADB-6638-BED2D90135EA}"/>
            </a:ext>
          </a:extLst>
        </p:cNvPr>
        <p:cNvGrpSpPr/>
        <p:nvPr/>
      </p:nvGrpSpPr>
      <p:grpSpPr>
        <a:xfrm>
          <a:off x="0" y="0"/>
          <a:ext cx="0" cy="0"/>
          <a:chOff x="0" y="0"/>
          <a:chExt cx="0" cy="0"/>
        </a:xfrm>
      </p:grpSpPr>
      <p:sp>
        <p:nvSpPr>
          <p:cNvPr id="459" name="Google Shape;459;g32b46cbf894_0_223:notes">
            <a:extLst>
              <a:ext uri="{FF2B5EF4-FFF2-40B4-BE49-F238E27FC236}">
                <a16:creationId xmlns:a16="http://schemas.microsoft.com/office/drawing/2014/main" id="{55E8A147-7568-19B4-2CBE-81B5567994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2b46cbf894_0_223:notes">
            <a:extLst>
              <a:ext uri="{FF2B5EF4-FFF2-40B4-BE49-F238E27FC236}">
                <a16:creationId xmlns:a16="http://schemas.microsoft.com/office/drawing/2014/main" id="{A8868657-E6A7-F1F2-16C9-94E427CC05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So this is the penguin challenge!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Everyone is going to split up into groups of 3 or 4 and everyone will get a datasheet and a clicker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There won’t be enough time for everyone to count every colony, so you’ll have to split them up</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280499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32b46cbf894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32b46cbf894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2b46cbf894_0_1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2b46cbf894_0_1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Now, this is not a total! You are going to have to find a way to decide which of the three counts you did was the best. </a:t>
            </a:r>
            <a:endParaRPr/>
          </a:p>
          <a:p>
            <a:pPr marL="0" lvl="0" indent="0" algn="l" rtl="0">
              <a:spcBef>
                <a:spcPts val="0"/>
              </a:spcBef>
              <a:spcAft>
                <a:spcPts val="0"/>
              </a:spcAft>
              <a:buNone/>
            </a:pPr>
            <a:r>
              <a:rPr lang="en-GB"/>
              <a:t>Be creative with this!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7099C627-538D-6776-C932-D28FC47E3395}"/>
            </a:ext>
          </a:extLst>
        </p:cNvPr>
        <p:cNvGrpSpPr/>
        <p:nvPr/>
      </p:nvGrpSpPr>
      <p:grpSpPr>
        <a:xfrm>
          <a:off x="0" y="0"/>
          <a:ext cx="0" cy="0"/>
          <a:chOff x="0" y="0"/>
          <a:chExt cx="0" cy="0"/>
        </a:xfrm>
      </p:grpSpPr>
      <p:sp>
        <p:nvSpPr>
          <p:cNvPr id="459" name="Google Shape;459;g32b46cbf894_0_223:notes">
            <a:extLst>
              <a:ext uri="{FF2B5EF4-FFF2-40B4-BE49-F238E27FC236}">
                <a16:creationId xmlns:a16="http://schemas.microsoft.com/office/drawing/2014/main" id="{616FF6E7-C948-CE53-4CED-5874C82910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2b46cbf894_0_223:notes">
            <a:extLst>
              <a:ext uri="{FF2B5EF4-FFF2-40B4-BE49-F238E27FC236}">
                <a16:creationId xmlns:a16="http://schemas.microsoft.com/office/drawing/2014/main" id="{167737D9-3617-43B0-DACA-C75DE12263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62630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2EABAD6D-1F3C-3DBE-C2D3-4F4ADC7061EF}"/>
            </a:ext>
          </a:extLst>
        </p:cNvPr>
        <p:cNvGrpSpPr/>
        <p:nvPr/>
      </p:nvGrpSpPr>
      <p:grpSpPr>
        <a:xfrm>
          <a:off x="0" y="0"/>
          <a:ext cx="0" cy="0"/>
          <a:chOff x="0" y="0"/>
          <a:chExt cx="0" cy="0"/>
        </a:xfrm>
      </p:grpSpPr>
      <p:sp>
        <p:nvSpPr>
          <p:cNvPr id="459" name="Google Shape;459;g32b46cbf894_0_223:notes">
            <a:extLst>
              <a:ext uri="{FF2B5EF4-FFF2-40B4-BE49-F238E27FC236}">
                <a16:creationId xmlns:a16="http://schemas.microsoft.com/office/drawing/2014/main" id="{8F785566-9F66-BBAF-372A-7BFD7A361B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2b46cbf894_0_223:notes">
            <a:extLst>
              <a:ext uri="{FF2B5EF4-FFF2-40B4-BE49-F238E27FC236}">
                <a16:creationId xmlns:a16="http://schemas.microsoft.com/office/drawing/2014/main" id="{8328EFA0-7312-7B0F-4C09-B0B2B9A827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So this is the penguin challenge!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Everyone is going to split up into groups of 3 or 4 and everyone will get a datasheet and a clicker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There won’t be enough time for everyone to count every colony, so you’ll have to split them up</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4361988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32b46cbf894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2b46cbf894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So this is the penguin challenge!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Everyone is going to split up into groups of 3 or 4 and everyone will get a datasheet and a clicker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There won’t be enough time for everyone to count every colony, so you’ll have to split them up</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d54d7cb76459a4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d54d7cb76459a4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Char char="●"/>
            </a:pPr>
            <a:r>
              <a:rPr lang="en-GB">
                <a:solidFill>
                  <a:schemeClr val="dk1"/>
                </a:solidFill>
              </a:rPr>
              <a:t>Get together in teams of 3 or 4 </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Goal: to figure out how many penguins there are in this room </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You will get a worksheet to fill out with your count from each colony</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So, you have to use the protocol to estimate the total number of penguins in all of the different colonies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F39700C5-6BE2-8F99-244A-746FEF4182BD}"/>
            </a:ext>
          </a:extLst>
        </p:cNvPr>
        <p:cNvGrpSpPr/>
        <p:nvPr/>
      </p:nvGrpSpPr>
      <p:grpSpPr>
        <a:xfrm>
          <a:off x="0" y="0"/>
          <a:ext cx="0" cy="0"/>
          <a:chOff x="0" y="0"/>
          <a:chExt cx="0" cy="0"/>
        </a:xfrm>
      </p:grpSpPr>
      <p:sp>
        <p:nvSpPr>
          <p:cNvPr id="459" name="Google Shape;459;g32b46cbf894_0_223:notes">
            <a:extLst>
              <a:ext uri="{FF2B5EF4-FFF2-40B4-BE49-F238E27FC236}">
                <a16:creationId xmlns:a16="http://schemas.microsoft.com/office/drawing/2014/main" id="{01163A02-4907-D2FC-89B2-9A4279285C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2b46cbf894_0_223:notes">
            <a:extLst>
              <a:ext uri="{FF2B5EF4-FFF2-40B4-BE49-F238E27FC236}">
                <a16:creationId xmlns:a16="http://schemas.microsoft.com/office/drawing/2014/main" id="{DC4A0BDE-8DE2-0908-8E36-D526774F26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So this is the penguin challenge!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Everyone is going to split up into groups of 3 or 4 and everyone will get a datasheet and a clicker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There won’t be enough time for everyone to count every colony, so you’ll have to split them up</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225952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D87D7508-423B-376E-C2A3-F9B99DABEB61}"/>
            </a:ext>
          </a:extLst>
        </p:cNvPr>
        <p:cNvGrpSpPr/>
        <p:nvPr/>
      </p:nvGrpSpPr>
      <p:grpSpPr>
        <a:xfrm>
          <a:off x="0" y="0"/>
          <a:ext cx="0" cy="0"/>
          <a:chOff x="0" y="0"/>
          <a:chExt cx="0" cy="0"/>
        </a:xfrm>
      </p:grpSpPr>
      <p:sp>
        <p:nvSpPr>
          <p:cNvPr id="459" name="Google Shape;459;g32b46cbf894_0_223:notes">
            <a:extLst>
              <a:ext uri="{FF2B5EF4-FFF2-40B4-BE49-F238E27FC236}">
                <a16:creationId xmlns:a16="http://schemas.microsoft.com/office/drawing/2014/main" id="{9F5D216D-8FD9-03E0-0C78-833A80369C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2b46cbf894_0_223:notes">
            <a:extLst>
              <a:ext uri="{FF2B5EF4-FFF2-40B4-BE49-F238E27FC236}">
                <a16:creationId xmlns:a16="http://schemas.microsoft.com/office/drawing/2014/main" id="{64783C16-04BA-7006-5D72-621CDE25DD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So this is the penguin challenge!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Everyone is going to split up into groups of 3 or 4 and everyone will get a datasheet and a clicker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There won’t be enough time for everyone to count every colony, so you’ll have to split them up</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900056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39873C09-7226-893D-B5F1-BD545031007A}"/>
            </a:ext>
          </a:extLst>
        </p:cNvPr>
        <p:cNvGrpSpPr/>
        <p:nvPr/>
      </p:nvGrpSpPr>
      <p:grpSpPr>
        <a:xfrm>
          <a:off x="0" y="0"/>
          <a:ext cx="0" cy="0"/>
          <a:chOff x="0" y="0"/>
          <a:chExt cx="0" cy="0"/>
        </a:xfrm>
      </p:grpSpPr>
      <p:sp>
        <p:nvSpPr>
          <p:cNvPr id="459" name="Google Shape;459;g32b46cbf894_0_223:notes">
            <a:extLst>
              <a:ext uri="{FF2B5EF4-FFF2-40B4-BE49-F238E27FC236}">
                <a16:creationId xmlns:a16="http://schemas.microsoft.com/office/drawing/2014/main" id="{9B5A02BF-AEC3-3A94-494E-B146BB7B11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2b46cbf894_0_223:notes">
            <a:extLst>
              <a:ext uri="{FF2B5EF4-FFF2-40B4-BE49-F238E27FC236}">
                <a16:creationId xmlns:a16="http://schemas.microsoft.com/office/drawing/2014/main" id="{EBE8FDEF-E701-02B7-4498-CE1E45D66D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So this is the penguin challenge!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Everyone is going to split up into groups of 3 or 4 and everyone will get a datasheet and a clicker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There won’t be enough time for everyone to count every colony, so you’ll have to split them up</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502621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a:extLst>
            <a:ext uri="{FF2B5EF4-FFF2-40B4-BE49-F238E27FC236}">
              <a16:creationId xmlns:a16="http://schemas.microsoft.com/office/drawing/2014/main" id="{FE54985B-3C74-15CA-89E2-9A66E41BCF98}"/>
            </a:ext>
          </a:extLst>
        </p:cNvPr>
        <p:cNvGrpSpPr/>
        <p:nvPr/>
      </p:nvGrpSpPr>
      <p:grpSpPr>
        <a:xfrm>
          <a:off x="0" y="0"/>
          <a:ext cx="0" cy="0"/>
          <a:chOff x="0" y="0"/>
          <a:chExt cx="0" cy="0"/>
        </a:xfrm>
      </p:grpSpPr>
      <p:sp>
        <p:nvSpPr>
          <p:cNvPr id="459" name="Google Shape;459;g32b46cbf894_0_223:notes">
            <a:extLst>
              <a:ext uri="{FF2B5EF4-FFF2-40B4-BE49-F238E27FC236}">
                <a16:creationId xmlns:a16="http://schemas.microsoft.com/office/drawing/2014/main" id="{6AF75B54-FEE7-7AF7-6052-1BAE47A67C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32b46cbf894_0_223:notes">
            <a:extLst>
              <a:ext uri="{FF2B5EF4-FFF2-40B4-BE49-F238E27FC236}">
                <a16:creationId xmlns:a16="http://schemas.microsoft.com/office/drawing/2014/main" id="{3D15A0AE-F748-B287-6063-080187AEDE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So this is the penguin challenge!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Everyone is going to split up into groups of 3 or 4 and everyone will get a datasheet and a clicker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There won’t be enough time for everyone to count every colony, so you’ll have to split them up</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839044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2eba94cdd7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2eba94cdd7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demonstrate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29ccfd8c68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29ccfd8c68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a:extLst>
            <a:ext uri="{FF2B5EF4-FFF2-40B4-BE49-F238E27FC236}">
              <a16:creationId xmlns:a16="http://schemas.microsoft.com/office/drawing/2014/main" id="{AA78F90D-BE95-85F4-53C6-D41A086F2CAF}"/>
            </a:ext>
          </a:extLst>
        </p:cNvPr>
        <p:cNvGrpSpPr/>
        <p:nvPr/>
      </p:nvGrpSpPr>
      <p:grpSpPr>
        <a:xfrm>
          <a:off x="0" y="0"/>
          <a:ext cx="0" cy="0"/>
          <a:chOff x="0" y="0"/>
          <a:chExt cx="0" cy="0"/>
        </a:xfrm>
      </p:grpSpPr>
      <p:sp>
        <p:nvSpPr>
          <p:cNvPr id="356" name="Google Shape;356;g329ccfd8c68_0_58:notes">
            <a:extLst>
              <a:ext uri="{FF2B5EF4-FFF2-40B4-BE49-F238E27FC236}">
                <a16:creationId xmlns:a16="http://schemas.microsoft.com/office/drawing/2014/main" id="{22A72ACC-AFCE-0B0C-E979-ECD56C2079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29ccfd8c68_0_58:notes">
            <a:extLst>
              <a:ext uri="{FF2B5EF4-FFF2-40B4-BE49-F238E27FC236}">
                <a16:creationId xmlns:a16="http://schemas.microsoft.com/office/drawing/2014/main" id="{21EA8A48-6CC9-EC94-8055-55D2280588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885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a:extLst>
            <a:ext uri="{FF2B5EF4-FFF2-40B4-BE49-F238E27FC236}">
              <a16:creationId xmlns:a16="http://schemas.microsoft.com/office/drawing/2014/main" id="{A948E56D-AA79-C4B3-FE6A-B88FF98E2417}"/>
            </a:ext>
          </a:extLst>
        </p:cNvPr>
        <p:cNvGrpSpPr/>
        <p:nvPr/>
      </p:nvGrpSpPr>
      <p:grpSpPr>
        <a:xfrm>
          <a:off x="0" y="0"/>
          <a:ext cx="0" cy="0"/>
          <a:chOff x="0" y="0"/>
          <a:chExt cx="0" cy="0"/>
        </a:xfrm>
      </p:grpSpPr>
      <p:sp>
        <p:nvSpPr>
          <p:cNvPr id="356" name="Google Shape;356;g329ccfd8c68_0_58:notes">
            <a:extLst>
              <a:ext uri="{FF2B5EF4-FFF2-40B4-BE49-F238E27FC236}">
                <a16:creationId xmlns:a16="http://schemas.microsoft.com/office/drawing/2014/main" id="{0FB40F9F-0F3F-250D-1759-8D02F88E93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29ccfd8c68_0_58:notes">
            <a:extLst>
              <a:ext uri="{FF2B5EF4-FFF2-40B4-BE49-F238E27FC236}">
                <a16:creationId xmlns:a16="http://schemas.microsoft.com/office/drawing/2014/main" id="{ED852FF2-2A5B-0F6A-AAF7-E8421B733F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828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2A0B-7783-4E7F-2F54-49404F930A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ED9A3A-AB44-D84D-D60E-0134A7F2B8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2710BD-1F5B-67EB-A469-D15BAB55D4A5}"/>
              </a:ext>
            </a:extLst>
          </p:cNvPr>
          <p:cNvSpPr>
            <a:spLocks noGrp="1"/>
          </p:cNvSpPr>
          <p:nvPr>
            <p:ph type="dt" sz="half" idx="10"/>
          </p:nvPr>
        </p:nvSpPr>
        <p:spPr/>
        <p:txBody>
          <a:bodyPr/>
          <a:lstStyle/>
          <a:p>
            <a:fld id="{BD92888C-564F-AA45-8EE5-F85B3D281041}" type="datetimeFigureOut">
              <a:rPr lang="en-US" smtClean="0"/>
              <a:t>5/13/25</a:t>
            </a:fld>
            <a:endParaRPr lang="en-US"/>
          </a:p>
        </p:txBody>
      </p:sp>
      <p:sp>
        <p:nvSpPr>
          <p:cNvPr id="5" name="Footer Placeholder 4">
            <a:extLst>
              <a:ext uri="{FF2B5EF4-FFF2-40B4-BE49-F238E27FC236}">
                <a16:creationId xmlns:a16="http://schemas.microsoft.com/office/drawing/2014/main" id="{4F208D3D-C34B-5328-A9F7-710F8F30C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1160F-53BF-34D1-6805-C892C098FF2D}"/>
              </a:ext>
            </a:extLst>
          </p:cNvPr>
          <p:cNvSpPr>
            <a:spLocks noGrp="1"/>
          </p:cNvSpPr>
          <p:nvPr>
            <p:ph type="sldNum" sz="quarter" idx="12"/>
          </p:nvPr>
        </p:nvSpPr>
        <p:spPr/>
        <p:txBody>
          <a:bodyPr/>
          <a:lstStyle/>
          <a:p>
            <a:fld id="{2111E0C2-0883-6D47-B9DC-DA306332809F}" type="slidenum">
              <a:rPr lang="en-US" smtClean="0"/>
              <a:t>‹#›</a:t>
            </a:fld>
            <a:endParaRPr lang="en-US"/>
          </a:p>
        </p:txBody>
      </p:sp>
    </p:spTree>
    <p:extLst>
      <p:ext uri="{BB962C8B-B14F-4D97-AF65-F5344CB8AC3E}">
        <p14:creationId xmlns:p14="http://schemas.microsoft.com/office/powerpoint/2010/main" val="2210713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DED25-7C7D-AA7F-AA27-0865B8EF57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FF5C6F9-2538-FA56-C957-A276AB3F97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E755E-DB4C-AF3E-D73A-BDB4D6162466}"/>
              </a:ext>
            </a:extLst>
          </p:cNvPr>
          <p:cNvSpPr>
            <a:spLocks noGrp="1"/>
          </p:cNvSpPr>
          <p:nvPr>
            <p:ph type="dt" sz="half" idx="10"/>
          </p:nvPr>
        </p:nvSpPr>
        <p:spPr/>
        <p:txBody>
          <a:bodyPr/>
          <a:lstStyle/>
          <a:p>
            <a:fld id="{BD92888C-564F-AA45-8EE5-F85B3D281041}" type="datetimeFigureOut">
              <a:rPr lang="en-US" smtClean="0"/>
              <a:t>5/13/25</a:t>
            </a:fld>
            <a:endParaRPr lang="en-US"/>
          </a:p>
        </p:txBody>
      </p:sp>
      <p:sp>
        <p:nvSpPr>
          <p:cNvPr id="5" name="Footer Placeholder 4">
            <a:extLst>
              <a:ext uri="{FF2B5EF4-FFF2-40B4-BE49-F238E27FC236}">
                <a16:creationId xmlns:a16="http://schemas.microsoft.com/office/drawing/2014/main" id="{2500353E-114C-64FC-E4C6-F04BEEBC46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9DEBB-24BE-7861-FC74-8F1FB9F7053C}"/>
              </a:ext>
            </a:extLst>
          </p:cNvPr>
          <p:cNvSpPr>
            <a:spLocks noGrp="1"/>
          </p:cNvSpPr>
          <p:nvPr>
            <p:ph type="sldNum" sz="quarter" idx="12"/>
          </p:nvPr>
        </p:nvSpPr>
        <p:spPr/>
        <p:txBody>
          <a:bodyPr/>
          <a:lstStyle/>
          <a:p>
            <a:fld id="{2111E0C2-0883-6D47-B9DC-DA306332809F}" type="slidenum">
              <a:rPr lang="en-US" smtClean="0"/>
              <a:t>‹#›</a:t>
            </a:fld>
            <a:endParaRPr lang="en-US"/>
          </a:p>
        </p:txBody>
      </p:sp>
    </p:spTree>
    <p:extLst>
      <p:ext uri="{BB962C8B-B14F-4D97-AF65-F5344CB8AC3E}">
        <p14:creationId xmlns:p14="http://schemas.microsoft.com/office/powerpoint/2010/main" val="188433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E19362-516A-9CE1-CE1D-EBC5059589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C49E45-66EB-A279-C004-5F56FDAAF2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8F1AE5-E113-B484-41E1-D96808582642}"/>
              </a:ext>
            </a:extLst>
          </p:cNvPr>
          <p:cNvSpPr>
            <a:spLocks noGrp="1"/>
          </p:cNvSpPr>
          <p:nvPr>
            <p:ph type="dt" sz="half" idx="10"/>
          </p:nvPr>
        </p:nvSpPr>
        <p:spPr/>
        <p:txBody>
          <a:bodyPr/>
          <a:lstStyle/>
          <a:p>
            <a:fld id="{BD92888C-564F-AA45-8EE5-F85B3D281041}" type="datetimeFigureOut">
              <a:rPr lang="en-US" smtClean="0"/>
              <a:t>5/13/25</a:t>
            </a:fld>
            <a:endParaRPr lang="en-US"/>
          </a:p>
        </p:txBody>
      </p:sp>
      <p:sp>
        <p:nvSpPr>
          <p:cNvPr id="5" name="Footer Placeholder 4">
            <a:extLst>
              <a:ext uri="{FF2B5EF4-FFF2-40B4-BE49-F238E27FC236}">
                <a16:creationId xmlns:a16="http://schemas.microsoft.com/office/drawing/2014/main" id="{166C9843-A48A-75CD-C55B-4C1600BFC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71952-9205-A9CF-058E-2C81054D8215}"/>
              </a:ext>
            </a:extLst>
          </p:cNvPr>
          <p:cNvSpPr>
            <a:spLocks noGrp="1"/>
          </p:cNvSpPr>
          <p:nvPr>
            <p:ph type="sldNum" sz="quarter" idx="12"/>
          </p:nvPr>
        </p:nvSpPr>
        <p:spPr/>
        <p:txBody>
          <a:bodyPr/>
          <a:lstStyle/>
          <a:p>
            <a:fld id="{2111E0C2-0883-6D47-B9DC-DA306332809F}" type="slidenum">
              <a:rPr lang="en-US" smtClean="0"/>
              <a:t>‹#›</a:t>
            </a:fld>
            <a:endParaRPr lang="en-US"/>
          </a:p>
        </p:txBody>
      </p:sp>
    </p:spTree>
    <p:extLst>
      <p:ext uri="{BB962C8B-B14F-4D97-AF65-F5344CB8AC3E}">
        <p14:creationId xmlns:p14="http://schemas.microsoft.com/office/powerpoint/2010/main" val="2346098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92F5-C60A-2E98-C8CD-2EF270F3CB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DC04E8-88F3-2545-2216-A467874989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73D926-1AD2-A315-CC82-81EE084E3197}"/>
              </a:ext>
            </a:extLst>
          </p:cNvPr>
          <p:cNvSpPr>
            <a:spLocks noGrp="1"/>
          </p:cNvSpPr>
          <p:nvPr>
            <p:ph type="dt" sz="half" idx="10"/>
          </p:nvPr>
        </p:nvSpPr>
        <p:spPr/>
        <p:txBody>
          <a:bodyPr/>
          <a:lstStyle/>
          <a:p>
            <a:fld id="{BD92888C-564F-AA45-8EE5-F85B3D281041}" type="datetimeFigureOut">
              <a:rPr lang="en-US" smtClean="0"/>
              <a:t>5/13/25</a:t>
            </a:fld>
            <a:endParaRPr lang="en-US"/>
          </a:p>
        </p:txBody>
      </p:sp>
      <p:sp>
        <p:nvSpPr>
          <p:cNvPr id="5" name="Footer Placeholder 4">
            <a:extLst>
              <a:ext uri="{FF2B5EF4-FFF2-40B4-BE49-F238E27FC236}">
                <a16:creationId xmlns:a16="http://schemas.microsoft.com/office/drawing/2014/main" id="{C818EFC5-5183-C0DD-E98C-2865E5AA4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ACABD-D5B3-5C5C-ADDC-01E7F0B83DF6}"/>
              </a:ext>
            </a:extLst>
          </p:cNvPr>
          <p:cNvSpPr>
            <a:spLocks noGrp="1"/>
          </p:cNvSpPr>
          <p:nvPr>
            <p:ph type="sldNum" sz="quarter" idx="12"/>
          </p:nvPr>
        </p:nvSpPr>
        <p:spPr/>
        <p:txBody>
          <a:bodyPr/>
          <a:lstStyle/>
          <a:p>
            <a:fld id="{2111E0C2-0883-6D47-B9DC-DA306332809F}" type="slidenum">
              <a:rPr lang="en-US" smtClean="0"/>
              <a:t>‹#›</a:t>
            </a:fld>
            <a:endParaRPr lang="en-US"/>
          </a:p>
        </p:txBody>
      </p:sp>
    </p:spTree>
    <p:extLst>
      <p:ext uri="{BB962C8B-B14F-4D97-AF65-F5344CB8AC3E}">
        <p14:creationId xmlns:p14="http://schemas.microsoft.com/office/powerpoint/2010/main" val="28040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8EDD-914B-5352-DC61-90DDC93AD6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86930D-29CB-209F-DE9D-170046414F5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5B41C0-F07E-093E-359D-4B9D6416AFCD}"/>
              </a:ext>
            </a:extLst>
          </p:cNvPr>
          <p:cNvSpPr>
            <a:spLocks noGrp="1"/>
          </p:cNvSpPr>
          <p:nvPr>
            <p:ph type="dt" sz="half" idx="10"/>
          </p:nvPr>
        </p:nvSpPr>
        <p:spPr/>
        <p:txBody>
          <a:bodyPr/>
          <a:lstStyle/>
          <a:p>
            <a:fld id="{BD92888C-564F-AA45-8EE5-F85B3D281041}" type="datetimeFigureOut">
              <a:rPr lang="en-US" smtClean="0"/>
              <a:t>5/13/25</a:t>
            </a:fld>
            <a:endParaRPr lang="en-US"/>
          </a:p>
        </p:txBody>
      </p:sp>
      <p:sp>
        <p:nvSpPr>
          <p:cNvPr id="5" name="Footer Placeholder 4">
            <a:extLst>
              <a:ext uri="{FF2B5EF4-FFF2-40B4-BE49-F238E27FC236}">
                <a16:creationId xmlns:a16="http://schemas.microsoft.com/office/drawing/2014/main" id="{D19135FF-5674-9CA6-76A7-4331F73309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6C120-8F58-AC77-B4DF-28234BE16E7B}"/>
              </a:ext>
            </a:extLst>
          </p:cNvPr>
          <p:cNvSpPr>
            <a:spLocks noGrp="1"/>
          </p:cNvSpPr>
          <p:nvPr>
            <p:ph type="sldNum" sz="quarter" idx="12"/>
          </p:nvPr>
        </p:nvSpPr>
        <p:spPr/>
        <p:txBody>
          <a:bodyPr/>
          <a:lstStyle/>
          <a:p>
            <a:fld id="{2111E0C2-0883-6D47-B9DC-DA306332809F}" type="slidenum">
              <a:rPr lang="en-US" smtClean="0"/>
              <a:t>‹#›</a:t>
            </a:fld>
            <a:endParaRPr lang="en-US"/>
          </a:p>
        </p:txBody>
      </p:sp>
    </p:spTree>
    <p:extLst>
      <p:ext uri="{BB962C8B-B14F-4D97-AF65-F5344CB8AC3E}">
        <p14:creationId xmlns:p14="http://schemas.microsoft.com/office/powerpoint/2010/main" val="3294234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DC3C7-08EA-1963-570E-CBB6C0B648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135D24-0C4D-3444-4535-E028171A61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2C172B-8E8C-8FBB-C1CF-569117FF9C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44FE4E-780A-1290-5463-489E17F27D3C}"/>
              </a:ext>
            </a:extLst>
          </p:cNvPr>
          <p:cNvSpPr>
            <a:spLocks noGrp="1"/>
          </p:cNvSpPr>
          <p:nvPr>
            <p:ph type="dt" sz="half" idx="10"/>
          </p:nvPr>
        </p:nvSpPr>
        <p:spPr/>
        <p:txBody>
          <a:bodyPr/>
          <a:lstStyle/>
          <a:p>
            <a:fld id="{BD92888C-564F-AA45-8EE5-F85B3D281041}" type="datetimeFigureOut">
              <a:rPr lang="en-US" smtClean="0"/>
              <a:t>5/13/25</a:t>
            </a:fld>
            <a:endParaRPr lang="en-US"/>
          </a:p>
        </p:txBody>
      </p:sp>
      <p:sp>
        <p:nvSpPr>
          <p:cNvPr id="6" name="Footer Placeholder 5">
            <a:extLst>
              <a:ext uri="{FF2B5EF4-FFF2-40B4-BE49-F238E27FC236}">
                <a16:creationId xmlns:a16="http://schemas.microsoft.com/office/drawing/2014/main" id="{4A7AAA97-A569-74AF-8242-9A8BD413DE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FD182-8FB7-2506-D4E8-B09E818E6B87}"/>
              </a:ext>
            </a:extLst>
          </p:cNvPr>
          <p:cNvSpPr>
            <a:spLocks noGrp="1"/>
          </p:cNvSpPr>
          <p:nvPr>
            <p:ph type="sldNum" sz="quarter" idx="12"/>
          </p:nvPr>
        </p:nvSpPr>
        <p:spPr/>
        <p:txBody>
          <a:bodyPr/>
          <a:lstStyle/>
          <a:p>
            <a:fld id="{2111E0C2-0883-6D47-B9DC-DA306332809F}" type="slidenum">
              <a:rPr lang="en-US" smtClean="0"/>
              <a:t>‹#›</a:t>
            </a:fld>
            <a:endParaRPr lang="en-US"/>
          </a:p>
        </p:txBody>
      </p:sp>
    </p:spTree>
    <p:extLst>
      <p:ext uri="{BB962C8B-B14F-4D97-AF65-F5344CB8AC3E}">
        <p14:creationId xmlns:p14="http://schemas.microsoft.com/office/powerpoint/2010/main" val="2387427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64939-60DF-A61B-1E82-72AC826EE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259469-7EB9-55A3-592A-4B5F479BCE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74FE35-B15B-A170-DBEF-E94552C9B0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053B52-E3BC-A911-6126-2C805638BD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84358C-2431-4AD9-071C-7608092132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D7BA83-8CF3-737A-309E-16700230449B}"/>
              </a:ext>
            </a:extLst>
          </p:cNvPr>
          <p:cNvSpPr>
            <a:spLocks noGrp="1"/>
          </p:cNvSpPr>
          <p:nvPr>
            <p:ph type="dt" sz="half" idx="10"/>
          </p:nvPr>
        </p:nvSpPr>
        <p:spPr/>
        <p:txBody>
          <a:bodyPr/>
          <a:lstStyle/>
          <a:p>
            <a:fld id="{BD92888C-564F-AA45-8EE5-F85B3D281041}" type="datetimeFigureOut">
              <a:rPr lang="en-US" smtClean="0"/>
              <a:t>5/13/25</a:t>
            </a:fld>
            <a:endParaRPr lang="en-US"/>
          </a:p>
        </p:txBody>
      </p:sp>
      <p:sp>
        <p:nvSpPr>
          <p:cNvPr id="8" name="Footer Placeholder 7">
            <a:extLst>
              <a:ext uri="{FF2B5EF4-FFF2-40B4-BE49-F238E27FC236}">
                <a16:creationId xmlns:a16="http://schemas.microsoft.com/office/drawing/2014/main" id="{05729B5B-E14A-3F75-012A-59B0CA10E6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293515-011C-528C-81A8-3773758D604D}"/>
              </a:ext>
            </a:extLst>
          </p:cNvPr>
          <p:cNvSpPr>
            <a:spLocks noGrp="1"/>
          </p:cNvSpPr>
          <p:nvPr>
            <p:ph type="sldNum" sz="quarter" idx="12"/>
          </p:nvPr>
        </p:nvSpPr>
        <p:spPr/>
        <p:txBody>
          <a:bodyPr/>
          <a:lstStyle/>
          <a:p>
            <a:fld id="{2111E0C2-0883-6D47-B9DC-DA306332809F}" type="slidenum">
              <a:rPr lang="en-US" smtClean="0"/>
              <a:t>‹#›</a:t>
            </a:fld>
            <a:endParaRPr lang="en-US"/>
          </a:p>
        </p:txBody>
      </p:sp>
    </p:spTree>
    <p:extLst>
      <p:ext uri="{BB962C8B-B14F-4D97-AF65-F5344CB8AC3E}">
        <p14:creationId xmlns:p14="http://schemas.microsoft.com/office/powerpoint/2010/main" val="1717515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7CE3-B547-4CE6-4239-4F1B25BB62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9A318E-A839-3F1F-9F98-19295CFFFC4B}"/>
              </a:ext>
            </a:extLst>
          </p:cNvPr>
          <p:cNvSpPr>
            <a:spLocks noGrp="1"/>
          </p:cNvSpPr>
          <p:nvPr>
            <p:ph type="dt" sz="half" idx="10"/>
          </p:nvPr>
        </p:nvSpPr>
        <p:spPr/>
        <p:txBody>
          <a:bodyPr/>
          <a:lstStyle/>
          <a:p>
            <a:fld id="{BD92888C-564F-AA45-8EE5-F85B3D281041}" type="datetimeFigureOut">
              <a:rPr lang="en-US" smtClean="0"/>
              <a:t>5/13/25</a:t>
            </a:fld>
            <a:endParaRPr lang="en-US"/>
          </a:p>
        </p:txBody>
      </p:sp>
      <p:sp>
        <p:nvSpPr>
          <p:cNvPr id="4" name="Footer Placeholder 3">
            <a:extLst>
              <a:ext uri="{FF2B5EF4-FFF2-40B4-BE49-F238E27FC236}">
                <a16:creationId xmlns:a16="http://schemas.microsoft.com/office/drawing/2014/main" id="{2E51D647-8816-7CA4-965E-1A21BC38F2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131DFA-A68C-E09F-6891-7EC67FB9CC5A}"/>
              </a:ext>
            </a:extLst>
          </p:cNvPr>
          <p:cNvSpPr>
            <a:spLocks noGrp="1"/>
          </p:cNvSpPr>
          <p:nvPr>
            <p:ph type="sldNum" sz="quarter" idx="12"/>
          </p:nvPr>
        </p:nvSpPr>
        <p:spPr/>
        <p:txBody>
          <a:bodyPr/>
          <a:lstStyle/>
          <a:p>
            <a:fld id="{2111E0C2-0883-6D47-B9DC-DA306332809F}" type="slidenum">
              <a:rPr lang="en-US" smtClean="0"/>
              <a:t>‹#›</a:t>
            </a:fld>
            <a:endParaRPr lang="en-US"/>
          </a:p>
        </p:txBody>
      </p:sp>
    </p:spTree>
    <p:extLst>
      <p:ext uri="{BB962C8B-B14F-4D97-AF65-F5344CB8AC3E}">
        <p14:creationId xmlns:p14="http://schemas.microsoft.com/office/powerpoint/2010/main" val="2821919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E87CF4-012F-6B1D-F0EF-45EF543E4463}"/>
              </a:ext>
            </a:extLst>
          </p:cNvPr>
          <p:cNvSpPr>
            <a:spLocks noGrp="1"/>
          </p:cNvSpPr>
          <p:nvPr>
            <p:ph type="dt" sz="half" idx="10"/>
          </p:nvPr>
        </p:nvSpPr>
        <p:spPr/>
        <p:txBody>
          <a:bodyPr/>
          <a:lstStyle/>
          <a:p>
            <a:fld id="{BD92888C-564F-AA45-8EE5-F85B3D281041}" type="datetimeFigureOut">
              <a:rPr lang="en-US" smtClean="0"/>
              <a:t>5/13/25</a:t>
            </a:fld>
            <a:endParaRPr lang="en-US"/>
          </a:p>
        </p:txBody>
      </p:sp>
      <p:sp>
        <p:nvSpPr>
          <p:cNvPr id="3" name="Footer Placeholder 2">
            <a:extLst>
              <a:ext uri="{FF2B5EF4-FFF2-40B4-BE49-F238E27FC236}">
                <a16:creationId xmlns:a16="http://schemas.microsoft.com/office/drawing/2014/main" id="{AD87DBCE-DD90-F332-D2B6-2460E421EB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997A2B-81C6-46F4-5DC9-5FC27936D442}"/>
              </a:ext>
            </a:extLst>
          </p:cNvPr>
          <p:cNvSpPr>
            <a:spLocks noGrp="1"/>
          </p:cNvSpPr>
          <p:nvPr>
            <p:ph type="sldNum" sz="quarter" idx="12"/>
          </p:nvPr>
        </p:nvSpPr>
        <p:spPr/>
        <p:txBody>
          <a:bodyPr/>
          <a:lstStyle/>
          <a:p>
            <a:fld id="{2111E0C2-0883-6D47-B9DC-DA306332809F}" type="slidenum">
              <a:rPr lang="en-US" smtClean="0"/>
              <a:t>‹#›</a:t>
            </a:fld>
            <a:endParaRPr lang="en-US"/>
          </a:p>
        </p:txBody>
      </p:sp>
    </p:spTree>
    <p:extLst>
      <p:ext uri="{BB962C8B-B14F-4D97-AF65-F5344CB8AC3E}">
        <p14:creationId xmlns:p14="http://schemas.microsoft.com/office/powerpoint/2010/main" val="98507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E827A-D56D-D883-E132-A40CD4DF16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E30C91-60CD-2929-FCAE-A4C1074BA4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D188AF-8EE5-32B2-48D8-C44A4F915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4C2F46-F672-BBB6-DE0B-1FE96A07D7F8}"/>
              </a:ext>
            </a:extLst>
          </p:cNvPr>
          <p:cNvSpPr>
            <a:spLocks noGrp="1"/>
          </p:cNvSpPr>
          <p:nvPr>
            <p:ph type="dt" sz="half" idx="10"/>
          </p:nvPr>
        </p:nvSpPr>
        <p:spPr/>
        <p:txBody>
          <a:bodyPr/>
          <a:lstStyle/>
          <a:p>
            <a:fld id="{BD92888C-564F-AA45-8EE5-F85B3D281041}" type="datetimeFigureOut">
              <a:rPr lang="en-US" smtClean="0"/>
              <a:t>5/13/25</a:t>
            </a:fld>
            <a:endParaRPr lang="en-US"/>
          </a:p>
        </p:txBody>
      </p:sp>
      <p:sp>
        <p:nvSpPr>
          <p:cNvPr id="6" name="Footer Placeholder 5">
            <a:extLst>
              <a:ext uri="{FF2B5EF4-FFF2-40B4-BE49-F238E27FC236}">
                <a16:creationId xmlns:a16="http://schemas.microsoft.com/office/drawing/2014/main" id="{18739429-11BF-65FB-3ABE-D688CA7B63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1A1CCB-F53E-D985-D4E5-35BE9E3879E3}"/>
              </a:ext>
            </a:extLst>
          </p:cNvPr>
          <p:cNvSpPr>
            <a:spLocks noGrp="1"/>
          </p:cNvSpPr>
          <p:nvPr>
            <p:ph type="sldNum" sz="quarter" idx="12"/>
          </p:nvPr>
        </p:nvSpPr>
        <p:spPr/>
        <p:txBody>
          <a:bodyPr/>
          <a:lstStyle/>
          <a:p>
            <a:fld id="{2111E0C2-0883-6D47-B9DC-DA306332809F}" type="slidenum">
              <a:rPr lang="en-US" smtClean="0"/>
              <a:t>‹#›</a:t>
            </a:fld>
            <a:endParaRPr lang="en-US"/>
          </a:p>
        </p:txBody>
      </p:sp>
    </p:spTree>
    <p:extLst>
      <p:ext uri="{BB962C8B-B14F-4D97-AF65-F5344CB8AC3E}">
        <p14:creationId xmlns:p14="http://schemas.microsoft.com/office/powerpoint/2010/main" val="3820186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D9E21-B41D-92A2-59D8-88736513C0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E72BB9C-9C79-5E32-D1E8-F9ED183A31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BDB310-9DD5-ADCF-CCA8-E7979B153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148485-5935-64C3-94B6-EEE8F5444311}"/>
              </a:ext>
            </a:extLst>
          </p:cNvPr>
          <p:cNvSpPr>
            <a:spLocks noGrp="1"/>
          </p:cNvSpPr>
          <p:nvPr>
            <p:ph type="dt" sz="half" idx="10"/>
          </p:nvPr>
        </p:nvSpPr>
        <p:spPr/>
        <p:txBody>
          <a:bodyPr/>
          <a:lstStyle/>
          <a:p>
            <a:fld id="{BD92888C-564F-AA45-8EE5-F85B3D281041}" type="datetimeFigureOut">
              <a:rPr lang="en-US" smtClean="0"/>
              <a:t>5/13/25</a:t>
            </a:fld>
            <a:endParaRPr lang="en-US"/>
          </a:p>
        </p:txBody>
      </p:sp>
      <p:sp>
        <p:nvSpPr>
          <p:cNvPr id="6" name="Footer Placeholder 5">
            <a:extLst>
              <a:ext uri="{FF2B5EF4-FFF2-40B4-BE49-F238E27FC236}">
                <a16:creationId xmlns:a16="http://schemas.microsoft.com/office/drawing/2014/main" id="{3369974F-3FC5-3C07-0ECC-324716F4CB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42E98-FAA9-7845-2B35-CB465277F462}"/>
              </a:ext>
            </a:extLst>
          </p:cNvPr>
          <p:cNvSpPr>
            <a:spLocks noGrp="1"/>
          </p:cNvSpPr>
          <p:nvPr>
            <p:ph type="sldNum" sz="quarter" idx="12"/>
          </p:nvPr>
        </p:nvSpPr>
        <p:spPr/>
        <p:txBody>
          <a:bodyPr/>
          <a:lstStyle/>
          <a:p>
            <a:fld id="{2111E0C2-0883-6D47-B9DC-DA306332809F}" type="slidenum">
              <a:rPr lang="en-US" smtClean="0"/>
              <a:t>‹#›</a:t>
            </a:fld>
            <a:endParaRPr lang="en-US"/>
          </a:p>
        </p:txBody>
      </p:sp>
    </p:spTree>
    <p:extLst>
      <p:ext uri="{BB962C8B-B14F-4D97-AF65-F5344CB8AC3E}">
        <p14:creationId xmlns:p14="http://schemas.microsoft.com/office/powerpoint/2010/main" val="3176162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51C8E4-ADB5-0D51-E830-0F02A2D69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A3A3B9-A63D-5D85-9A6D-25AD481608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13D167-E0E3-3516-0C02-81C7A6EC51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92888C-564F-AA45-8EE5-F85B3D281041}" type="datetimeFigureOut">
              <a:rPr lang="en-US" smtClean="0"/>
              <a:t>5/13/25</a:t>
            </a:fld>
            <a:endParaRPr lang="en-US"/>
          </a:p>
        </p:txBody>
      </p:sp>
      <p:sp>
        <p:nvSpPr>
          <p:cNvPr id="5" name="Footer Placeholder 4">
            <a:extLst>
              <a:ext uri="{FF2B5EF4-FFF2-40B4-BE49-F238E27FC236}">
                <a16:creationId xmlns:a16="http://schemas.microsoft.com/office/drawing/2014/main" id="{670CFE6E-0AC5-B59E-1EB3-80776C00AE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AB6AD0-DCED-5C15-96C3-321CC39AC4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11E0C2-0883-6D47-B9DC-DA306332809F}" type="slidenum">
              <a:rPr lang="en-US" smtClean="0"/>
              <a:t>‹#›</a:t>
            </a:fld>
            <a:endParaRPr lang="en-US"/>
          </a:p>
        </p:txBody>
      </p:sp>
    </p:spTree>
    <p:extLst>
      <p:ext uri="{BB962C8B-B14F-4D97-AF65-F5344CB8AC3E}">
        <p14:creationId xmlns:p14="http://schemas.microsoft.com/office/powerpoint/2010/main" val="1612628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jpeg"/><Relationship Id="rId7"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6.svg"/><Relationship Id="rId4" Type="http://schemas.openxmlformats.org/officeDocument/2006/relationships/image" Target="../media/image4.png"/><Relationship Id="rId9"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6.svg"/><Relationship Id="rId4" Type="http://schemas.openxmlformats.org/officeDocument/2006/relationships/image" Target="../media/image7.jpeg"/><Relationship Id="rId9"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jpeg"/><Relationship Id="rId7"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6.svg"/><Relationship Id="rId4" Type="http://schemas.openxmlformats.org/officeDocument/2006/relationships/image" Target="../media/image4.png"/><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7.jpeg"/><Relationship Id="rId7"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10" Type="http://schemas.openxmlformats.org/officeDocument/2006/relationships/image" Target="../media/image6.svg"/><Relationship Id="rId4" Type="http://schemas.openxmlformats.org/officeDocument/2006/relationships/image" Target="../media/image4.png"/><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C0CCEA29-F35A-7B57-88BC-37A4C46416E8}"/>
            </a:ext>
          </a:extLst>
        </p:cNvPr>
        <p:cNvGrpSpPr/>
        <p:nvPr/>
      </p:nvGrpSpPr>
      <p:grpSpPr>
        <a:xfrm>
          <a:off x="0" y="0"/>
          <a:ext cx="0" cy="0"/>
          <a:chOff x="0" y="0"/>
          <a:chExt cx="0" cy="0"/>
        </a:xfrm>
      </p:grpSpPr>
      <p:pic>
        <p:nvPicPr>
          <p:cNvPr id="462" name="Google Shape;462;p39" descr="File:Iceberg-icone2.svg - Wikimedia Commons">
            <a:extLst>
              <a:ext uri="{FF2B5EF4-FFF2-40B4-BE49-F238E27FC236}">
                <a16:creationId xmlns:a16="http://schemas.microsoft.com/office/drawing/2014/main" id="{B7A61F9A-8C20-0293-507A-E173882D079D}"/>
              </a:ext>
            </a:extLst>
          </p:cNvPr>
          <p:cNvPicPr preferRelativeResize="0"/>
          <p:nvPr/>
        </p:nvPicPr>
        <p:blipFill rotWithShape="1">
          <a:blip r:embed="rId3">
            <a:alphaModFix/>
          </a:blip>
          <a:srcRect t="4811" b="29094"/>
          <a:stretch/>
        </p:blipFill>
        <p:spPr>
          <a:xfrm>
            <a:off x="1" y="1"/>
            <a:ext cx="12192004" cy="6858001"/>
          </a:xfrm>
          <a:prstGeom prst="rect">
            <a:avLst/>
          </a:prstGeom>
          <a:noFill/>
          <a:ln>
            <a:noFill/>
          </a:ln>
        </p:spPr>
      </p:pic>
      <p:sp>
        <p:nvSpPr>
          <p:cNvPr id="10" name="TextBox 9">
            <a:extLst>
              <a:ext uri="{FF2B5EF4-FFF2-40B4-BE49-F238E27FC236}">
                <a16:creationId xmlns:a16="http://schemas.microsoft.com/office/drawing/2014/main" id="{39534FEF-CB9B-27F2-F10E-DEDBCBC124C3}"/>
              </a:ext>
            </a:extLst>
          </p:cNvPr>
          <p:cNvSpPr txBox="1"/>
          <p:nvPr/>
        </p:nvSpPr>
        <p:spPr>
          <a:xfrm>
            <a:off x="3371661" y="700790"/>
            <a:ext cx="5666321" cy="707886"/>
          </a:xfrm>
          <a:prstGeom prst="rect">
            <a:avLst/>
          </a:prstGeom>
          <a:noFill/>
        </p:spPr>
        <p:txBody>
          <a:bodyPr wrap="square" rtlCol="0">
            <a:spAutoFit/>
          </a:bodyPr>
          <a:lstStyle/>
          <a:p>
            <a:pPr algn="ctr"/>
            <a:r>
              <a:rPr lang="en-GB" sz="4000" b="1" u="sng">
                <a:solidFill>
                  <a:srgbClr val="0000FF"/>
                </a:solidFill>
              </a:rPr>
              <a:t>Penguin Challenge!!!!</a:t>
            </a:r>
          </a:p>
        </p:txBody>
      </p:sp>
    </p:spTree>
    <p:extLst>
      <p:ext uri="{BB962C8B-B14F-4D97-AF65-F5344CB8AC3E}">
        <p14:creationId xmlns:p14="http://schemas.microsoft.com/office/powerpoint/2010/main" val="3046000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8">
          <a:extLst>
            <a:ext uri="{FF2B5EF4-FFF2-40B4-BE49-F238E27FC236}">
              <a16:creationId xmlns:a16="http://schemas.microsoft.com/office/drawing/2014/main" id="{491A3954-D088-0C23-3A90-6AB49761A174}"/>
            </a:ext>
          </a:extLst>
        </p:cNvPr>
        <p:cNvGrpSpPr/>
        <p:nvPr/>
      </p:nvGrpSpPr>
      <p:grpSpPr>
        <a:xfrm>
          <a:off x="0" y="0"/>
          <a:ext cx="0" cy="0"/>
          <a:chOff x="0" y="0"/>
          <a:chExt cx="0" cy="0"/>
        </a:xfrm>
      </p:grpSpPr>
      <p:pic>
        <p:nvPicPr>
          <p:cNvPr id="15" name="Google Shape;361;p34">
            <a:extLst>
              <a:ext uri="{FF2B5EF4-FFF2-40B4-BE49-F238E27FC236}">
                <a16:creationId xmlns:a16="http://schemas.microsoft.com/office/drawing/2014/main" id="{B37ECCD3-A576-343C-0D47-27FFFC3C4D92}"/>
              </a:ext>
            </a:extLst>
          </p:cNvPr>
          <p:cNvPicPr preferRelativeResize="0"/>
          <p:nvPr/>
        </p:nvPicPr>
        <p:blipFill>
          <a:blip r:embed="rId3">
            <a:alphaModFix/>
          </a:blip>
          <a:stretch>
            <a:fillRect/>
          </a:stretch>
        </p:blipFill>
        <p:spPr>
          <a:xfrm rot="-957011" flipH="1">
            <a:off x="9468891" y="4146964"/>
            <a:ext cx="1149259" cy="1652816"/>
          </a:xfrm>
          <a:prstGeom prst="rect">
            <a:avLst/>
          </a:prstGeom>
          <a:noFill/>
          <a:ln>
            <a:noFill/>
          </a:ln>
        </p:spPr>
      </p:pic>
      <p:pic>
        <p:nvPicPr>
          <p:cNvPr id="359" name="Google Shape;359;p34">
            <a:extLst>
              <a:ext uri="{FF2B5EF4-FFF2-40B4-BE49-F238E27FC236}">
                <a16:creationId xmlns:a16="http://schemas.microsoft.com/office/drawing/2014/main" id="{E0D5E9B9-7635-ACA7-0BF2-E08E95C4AA9C}"/>
              </a:ext>
            </a:extLst>
          </p:cNvPr>
          <p:cNvPicPr preferRelativeResize="0"/>
          <p:nvPr/>
        </p:nvPicPr>
        <p:blipFill>
          <a:blip r:embed="rId4">
            <a:alphaModFix/>
          </a:blip>
          <a:stretch>
            <a:fillRect/>
          </a:stretch>
        </p:blipFill>
        <p:spPr>
          <a:xfrm>
            <a:off x="444237" y="34309"/>
            <a:ext cx="5372256" cy="6857999"/>
          </a:xfrm>
          <a:prstGeom prst="rect">
            <a:avLst/>
          </a:prstGeom>
          <a:noFill/>
          <a:ln>
            <a:noFill/>
          </a:ln>
        </p:spPr>
      </p:pic>
      <p:sp>
        <p:nvSpPr>
          <p:cNvPr id="360" name="Google Shape;360;p34">
            <a:extLst>
              <a:ext uri="{FF2B5EF4-FFF2-40B4-BE49-F238E27FC236}">
                <a16:creationId xmlns:a16="http://schemas.microsoft.com/office/drawing/2014/main" id="{C41307E4-0180-1B38-D216-ADD30F227B13}"/>
              </a:ext>
            </a:extLst>
          </p:cNvPr>
          <p:cNvSpPr/>
          <p:nvPr/>
        </p:nvSpPr>
        <p:spPr>
          <a:xfrm>
            <a:off x="6351300" y="772967"/>
            <a:ext cx="4854400" cy="33800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62" name="Google Shape;362;p34">
            <a:extLst>
              <a:ext uri="{FF2B5EF4-FFF2-40B4-BE49-F238E27FC236}">
                <a16:creationId xmlns:a16="http://schemas.microsoft.com/office/drawing/2014/main" id="{3AAD49C9-FEFE-B50A-A553-A8B10C6FF1FA}"/>
              </a:ext>
            </a:extLst>
          </p:cNvPr>
          <p:cNvSpPr/>
          <p:nvPr/>
        </p:nvSpPr>
        <p:spPr>
          <a:xfrm>
            <a:off x="11065267" y="2333367"/>
            <a:ext cx="266800" cy="2592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63" name="Google Shape;363;p34">
            <a:extLst>
              <a:ext uri="{FF2B5EF4-FFF2-40B4-BE49-F238E27FC236}">
                <a16:creationId xmlns:a16="http://schemas.microsoft.com/office/drawing/2014/main" id="{E02ED418-CDB0-79C3-56A6-0BC88D756A15}"/>
              </a:ext>
            </a:extLst>
          </p:cNvPr>
          <p:cNvSpPr txBox="1"/>
          <p:nvPr/>
        </p:nvSpPr>
        <p:spPr>
          <a:xfrm>
            <a:off x="11268567" y="2031118"/>
            <a:ext cx="1114000" cy="984845"/>
          </a:xfrm>
          <a:prstGeom prst="rect">
            <a:avLst/>
          </a:prstGeom>
          <a:noFill/>
          <a:ln>
            <a:noFill/>
          </a:ln>
        </p:spPr>
        <p:txBody>
          <a:bodyPr spcFirstLastPara="1" wrap="square" lIns="121900" tIns="121900" rIns="121900" bIns="121900" anchor="t" anchorCtr="0">
            <a:spAutoFit/>
          </a:bodyPr>
          <a:lstStyle/>
          <a:p>
            <a:r>
              <a:rPr lang="en-GB" sz="2400">
                <a:solidFill>
                  <a:schemeClr val="dk1"/>
                </a:solidFill>
              </a:rPr>
              <a:t>Start point</a:t>
            </a:r>
            <a:endParaRPr sz="2400">
              <a:solidFill>
                <a:schemeClr val="dk1"/>
              </a:solidFill>
            </a:endParaRPr>
          </a:p>
        </p:txBody>
      </p:sp>
      <p:pic>
        <p:nvPicPr>
          <p:cNvPr id="364" name="Google Shape;364;p34">
            <a:extLst>
              <a:ext uri="{FF2B5EF4-FFF2-40B4-BE49-F238E27FC236}">
                <a16:creationId xmlns:a16="http://schemas.microsoft.com/office/drawing/2014/main" id="{DDB39180-B6A0-942D-8A47-5788D7F7F274}"/>
              </a:ext>
            </a:extLst>
          </p:cNvPr>
          <p:cNvPicPr preferRelativeResize="0"/>
          <p:nvPr/>
        </p:nvPicPr>
        <p:blipFill>
          <a:blip r:embed="rId5">
            <a:alphaModFix/>
          </a:blip>
          <a:stretch>
            <a:fillRect/>
          </a:stretch>
        </p:blipFill>
        <p:spPr>
          <a:xfrm rot="-4240764">
            <a:off x="9732456" y="453182"/>
            <a:ext cx="360000" cy="606857"/>
          </a:xfrm>
          <a:prstGeom prst="rect">
            <a:avLst/>
          </a:prstGeom>
          <a:noFill/>
          <a:ln>
            <a:noFill/>
          </a:ln>
        </p:spPr>
      </p:pic>
      <p:pic>
        <p:nvPicPr>
          <p:cNvPr id="365" name="Google Shape;365;p34">
            <a:extLst>
              <a:ext uri="{FF2B5EF4-FFF2-40B4-BE49-F238E27FC236}">
                <a16:creationId xmlns:a16="http://schemas.microsoft.com/office/drawing/2014/main" id="{636612F9-84E5-9C75-F668-EB520CD8E114}"/>
              </a:ext>
            </a:extLst>
          </p:cNvPr>
          <p:cNvPicPr preferRelativeResize="0"/>
          <p:nvPr/>
        </p:nvPicPr>
        <p:blipFill>
          <a:blip r:embed="rId6">
            <a:alphaModFix/>
          </a:blip>
          <a:stretch>
            <a:fillRect/>
          </a:stretch>
        </p:blipFill>
        <p:spPr>
          <a:xfrm rot="-1801936">
            <a:off x="11023963" y="651295"/>
            <a:ext cx="360000" cy="555839"/>
          </a:xfrm>
          <a:prstGeom prst="rect">
            <a:avLst/>
          </a:prstGeom>
          <a:noFill/>
          <a:ln>
            <a:noFill/>
          </a:ln>
        </p:spPr>
      </p:pic>
      <p:pic>
        <p:nvPicPr>
          <p:cNvPr id="366" name="Google Shape;366;p34" descr="File:Iceberg-icone2.svg - Wikimedia Commons">
            <a:extLst>
              <a:ext uri="{FF2B5EF4-FFF2-40B4-BE49-F238E27FC236}">
                <a16:creationId xmlns:a16="http://schemas.microsoft.com/office/drawing/2014/main" id="{56CAF2C5-04B4-B9CC-4A20-A110940A3E02}"/>
              </a:ext>
            </a:extLst>
          </p:cNvPr>
          <p:cNvPicPr preferRelativeResize="0"/>
          <p:nvPr/>
        </p:nvPicPr>
        <p:blipFill rotWithShape="1">
          <a:blip r:embed="rId7">
            <a:alphaModFix/>
          </a:blip>
          <a:srcRect t="4811" b="29094"/>
          <a:stretch/>
        </p:blipFill>
        <p:spPr>
          <a:xfrm>
            <a:off x="6700067" y="1026868"/>
            <a:ext cx="4246303" cy="2806497"/>
          </a:xfrm>
          <a:prstGeom prst="rect">
            <a:avLst/>
          </a:prstGeom>
          <a:noFill/>
          <a:ln>
            <a:noFill/>
          </a:ln>
        </p:spPr>
      </p:pic>
      <p:pic>
        <p:nvPicPr>
          <p:cNvPr id="367" name="Google Shape;367;p34">
            <a:extLst>
              <a:ext uri="{FF2B5EF4-FFF2-40B4-BE49-F238E27FC236}">
                <a16:creationId xmlns:a16="http://schemas.microsoft.com/office/drawing/2014/main" id="{2CA95718-F5A7-8F96-4ABB-1FB420BD3003}"/>
              </a:ext>
            </a:extLst>
          </p:cNvPr>
          <p:cNvPicPr preferRelativeResize="0"/>
          <p:nvPr/>
        </p:nvPicPr>
        <p:blipFill rotWithShape="1">
          <a:blip r:embed="rId8">
            <a:alphaModFix/>
          </a:blip>
          <a:srcRect r="41578" b="6785"/>
          <a:stretch/>
        </p:blipFill>
        <p:spPr>
          <a:xfrm>
            <a:off x="7651034" y="1696717"/>
            <a:ext cx="803541" cy="704355"/>
          </a:xfrm>
          <a:prstGeom prst="rect">
            <a:avLst/>
          </a:prstGeom>
          <a:noFill/>
          <a:ln>
            <a:noFill/>
          </a:ln>
        </p:spPr>
      </p:pic>
      <p:pic>
        <p:nvPicPr>
          <p:cNvPr id="368" name="Google Shape;368;p34">
            <a:extLst>
              <a:ext uri="{FF2B5EF4-FFF2-40B4-BE49-F238E27FC236}">
                <a16:creationId xmlns:a16="http://schemas.microsoft.com/office/drawing/2014/main" id="{1A90710F-E2B0-4775-3112-8E262E88B3C7}"/>
              </a:ext>
            </a:extLst>
          </p:cNvPr>
          <p:cNvPicPr preferRelativeResize="0"/>
          <p:nvPr/>
        </p:nvPicPr>
        <p:blipFill rotWithShape="1">
          <a:blip r:embed="rId8">
            <a:alphaModFix/>
          </a:blip>
          <a:srcRect r="41578" b="6785"/>
          <a:stretch/>
        </p:blipFill>
        <p:spPr>
          <a:xfrm>
            <a:off x="8984092" y="1534609"/>
            <a:ext cx="803541" cy="704359"/>
          </a:xfrm>
          <a:prstGeom prst="rect">
            <a:avLst/>
          </a:prstGeom>
          <a:noFill/>
          <a:ln>
            <a:noFill/>
          </a:ln>
        </p:spPr>
      </p:pic>
      <p:pic>
        <p:nvPicPr>
          <p:cNvPr id="369" name="Google Shape;369;p34">
            <a:extLst>
              <a:ext uri="{FF2B5EF4-FFF2-40B4-BE49-F238E27FC236}">
                <a16:creationId xmlns:a16="http://schemas.microsoft.com/office/drawing/2014/main" id="{C1B19F6C-DE10-D4A7-10F4-89F5050694F1}"/>
              </a:ext>
            </a:extLst>
          </p:cNvPr>
          <p:cNvPicPr preferRelativeResize="0"/>
          <p:nvPr/>
        </p:nvPicPr>
        <p:blipFill rotWithShape="1">
          <a:blip r:embed="rId8">
            <a:alphaModFix/>
          </a:blip>
          <a:srcRect r="41578" b="6785"/>
          <a:stretch/>
        </p:blipFill>
        <p:spPr>
          <a:xfrm>
            <a:off x="8337226" y="1135242"/>
            <a:ext cx="803541" cy="704359"/>
          </a:xfrm>
          <a:prstGeom prst="rect">
            <a:avLst/>
          </a:prstGeom>
          <a:noFill/>
          <a:ln>
            <a:noFill/>
          </a:ln>
        </p:spPr>
      </p:pic>
      <p:sp>
        <p:nvSpPr>
          <p:cNvPr id="370" name="Google Shape;370;p34">
            <a:extLst>
              <a:ext uri="{FF2B5EF4-FFF2-40B4-BE49-F238E27FC236}">
                <a16:creationId xmlns:a16="http://schemas.microsoft.com/office/drawing/2014/main" id="{32B3FF3E-5772-A193-DD25-7DE14B4502D1}"/>
              </a:ext>
            </a:extLst>
          </p:cNvPr>
          <p:cNvSpPr txBox="1"/>
          <p:nvPr/>
        </p:nvSpPr>
        <p:spPr>
          <a:xfrm>
            <a:off x="8454567" y="2737268"/>
            <a:ext cx="1304800" cy="615513"/>
          </a:xfrm>
          <a:prstGeom prst="rect">
            <a:avLst/>
          </a:prstGeom>
          <a:noFill/>
          <a:ln>
            <a:noFill/>
          </a:ln>
        </p:spPr>
        <p:txBody>
          <a:bodyPr spcFirstLastPara="1" wrap="square" lIns="121900" tIns="121900" rIns="121900" bIns="121900" anchor="t" anchorCtr="0">
            <a:spAutoFit/>
          </a:bodyPr>
          <a:lstStyle/>
          <a:p>
            <a:r>
              <a:rPr lang="en-GB" sz="2400">
                <a:solidFill>
                  <a:schemeClr val="dk1"/>
                </a:solidFill>
              </a:rPr>
              <a:t>Colony</a:t>
            </a:r>
            <a:endParaRPr sz="2400">
              <a:solidFill>
                <a:schemeClr val="dk1"/>
              </a:solidFill>
            </a:endParaRPr>
          </a:p>
        </p:txBody>
      </p:sp>
      <p:pic>
        <p:nvPicPr>
          <p:cNvPr id="371" name="Google Shape;371;p34">
            <a:extLst>
              <a:ext uri="{FF2B5EF4-FFF2-40B4-BE49-F238E27FC236}">
                <a16:creationId xmlns:a16="http://schemas.microsoft.com/office/drawing/2014/main" id="{E20F9822-3685-E659-C677-2679E79A08A3}"/>
              </a:ext>
            </a:extLst>
          </p:cNvPr>
          <p:cNvPicPr preferRelativeResize="0"/>
          <p:nvPr/>
        </p:nvPicPr>
        <p:blipFill>
          <a:blip r:embed="rId5">
            <a:alphaModFix/>
          </a:blip>
          <a:stretch>
            <a:fillRect/>
          </a:stretch>
        </p:blipFill>
        <p:spPr>
          <a:xfrm rot="-6297417">
            <a:off x="6859656" y="547316"/>
            <a:ext cx="360000" cy="606857"/>
          </a:xfrm>
          <a:prstGeom prst="rect">
            <a:avLst/>
          </a:prstGeom>
          <a:noFill/>
          <a:ln>
            <a:noFill/>
          </a:ln>
        </p:spPr>
      </p:pic>
      <p:pic>
        <p:nvPicPr>
          <p:cNvPr id="372" name="Google Shape;372;p34">
            <a:extLst>
              <a:ext uri="{FF2B5EF4-FFF2-40B4-BE49-F238E27FC236}">
                <a16:creationId xmlns:a16="http://schemas.microsoft.com/office/drawing/2014/main" id="{AF1BC29A-8D2C-129E-A59D-1855970F87A8}"/>
              </a:ext>
            </a:extLst>
          </p:cNvPr>
          <p:cNvPicPr preferRelativeResize="0"/>
          <p:nvPr/>
        </p:nvPicPr>
        <p:blipFill>
          <a:blip r:embed="rId6">
            <a:alphaModFix/>
          </a:blip>
          <a:stretch>
            <a:fillRect/>
          </a:stretch>
        </p:blipFill>
        <p:spPr>
          <a:xfrm rot="-4572348">
            <a:off x="8191313" y="346493"/>
            <a:ext cx="360000" cy="555840"/>
          </a:xfrm>
          <a:prstGeom prst="rect">
            <a:avLst/>
          </a:prstGeom>
          <a:noFill/>
          <a:ln>
            <a:noFill/>
          </a:ln>
        </p:spPr>
      </p:pic>
      <p:pic>
        <p:nvPicPr>
          <p:cNvPr id="373" name="Google Shape;373;p34">
            <a:extLst>
              <a:ext uri="{FF2B5EF4-FFF2-40B4-BE49-F238E27FC236}">
                <a16:creationId xmlns:a16="http://schemas.microsoft.com/office/drawing/2014/main" id="{9050A0BA-885E-EB98-7372-A5239369AF3E}"/>
              </a:ext>
            </a:extLst>
          </p:cNvPr>
          <p:cNvPicPr preferRelativeResize="0"/>
          <p:nvPr/>
        </p:nvPicPr>
        <p:blipFill>
          <a:blip r:embed="rId6">
            <a:alphaModFix/>
          </a:blip>
          <a:stretch>
            <a:fillRect/>
          </a:stretch>
        </p:blipFill>
        <p:spPr>
          <a:xfrm rot="-9445069">
            <a:off x="6078297" y="1427477"/>
            <a:ext cx="360000" cy="555840"/>
          </a:xfrm>
          <a:prstGeom prst="rect">
            <a:avLst/>
          </a:prstGeom>
          <a:noFill/>
          <a:ln>
            <a:noFill/>
          </a:ln>
        </p:spPr>
      </p:pic>
      <p:pic>
        <p:nvPicPr>
          <p:cNvPr id="374" name="Google Shape;374;p34">
            <a:extLst>
              <a:ext uri="{FF2B5EF4-FFF2-40B4-BE49-F238E27FC236}">
                <a16:creationId xmlns:a16="http://schemas.microsoft.com/office/drawing/2014/main" id="{5292114B-396F-B9C9-E2B1-E88DBA5EE3A4}"/>
              </a:ext>
            </a:extLst>
          </p:cNvPr>
          <p:cNvPicPr preferRelativeResize="0"/>
          <p:nvPr/>
        </p:nvPicPr>
        <p:blipFill>
          <a:blip r:embed="rId5">
            <a:alphaModFix/>
          </a:blip>
          <a:stretch>
            <a:fillRect/>
          </a:stretch>
        </p:blipFill>
        <p:spPr>
          <a:xfrm rot="10059425">
            <a:off x="6279355" y="2432516"/>
            <a:ext cx="360000" cy="606857"/>
          </a:xfrm>
          <a:prstGeom prst="rect">
            <a:avLst/>
          </a:prstGeom>
          <a:noFill/>
          <a:ln>
            <a:noFill/>
          </a:ln>
        </p:spPr>
      </p:pic>
      <p:pic>
        <p:nvPicPr>
          <p:cNvPr id="375" name="Google Shape;375;p34">
            <a:extLst>
              <a:ext uri="{FF2B5EF4-FFF2-40B4-BE49-F238E27FC236}">
                <a16:creationId xmlns:a16="http://schemas.microsoft.com/office/drawing/2014/main" id="{795BAA9D-8ED9-76BA-B635-47E2122D62CF}"/>
              </a:ext>
            </a:extLst>
          </p:cNvPr>
          <p:cNvPicPr preferRelativeResize="0"/>
          <p:nvPr/>
        </p:nvPicPr>
        <p:blipFill>
          <a:blip r:embed="rId6">
            <a:alphaModFix/>
          </a:blip>
          <a:stretch>
            <a:fillRect/>
          </a:stretch>
        </p:blipFill>
        <p:spPr>
          <a:xfrm rot="10310474">
            <a:off x="6078280" y="3463511"/>
            <a:ext cx="360000" cy="555840"/>
          </a:xfrm>
          <a:prstGeom prst="rect">
            <a:avLst/>
          </a:prstGeom>
          <a:noFill/>
          <a:ln>
            <a:noFill/>
          </a:ln>
        </p:spPr>
      </p:pic>
      <p:pic>
        <p:nvPicPr>
          <p:cNvPr id="376" name="Google Shape;376;p34">
            <a:extLst>
              <a:ext uri="{FF2B5EF4-FFF2-40B4-BE49-F238E27FC236}">
                <a16:creationId xmlns:a16="http://schemas.microsoft.com/office/drawing/2014/main" id="{17607808-7C69-3545-56EA-3F40701E26A0}"/>
              </a:ext>
            </a:extLst>
          </p:cNvPr>
          <p:cNvPicPr preferRelativeResize="0"/>
          <p:nvPr/>
        </p:nvPicPr>
        <p:blipFill>
          <a:blip r:embed="rId5">
            <a:alphaModFix/>
          </a:blip>
          <a:stretch>
            <a:fillRect/>
          </a:stretch>
        </p:blipFill>
        <p:spPr>
          <a:xfrm rot="6038866">
            <a:off x="6994267" y="3768985"/>
            <a:ext cx="328965" cy="554532"/>
          </a:xfrm>
          <a:prstGeom prst="rect">
            <a:avLst/>
          </a:prstGeom>
          <a:noFill/>
          <a:ln>
            <a:noFill/>
          </a:ln>
        </p:spPr>
      </p:pic>
      <p:pic>
        <p:nvPicPr>
          <p:cNvPr id="377" name="Google Shape;377;p34">
            <a:extLst>
              <a:ext uri="{FF2B5EF4-FFF2-40B4-BE49-F238E27FC236}">
                <a16:creationId xmlns:a16="http://schemas.microsoft.com/office/drawing/2014/main" id="{83C6CBD9-1B38-733F-1626-0C22CB13C6A7}"/>
              </a:ext>
            </a:extLst>
          </p:cNvPr>
          <p:cNvPicPr preferRelativeResize="0"/>
          <p:nvPr/>
        </p:nvPicPr>
        <p:blipFill>
          <a:blip r:embed="rId6">
            <a:alphaModFix/>
          </a:blip>
          <a:stretch>
            <a:fillRect/>
          </a:stretch>
        </p:blipFill>
        <p:spPr>
          <a:xfrm rot="6547390">
            <a:off x="8063296" y="3952311"/>
            <a:ext cx="360000" cy="555840"/>
          </a:xfrm>
          <a:prstGeom prst="rect">
            <a:avLst/>
          </a:prstGeom>
          <a:noFill/>
          <a:ln>
            <a:noFill/>
          </a:ln>
        </p:spPr>
      </p:pic>
      <p:pic>
        <p:nvPicPr>
          <p:cNvPr id="378" name="Google Shape;378;p34">
            <a:extLst>
              <a:ext uri="{FF2B5EF4-FFF2-40B4-BE49-F238E27FC236}">
                <a16:creationId xmlns:a16="http://schemas.microsoft.com/office/drawing/2014/main" id="{2A13F1C3-205B-236F-2862-F4064638C276}"/>
              </a:ext>
            </a:extLst>
          </p:cNvPr>
          <p:cNvPicPr preferRelativeResize="0"/>
          <p:nvPr/>
        </p:nvPicPr>
        <p:blipFill>
          <a:blip r:embed="rId5">
            <a:alphaModFix/>
          </a:blip>
          <a:stretch>
            <a:fillRect/>
          </a:stretch>
        </p:blipFill>
        <p:spPr>
          <a:xfrm rot="6038866">
            <a:off x="9099200" y="3786785"/>
            <a:ext cx="328965" cy="554532"/>
          </a:xfrm>
          <a:prstGeom prst="rect">
            <a:avLst/>
          </a:prstGeom>
          <a:noFill/>
          <a:ln>
            <a:noFill/>
          </a:ln>
        </p:spPr>
      </p:pic>
      <p:pic>
        <p:nvPicPr>
          <p:cNvPr id="379" name="Google Shape;379;p34">
            <a:extLst>
              <a:ext uri="{FF2B5EF4-FFF2-40B4-BE49-F238E27FC236}">
                <a16:creationId xmlns:a16="http://schemas.microsoft.com/office/drawing/2014/main" id="{B87A2535-F2BD-7CA6-F65F-4328F84D5C49}"/>
              </a:ext>
            </a:extLst>
          </p:cNvPr>
          <p:cNvPicPr preferRelativeResize="0"/>
          <p:nvPr/>
        </p:nvPicPr>
        <p:blipFill>
          <a:blip r:embed="rId6">
            <a:alphaModFix/>
          </a:blip>
          <a:stretch>
            <a:fillRect/>
          </a:stretch>
        </p:blipFill>
        <p:spPr>
          <a:xfrm rot="6547390">
            <a:off x="10399896" y="3952311"/>
            <a:ext cx="360000" cy="555840"/>
          </a:xfrm>
          <a:prstGeom prst="rect">
            <a:avLst/>
          </a:prstGeom>
          <a:noFill/>
          <a:ln>
            <a:noFill/>
          </a:ln>
        </p:spPr>
      </p:pic>
      <p:pic>
        <p:nvPicPr>
          <p:cNvPr id="380" name="Google Shape;380;p34">
            <a:extLst>
              <a:ext uri="{FF2B5EF4-FFF2-40B4-BE49-F238E27FC236}">
                <a16:creationId xmlns:a16="http://schemas.microsoft.com/office/drawing/2014/main" id="{96D20197-574C-AF72-23A6-936E655C1B6D}"/>
              </a:ext>
            </a:extLst>
          </p:cNvPr>
          <p:cNvPicPr preferRelativeResize="0"/>
          <p:nvPr/>
        </p:nvPicPr>
        <p:blipFill>
          <a:blip r:embed="rId5">
            <a:alphaModFix/>
          </a:blip>
          <a:stretch>
            <a:fillRect/>
          </a:stretch>
        </p:blipFill>
        <p:spPr>
          <a:xfrm rot="2227046">
            <a:off x="11034184" y="3233353"/>
            <a:ext cx="328965" cy="554532"/>
          </a:xfrm>
          <a:prstGeom prst="rect">
            <a:avLst/>
          </a:prstGeom>
          <a:noFill/>
          <a:ln>
            <a:noFill/>
          </a:ln>
        </p:spPr>
      </p:pic>
      <p:sp>
        <p:nvSpPr>
          <p:cNvPr id="383" name="Google Shape;383;p34">
            <a:extLst>
              <a:ext uri="{FF2B5EF4-FFF2-40B4-BE49-F238E27FC236}">
                <a16:creationId xmlns:a16="http://schemas.microsoft.com/office/drawing/2014/main" id="{06273960-DE87-1BFE-9842-05DDBF73743A}"/>
              </a:ext>
            </a:extLst>
          </p:cNvPr>
          <p:cNvSpPr/>
          <p:nvPr/>
        </p:nvSpPr>
        <p:spPr>
          <a:xfrm>
            <a:off x="4122333" y="2296904"/>
            <a:ext cx="980400" cy="234000"/>
          </a:xfrm>
          <a:prstGeom prst="rect">
            <a:avLst/>
          </a:prstGeom>
          <a:solidFill>
            <a:srgbClr val="CCCCCC"/>
          </a:solidFill>
          <a:ln w="9525" cap="flat" cmpd="sng">
            <a:solidFill>
              <a:srgbClr val="CCCCC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8" name="Graphic 7" descr="Pen with solid fill">
            <a:extLst>
              <a:ext uri="{FF2B5EF4-FFF2-40B4-BE49-F238E27FC236}">
                <a16:creationId xmlns:a16="http://schemas.microsoft.com/office/drawing/2014/main" id="{9BF98042-F6A5-1077-B5AF-0C3DADCA0FA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800820" y="1688051"/>
            <a:ext cx="1219200" cy="1219200"/>
          </a:xfrm>
          <a:prstGeom prst="rect">
            <a:avLst/>
          </a:prstGeom>
        </p:spPr>
      </p:pic>
      <p:sp>
        <p:nvSpPr>
          <p:cNvPr id="19" name="Freeform 18">
            <a:extLst>
              <a:ext uri="{FF2B5EF4-FFF2-40B4-BE49-F238E27FC236}">
                <a16:creationId xmlns:a16="http://schemas.microsoft.com/office/drawing/2014/main" id="{9D301B64-4AFD-E518-4628-6D918A4CC524}"/>
              </a:ext>
            </a:extLst>
          </p:cNvPr>
          <p:cNvSpPr/>
          <p:nvPr/>
        </p:nvSpPr>
        <p:spPr>
          <a:xfrm>
            <a:off x="1702943" y="2648783"/>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Google Shape;384;p34">
            <a:extLst>
              <a:ext uri="{FF2B5EF4-FFF2-40B4-BE49-F238E27FC236}">
                <a16:creationId xmlns:a16="http://schemas.microsoft.com/office/drawing/2014/main" id="{A6245C3D-8CFE-F559-6504-F6E21BB4FB8B}"/>
              </a:ext>
            </a:extLst>
          </p:cNvPr>
          <p:cNvSpPr/>
          <p:nvPr/>
        </p:nvSpPr>
        <p:spPr>
          <a:xfrm>
            <a:off x="3192089" y="2108633"/>
            <a:ext cx="980400" cy="31572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4" name="Freeform 13">
            <a:extLst>
              <a:ext uri="{FF2B5EF4-FFF2-40B4-BE49-F238E27FC236}">
                <a16:creationId xmlns:a16="http://schemas.microsoft.com/office/drawing/2014/main" id="{94BC7E75-8DAE-2932-FCAE-B62950A88875}"/>
              </a:ext>
            </a:extLst>
          </p:cNvPr>
          <p:cNvSpPr/>
          <p:nvPr/>
        </p:nvSpPr>
        <p:spPr>
          <a:xfrm flipH="1">
            <a:off x="2557313" y="2658018"/>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Freeform 2">
            <a:extLst>
              <a:ext uri="{FF2B5EF4-FFF2-40B4-BE49-F238E27FC236}">
                <a16:creationId xmlns:a16="http://schemas.microsoft.com/office/drawing/2014/main" id="{9A018958-7CA1-DB29-5775-490A10E09782}"/>
              </a:ext>
            </a:extLst>
          </p:cNvPr>
          <p:cNvSpPr/>
          <p:nvPr/>
        </p:nvSpPr>
        <p:spPr>
          <a:xfrm>
            <a:off x="3374726" y="2671873"/>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TextBox 5">
            <a:extLst>
              <a:ext uri="{FF2B5EF4-FFF2-40B4-BE49-F238E27FC236}">
                <a16:creationId xmlns:a16="http://schemas.microsoft.com/office/drawing/2014/main" id="{098F1B47-AE81-4BA7-4C50-263BE6A6C755}"/>
              </a:ext>
            </a:extLst>
          </p:cNvPr>
          <p:cNvSpPr txBox="1"/>
          <p:nvPr/>
        </p:nvSpPr>
        <p:spPr>
          <a:xfrm>
            <a:off x="5393155" y="5916253"/>
            <a:ext cx="6172327" cy="748795"/>
          </a:xfrm>
          <a:custGeom>
            <a:avLst/>
            <a:gdLst>
              <a:gd name="connsiteX0" fmla="*/ 0 w 6172327"/>
              <a:gd name="connsiteY0" fmla="*/ 0 h 748795"/>
              <a:gd name="connsiteX1" fmla="*/ 622844 w 6172327"/>
              <a:gd name="connsiteY1" fmla="*/ 0 h 748795"/>
              <a:gd name="connsiteX2" fmla="*/ 998795 w 6172327"/>
              <a:gd name="connsiteY2" fmla="*/ 0 h 748795"/>
              <a:gd name="connsiteX3" fmla="*/ 1498192 w 6172327"/>
              <a:gd name="connsiteY3" fmla="*/ 0 h 748795"/>
              <a:gd name="connsiteX4" fmla="*/ 2182759 w 6172327"/>
              <a:gd name="connsiteY4" fmla="*/ 0 h 748795"/>
              <a:gd name="connsiteX5" fmla="*/ 2743880 w 6172327"/>
              <a:gd name="connsiteY5" fmla="*/ 0 h 748795"/>
              <a:gd name="connsiteX6" fmla="*/ 3366724 w 6172327"/>
              <a:gd name="connsiteY6" fmla="*/ 0 h 748795"/>
              <a:gd name="connsiteX7" fmla="*/ 3866121 w 6172327"/>
              <a:gd name="connsiteY7" fmla="*/ 0 h 748795"/>
              <a:gd name="connsiteX8" fmla="*/ 4427242 w 6172327"/>
              <a:gd name="connsiteY8" fmla="*/ 0 h 748795"/>
              <a:gd name="connsiteX9" fmla="*/ 5111809 w 6172327"/>
              <a:gd name="connsiteY9" fmla="*/ 0 h 748795"/>
              <a:gd name="connsiteX10" fmla="*/ 5549483 w 6172327"/>
              <a:gd name="connsiteY10" fmla="*/ 0 h 748795"/>
              <a:gd name="connsiteX11" fmla="*/ 6172327 w 6172327"/>
              <a:gd name="connsiteY11" fmla="*/ 0 h 748795"/>
              <a:gd name="connsiteX12" fmla="*/ 6172327 w 6172327"/>
              <a:gd name="connsiteY12" fmla="*/ 359422 h 748795"/>
              <a:gd name="connsiteX13" fmla="*/ 6172327 w 6172327"/>
              <a:gd name="connsiteY13" fmla="*/ 748795 h 748795"/>
              <a:gd name="connsiteX14" fmla="*/ 5611206 w 6172327"/>
              <a:gd name="connsiteY14" fmla="*/ 748795 h 748795"/>
              <a:gd name="connsiteX15" fmla="*/ 5050086 w 6172327"/>
              <a:gd name="connsiteY15" fmla="*/ 748795 h 748795"/>
              <a:gd name="connsiteX16" fmla="*/ 4612412 w 6172327"/>
              <a:gd name="connsiteY16" fmla="*/ 748795 h 748795"/>
              <a:gd name="connsiteX17" fmla="*/ 4051291 w 6172327"/>
              <a:gd name="connsiteY17" fmla="*/ 748795 h 748795"/>
              <a:gd name="connsiteX18" fmla="*/ 3490170 w 6172327"/>
              <a:gd name="connsiteY18" fmla="*/ 748795 h 748795"/>
              <a:gd name="connsiteX19" fmla="*/ 2929050 w 6172327"/>
              <a:gd name="connsiteY19" fmla="*/ 748795 h 748795"/>
              <a:gd name="connsiteX20" fmla="*/ 2367929 w 6172327"/>
              <a:gd name="connsiteY20" fmla="*/ 748795 h 748795"/>
              <a:gd name="connsiteX21" fmla="*/ 1868532 w 6172327"/>
              <a:gd name="connsiteY21" fmla="*/ 748795 h 748795"/>
              <a:gd name="connsiteX22" fmla="*/ 1245688 w 6172327"/>
              <a:gd name="connsiteY22" fmla="*/ 748795 h 748795"/>
              <a:gd name="connsiteX23" fmla="*/ 684567 w 6172327"/>
              <a:gd name="connsiteY23" fmla="*/ 748795 h 748795"/>
              <a:gd name="connsiteX24" fmla="*/ 0 w 6172327"/>
              <a:gd name="connsiteY24" fmla="*/ 748795 h 748795"/>
              <a:gd name="connsiteX25" fmla="*/ 0 w 6172327"/>
              <a:gd name="connsiteY25" fmla="*/ 359422 h 748795"/>
              <a:gd name="connsiteX26" fmla="*/ 0 w 6172327"/>
              <a:gd name="connsiteY26" fmla="*/ 0 h 748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172327" h="748795" fill="none" extrusionOk="0">
                <a:moveTo>
                  <a:pt x="0" y="0"/>
                </a:moveTo>
                <a:cubicBezTo>
                  <a:pt x="297239" y="-3823"/>
                  <a:pt x="401134" y="24991"/>
                  <a:pt x="622844" y="0"/>
                </a:cubicBezTo>
                <a:cubicBezTo>
                  <a:pt x="844554" y="-24991"/>
                  <a:pt x="843831" y="42577"/>
                  <a:pt x="998795" y="0"/>
                </a:cubicBezTo>
                <a:cubicBezTo>
                  <a:pt x="1153759" y="-42577"/>
                  <a:pt x="1339261" y="20633"/>
                  <a:pt x="1498192" y="0"/>
                </a:cubicBezTo>
                <a:cubicBezTo>
                  <a:pt x="1657123" y="-20633"/>
                  <a:pt x="1879209" y="57923"/>
                  <a:pt x="2182759" y="0"/>
                </a:cubicBezTo>
                <a:cubicBezTo>
                  <a:pt x="2486309" y="-57923"/>
                  <a:pt x="2602442" y="27211"/>
                  <a:pt x="2743880" y="0"/>
                </a:cubicBezTo>
                <a:cubicBezTo>
                  <a:pt x="2885318" y="-27211"/>
                  <a:pt x="3099805" y="27099"/>
                  <a:pt x="3366724" y="0"/>
                </a:cubicBezTo>
                <a:cubicBezTo>
                  <a:pt x="3633643" y="-27099"/>
                  <a:pt x="3706812" y="8805"/>
                  <a:pt x="3866121" y="0"/>
                </a:cubicBezTo>
                <a:cubicBezTo>
                  <a:pt x="4025430" y="-8805"/>
                  <a:pt x="4233696" y="33601"/>
                  <a:pt x="4427242" y="0"/>
                </a:cubicBezTo>
                <a:cubicBezTo>
                  <a:pt x="4620788" y="-33601"/>
                  <a:pt x="4850036" y="40149"/>
                  <a:pt x="5111809" y="0"/>
                </a:cubicBezTo>
                <a:cubicBezTo>
                  <a:pt x="5373582" y="-40149"/>
                  <a:pt x="5366513" y="3408"/>
                  <a:pt x="5549483" y="0"/>
                </a:cubicBezTo>
                <a:cubicBezTo>
                  <a:pt x="5732453" y="-3408"/>
                  <a:pt x="5898469" y="7312"/>
                  <a:pt x="6172327" y="0"/>
                </a:cubicBezTo>
                <a:cubicBezTo>
                  <a:pt x="6215402" y="89020"/>
                  <a:pt x="6133758" y="222301"/>
                  <a:pt x="6172327" y="359422"/>
                </a:cubicBezTo>
                <a:cubicBezTo>
                  <a:pt x="6210896" y="496543"/>
                  <a:pt x="6146712" y="615955"/>
                  <a:pt x="6172327" y="748795"/>
                </a:cubicBezTo>
                <a:cubicBezTo>
                  <a:pt x="5959994" y="783621"/>
                  <a:pt x="5768972" y="692613"/>
                  <a:pt x="5611206" y="748795"/>
                </a:cubicBezTo>
                <a:cubicBezTo>
                  <a:pt x="5453440" y="804977"/>
                  <a:pt x="5283548" y="699951"/>
                  <a:pt x="5050086" y="748795"/>
                </a:cubicBezTo>
                <a:cubicBezTo>
                  <a:pt x="4816624" y="797639"/>
                  <a:pt x="4772227" y="701749"/>
                  <a:pt x="4612412" y="748795"/>
                </a:cubicBezTo>
                <a:cubicBezTo>
                  <a:pt x="4452597" y="795841"/>
                  <a:pt x="4320404" y="748163"/>
                  <a:pt x="4051291" y="748795"/>
                </a:cubicBezTo>
                <a:cubicBezTo>
                  <a:pt x="3782178" y="749427"/>
                  <a:pt x="3769294" y="701559"/>
                  <a:pt x="3490170" y="748795"/>
                </a:cubicBezTo>
                <a:cubicBezTo>
                  <a:pt x="3211046" y="796031"/>
                  <a:pt x="3179523" y="729920"/>
                  <a:pt x="2929050" y="748795"/>
                </a:cubicBezTo>
                <a:cubicBezTo>
                  <a:pt x="2678577" y="767670"/>
                  <a:pt x="2623971" y="736872"/>
                  <a:pt x="2367929" y="748795"/>
                </a:cubicBezTo>
                <a:cubicBezTo>
                  <a:pt x="2111887" y="760718"/>
                  <a:pt x="2087874" y="732714"/>
                  <a:pt x="1868532" y="748795"/>
                </a:cubicBezTo>
                <a:cubicBezTo>
                  <a:pt x="1649190" y="764876"/>
                  <a:pt x="1467422" y="726865"/>
                  <a:pt x="1245688" y="748795"/>
                </a:cubicBezTo>
                <a:cubicBezTo>
                  <a:pt x="1023954" y="770725"/>
                  <a:pt x="934531" y="731926"/>
                  <a:pt x="684567" y="748795"/>
                </a:cubicBezTo>
                <a:cubicBezTo>
                  <a:pt x="434603" y="765664"/>
                  <a:pt x="325593" y="735825"/>
                  <a:pt x="0" y="748795"/>
                </a:cubicBezTo>
                <a:cubicBezTo>
                  <a:pt x="-30807" y="610122"/>
                  <a:pt x="1736" y="466161"/>
                  <a:pt x="0" y="359422"/>
                </a:cubicBezTo>
                <a:cubicBezTo>
                  <a:pt x="-1736" y="252683"/>
                  <a:pt x="8858" y="130110"/>
                  <a:pt x="0" y="0"/>
                </a:cubicBezTo>
                <a:close/>
              </a:path>
              <a:path w="6172327" h="748795" stroke="0" extrusionOk="0">
                <a:moveTo>
                  <a:pt x="0" y="0"/>
                </a:moveTo>
                <a:cubicBezTo>
                  <a:pt x="146732" y="-25113"/>
                  <a:pt x="388810" y="33599"/>
                  <a:pt x="499397" y="0"/>
                </a:cubicBezTo>
                <a:cubicBezTo>
                  <a:pt x="609984" y="-33599"/>
                  <a:pt x="788508" y="39009"/>
                  <a:pt x="875348" y="0"/>
                </a:cubicBezTo>
                <a:cubicBezTo>
                  <a:pt x="962188" y="-39009"/>
                  <a:pt x="1302223" y="28372"/>
                  <a:pt x="1559915" y="0"/>
                </a:cubicBezTo>
                <a:cubicBezTo>
                  <a:pt x="1817607" y="-28372"/>
                  <a:pt x="1913542" y="22672"/>
                  <a:pt x="2059313" y="0"/>
                </a:cubicBezTo>
                <a:cubicBezTo>
                  <a:pt x="2205084" y="-22672"/>
                  <a:pt x="2362910" y="36969"/>
                  <a:pt x="2558710" y="0"/>
                </a:cubicBezTo>
                <a:cubicBezTo>
                  <a:pt x="2754510" y="-36969"/>
                  <a:pt x="2953578" y="45490"/>
                  <a:pt x="3243277" y="0"/>
                </a:cubicBezTo>
                <a:cubicBezTo>
                  <a:pt x="3532976" y="-45490"/>
                  <a:pt x="3541845" y="29937"/>
                  <a:pt x="3680951" y="0"/>
                </a:cubicBezTo>
                <a:cubicBezTo>
                  <a:pt x="3820057" y="-29937"/>
                  <a:pt x="4068113" y="65115"/>
                  <a:pt x="4365519" y="0"/>
                </a:cubicBezTo>
                <a:cubicBezTo>
                  <a:pt x="4662925" y="-65115"/>
                  <a:pt x="4851452" y="30556"/>
                  <a:pt x="5050086" y="0"/>
                </a:cubicBezTo>
                <a:cubicBezTo>
                  <a:pt x="5248720" y="-30556"/>
                  <a:pt x="5461016" y="4880"/>
                  <a:pt x="5611206" y="0"/>
                </a:cubicBezTo>
                <a:cubicBezTo>
                  <a:pt x="5761396" y="-4880"/>
                  <a:pt x="5937383" y="42695"/>
                  <a:pt x="6172327" y="0"/>
                </a:cubicBezTo>
                <a:cubicBezTo>
                  <a:pt x="6197221" y="141937"/>
                  <a:pt x="6170645" y="255733"/>
                  <a:pt x="6172327" y="366910"/>
                </a:cubicBezTo>
                <a:cubicBezTo>
                  <a:pt x="6174009" y="478087"/>
                  <a:pt x="6144602" y="645905"/>
                  <a:pt x="6172327" y="748795"/>
                </a:cubicBezTo>
                <a:cubicBezTo>
                  <a:pt x="6037716" y="779443"/>
                  <a:pt x="5844826" y="714891"/>
                  <a:pt x="5611206" y="748795"/>
                </a:cubicBezTo>
                <a:cubicBezTo>
                  <a:pt x="5377586" y="782699"/>
                  <a:pt x="5272843" y="714163"/>
                  <a:pt x="5173532" y="748795"/>
                </a:cubicBezTo>
                <a:cubicBezTo>
                  <a:pt x="5074221" y="783427"/>
                  <a:pt x="4821845" y="719694"/>
                  <a:pt x="4612412" y="748795"/>
                </a:cubicBezTo>
                <a:cubicBezTo>
                  <a:pt x="4402979" y="777896"/>
                  <a:pt x="4102756" y="684627"/>
                  <a:pt x="3927844" y="748795"/>
                </a:cubicBezTo>
                <a:cubicBezTo>
                  <a:pt x="3752932" y="812963"/>
                  <a:pt x="3523058" y="725852"/>
                  <a:pt x="3366724" y="748795"/>
                </a:cubicBezTo>
                <a:cubicBezTo>
                  <a:pt x="3210390" y="771738"/>
                  <a:pt x="3067670" y="706105"/>
                  <a:pt x="2990773" y="748795"/>
                </a:cubicBezTo>
                <a:cubicBezTo>
                  <a:pt x="2913876" y="791485"/>
                  <a:pt x="2731531" y="706836"/>
                  <a:pt x="2553099" y="748795"/>
                </a:cubicBezTo>
                <a:cubicBezTo>
                  <a:pt x="2374667" y="790754"/>
                  <a:pt x="2109456" y="726018"/>
                  <a:pt x="1868532" y="748795"/>
                </a:cubicBezTo>
                <a:cubicBezTo>
                  <a:pt x="1627608" y="771572"/>
                  <a:pt x="1512982" y="681833"/>
                  <a:pt x="1307411" y="748795"/>
                </a:cubicBezTo>
                <a:cubicBezTo>
                  <a:pt x="1101840" y="815757"/>
                  <a:pt x="1008229" y="720763"/>
                  <a:pt x="869737" y="748795"/>
                </a:cubicBezTo>
                <a:cubicBezTo>
                  <a:pt x="731245" y="776827"/>
                  <a:pt x="384440" y="712896"/>
                  <a:pt x="0" y="748795"/>
                </a:cubicBezTo>
                <a:cubicBezTo>
                  <a:pt x="-19300" y="655999"/>
                  <a:pt x="12605" y="470554"/>
                  <a:pt x="0" y="396861"/>
                </a:cubicBezTo>
                <a:cubicBezTo>
                  <a:pt x="-12605" y="323168"/>
                  <a:pt x="18367" y="93396"/>
                  <a:pt x="0" y="0"/>
                </a:cubicBezTo>
                <a:close/>
              </a:path>
            </a:pathLst>
          </a:custGeom>
          <a:solidFill>
            <a:schemeClr val="accent1">
              <a:lumMod val="40000"/>
              <a:lumOff val="60000"/>
            </a:schemeClr>
          </a:solidFill>
          <a:ln w="12700">
            <a:solidFill>
              <a:srgbClr val="0432FF"/>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sz="2133" b="1" u="sng"/>
              <a:t>Step 5</a:t>
            </a:r>
            <a:r>
              <a:rPr lang="en-US" sz="2133" b="1"/>
              <a:t>: Repeat! This time, write the number that you count in column called “Count 3”. </a:t>
            </a:r>
          </a:p>
        </p:txBody>
      </p:sp>
      <p:grpSp>
        <p:nvGrpSpPr>
          <p:cNvPr id="16" name="Group 15">
            <a:extLst>
              <a:ext uri="{FF2B5EF4-FFF2-40B4-BE49-F238E27FC236}">
                <a16:creationId xmlns:a16="http://schemas.microsoft.com/office/drawing/2014/main" id="{CA297AED-E869-EF17-35F4-91EE157EFFD5}"/>
              </a:ext>
            </a:extLst>
          </p:cNvPr>
          <p:cNvGrpSpPr/>
          <p:nvPr/>
        </p:nvGrpSpPr>
        <p:grpSpPr>
          <a:xfrm>
            <a:off x="1448486" y="974703"/>
            <a:ext cx="3054223" cy="1149146"/>
            <a:chOff x="801082" y="688324"/>
            <a:chExt cx="2633723" cy="1035979"/>
          </a:xfrm>
        </p:grpSpPr>
        <p:sp>
          <p:nvSpPr>
            <p:cNvPr id="17" name="TextBox 16">
              <a:extLst>
                <a:ext uri="{FF2B5EF4-FFF2-40B4-BE49-F238E27FC236}">
                  <a16:creationId xmlns:a16="http://schemas.microsoft.com/office/drawing/2014/main" id="{7ED491E6-28B0-AE21-80EB-429A53459121}"/>
                </a:ext>
              </a:extLst>
            </p:cNvPr>
            <p:cNvSpPr txBox="1"/>
            <p:nvPr/>
          </p:nvSpPr>
          <p:spPr>
            <a:xfrm>
              <a:off x="1164384" y="889340"/>
              <a:ext cx="1003852" cy="527187"/>
            </a:xfrm>
            <a:prstGeom prst="rect">
              <a:avLst/>
            </a:prstGeom>
            <a:noFill/>
          </p:spPr>
          <p:txBody>
            <a:bodyPr wrap="square" rtlCol="0">
              <a:spAutoFit/>
            </a:bodyPr>
            <a:lstStyle/>
            <a:p>
              <a:r>
                <a:rPr lang="en-US" sz="3200">
                  <a:solidFill>
                    <a:schemeClr val="tx2">
                      <a:lumMod val="90000"/>
                    </a:schemeClr>
                  </a:solidFill>
                  <a:latin typeface="Dreaming Outloud Pro" panose="03050502040302030504" pitchFamily="66" charset="77"/>
                  <a:cs typeface="Dreaming Outloud Pro" panose="03050502040302030504" pitchFamily="66" charset="77"/>
                </a:rPr>
                <a:t>blue </a:t>
              </a:r>
            </a:p>
          </p:txBody>
        </p:sp>
        <p:sp>
          <p:nvSpPr>
            <p:cNvPr id="18" name="TextBox 17">
              <a:extLst>
                <a:ext uri="{FF2B5EF4-FFF2-40B4-BE49-F238E27FC236}">
                  <a16:creationId xmlns:a16="http://schemas.microsoft.com/office/drawing/2014/main" id="{530483A6-D195-6B65-BFFF-4F9311BCC714}"/>
                </a:ext>
              </a:extLst>
            </p:cNvPr>
            <p:cNvSpPr txBox="1"/>
            <p:nvPr/>
          </p:nvSpPr>
          <p:spPr>
            <a:xfrm>
              <a:off x="1893106" y="1197116"/>
              <a:ext cx="1541699" cy="527187"/>
            </a:xfrm>
            <a:prstGeom prst="rect">
              <a:avLst/>
            </a:prstGeom>
            <a:noFill/>
          </p:spPr>
          <p:txBody>
            <a:bodyPr wrap="square" rtlCol="0">
              <a:spAutoFit/>
            </a:bodyPr>
            <a:lstStyle/>
            <a:p>
              <a:r>
                <a:rPr lang="en-US" sz="3200">
                  <a:solidFill>
                    <a:schemeClr val="tx2">
                      <a:lumMod val="90000"/>
                    </a:schemeClr>
                  </a:solidFill>
                  <a:latin typeface="Dreaming Outloud Pro" panose="03050502040302030504" pitchFamily="66" charset="77"/>
                  <a:cs typeface="Dreaming Outloud Pro" panose="03050502040302030504" pitchFamily="66" charset="77"/>
                </a:rPr>
                <a:t>Sally M. </a:t>
              </a:r>
            </a:p>
          </p:txBody>
        </p:sp>
        <p:sp>
          <p:nvSpPr>
            <p:cNvPr id="20" name="TextBox 19">
              <a:extLst>
                <a:ext uri="{FF2B5EF4-FFF2-40B4-BE49-F238E27FC236}">
                  <a16:creationId xmlns:a16="http://schemas.microsoft.com/office/drawing/2014/main" id="{B026E81E-95B8-72F8-5462-8AC1A9F0D0CC}"/>
                </a:ext>
              </a:extLst>
            </p:cNvPr>
            <p:cNvSpPr txBox="1"/>
            <p:nvPr/>
          </p:nvSpPr>
          <p:spPr>
            <a:xfrm>
              <a:off x="801082" y="688324"/>
              <a:ext cx="1003852" cy="527187"/>
            </a:xfrm>
            <a:prstGeom prst="rect">
              <a:avLst/>
            </a:prstGeom>
            <a:noFill/>
          </p:spPr>
          <p:txBody>
            <a:bodyPr wrap="square" rtlCol="0">
              <a:spAutoFit/>
            </a:bodyPr>
            <a:lstStyle/>
            <a:p>
              <a:r>
                <a:rPr lang="en-US" sz="3200">
                  <a:solidFill>
                    <a:schemeClr val="tx2">
                      <a:lumMod val="90000"/>
                    </a:schemeClr>
                  </a:solidFill>
                  <a:latin typeface="Dreaming Outloud Pro" panose="03050502040302030504" pitchFamily="66" charset="77"/>
                  <a:cs typeface="Dreaming Outloud Pro" panose="03050502040302030504" pitchFamily="66" charset="77"/>
                </a:rPr>
                <a:t>4 </a:t>
              </a:r>
            </a:p>
          </p:txBody>
        </p:sp>
      </p:grpSp>
    </p:spTree>
    <p:extLst>
      <p:ext uri="{BB962C8B-B14F-4D97-AF65-F5344CB8AC3E}">
        <p14:creationId xmlns:p14="http://schemas.microsoft.com/office/powerpoint/2010/main" val="474483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36"/>
          <p:cNvPicPr preferRelativeResize="0"/>
          <p:nvPr/>
        </p:nvPicPr>
        <p:blipFill>
          <a:blip r:embed="rId3">
            <a:alphaModFix/>
          </a:blip>
          <a:stretch>
            <a:fillRect/>
          </a:stretch>
        </p:blipFill>
        <p:spPr>
          <a:xfrm>
            <a:off x="444233" y="27710"/>
            <a:ext cx="5372256" cy="6857999"/>
          </a:xfrm>
          <a:prstGeom prst="rect">
            <a:avLst/>
          </a:prstGeom>
          <a:noFill/>
          <a:ln>
            <a:noFill/>
          </a:ln>
        </p:spPr>
      </p:pic>
      <p:sp>
        <p:nvSpPr>
          <p:cNvPr id="398" name="Google Shape;398;p36"/>
          <p:cNvSpPr/>
          <p:nvPr/>
        </p:nvSpPr>
        <p:spPr>
          <a:xfrm>
            <a:off x="6351300" y="772967"/>
            <a:ext cx="4854400" cy="33800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399" name="Google Shape;399;p36"/>
          <p:cNvPicPr preferRelativeResize="0"/>
          <p:nvPr/>
        </p:nvPicPr>
        <p:blipFill>
          <a:blip r:embed="rId4">
            <a:alphaModFix/>
          </a:blip>
          <a:stretch>
            <a:fillRect/>
          </a:stretch>
        </p:blipFill>
        <p:spPr>
          <a:xfrm rot="-957011" flipH="1">
            <a:off x="7546655" y="4753177"/>
            <a:ext cx="1149259" cy="1652816"/>
          </a:xfrm>
          <a:prstGeom prst="rect">
            <a:avLst/>
          </a:prstGeom>
          <a:noFill/>
          <a:ln>
            <a:noFill/>
          </a:ln>
        </p:spPr>
      </p:pic>
      <p:sp>
        <p:nvSpPr>
          <p:cNvPr id="400" name="Google Shape;400;p36"/>
          <p:cNvSpPr/>
          <p:nvPr/>
        </p:nvSpPr>
        <p:spPr>
          <a:xfrm>
            <a:off x="11065267" y="2333367"/>
            <a:ext cx="266800" cy="2592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01" name="Google Shape;401;p36"/>
          <p:cNvSpPr txBox="1"/>
          <p:nvPr/>
        </p:nvSpPr>
        <p:spPr>
          <a:xfrm>
            <a:off x="11268567" y="2031118"/>
            <a:ext cx="1114000" cy="984845"/>
          </a:xfrm>
          <a:prstGeom prst="rect">
            <a:avLst/>
          </a:prstGeom>
          <a:noFill/>
          <a:ln>
            <a:noFill/>
          </a:ln>
        </p:spPr>
        <p:txBody>
          <a:bodyPr spcFirstLastPara="1" wrap="square" lIns="121900" tIns="121900" rIns="121900" bIns="121900" anchor="t" anchorCtr="0">
            <a:spAutoFit/>
          </a:bodyPr>
          <a:lstStyle/>
          <a:p>
            <a:r>
              <a:rPr lang="en-GB" sz="2400">
                <a:solidFill>
                  <a:schemeClr val="dk1"/>
                </a:solidFill>
              </a:rPr>
              <a:t>Start point</a:t>
            </a:r>
            <a:endParaRPr sz="2400">
              <a:solidFill>
                <a:schemeClr val="dk1"/>
              </a:solidFill>
            </a:endParaRPr>
          </a:p>
        </p:txBody>
      </p:sp>
      <p:pic>
        <p:nvPicPr>
          <p:cNvPr id="402" name="Google Shape;402;p36"/>
          <p:cNvPicPr preferRelativeResize="0"/>
          <p:nvPr/>
        </p:nvPicPr>
        <p:blipFill>
          <a:blip r:embed="rId5">
            <a:alphaModFix/>
          </a:blip>
          <a:stretch>
            <a:fillRect/>
          </a:stretch>
        </p:blipFill>
        <p:spPr>
          <a:xfrm rot="-4240764">
            <a:off x="9732456" y="453182"/>
            <a:ext cx="360000" cy="606857"/>
          </a:xfrm>
          <a:prstGeom prst="rect">
            <a:avLst/>
          </a:prstGeom>
          <a:noFill/>
          <a:ln>
            <a:noFill/>
          </a:ln>
        </p:spPr>
      </p:pic>
      <p:pic>
        <p:nvPicPr>
          <p:cNvPr id="403" name="Google Shape;403;p36"/>
          <p:cNvPicPr preferRelativeResize="0"/>
          <p:nvPr/>
        </p:nvPicPr>
        <p:blipFill>
          <a:blip r:embed="rId6">
            <a:alphaModFix/>
          </a:blip>
          <a:stretch>
            <a:fillRect/>
          </a:stretch>
        </p:blipFill>
        <p:spPr>
          <a:xfrm rot="-1801936">
            <a:off x="11023963" y="651295"/>
            <a:ext cx="360000" cy="555839"/>
          </a:xfrm>
          <a:prstGeom prst="rect">
            <a:avLst/>
          </a:prstGeom>
          <a:noFill/>
          <a:ln>
            <a:noFill/>
          </a:ln>
        </p:spPr>
      </p:pic>
      <p:pic>
        <p:nvPicPr>
          <p:cNvPr id="404" name="Google Shape;404;p36" descr="File:Iceberg-icone2.svg - Wikimedia Commons"/>
          <p:cNvPicPr preferRelativeResize="0"/>
          <p:nvPr/>
        </p:nvPicPr>
        <p:blipFill rotWithShape="1">
          <a:blip r:embed="rId7">
            <a:alphaModFix/>
          </a:blip>
          <a:srcRect t="4811" b="29094"/>
          <a:stretch/>
        </p:blipFill>
        <p:spPr>
          <a:xfrm>
            <a:off x="6700067" y="1026868"/>
            <a:ext cx="4246303" cy="2806497"/>
          </a:xfrm>
          <a:prstGeom prst="rect">
            <a:avLst/>
          </a:prstGeom>
          <a:noFill/>
          <a:ln>
            <a:noFill/>
          </a:ln>
        </p:spPr>
      </p:pic>
      <p:pic>
        <p:nvPicPr>
          <p:cNvPr id="405" name="Google Shape;405;p36"/>
          <p:cNvPicPr preferRelativeResize="0"/>
          <p:nvPr/>
        </p:nvPicPr>
        <p:blipFill rotWithShape="1">
          <a:blip r:embed="rId8">
            <a:alphaModFix/>
          </a:blip>
          <a:srcRect r="41578" b="6785"/>
          <a:stretch/>
        </p:blipFill>
        <p:spPr>
          <a:xfrm>
            <a:off x="7651034" y="1696717"/>
            <a:ext cx="803541" cy="704355"/>
          </a:xfrm>
          <a:prstGeom prst="rect">
            <a:avLst/>
          </a:prstGeom>
          <a:noFill/>
          <a:ln>
            <a:noFill/>
          </a:ln>
        </p:spPr>
      </p:pic>
      <p:pic>
        <p:nvPicPr>
          <p:cNvPr id="406" name="Google Shape;406;p36"/>
          <p:cNvPicPr preferRelativeResize="0"/>
          <p:nvPr/>
        </p:nvPicPr>
        <p:blipFill rotWithShape="1">
          <a:blip r:embed="rId8">
            <a:alphaModFix/>
          </a:blip>
          <a:srcRect r="41578" b="6785"/>
          <a:stretch/>
        </p:blipFill>
        <p:spPr>
          <a:xfrm>
            <a:off x="8984092" y="1534609"/>
            <a:ext cx="803541" cy="704359"/>
          </a:xfrm>
          <a:prstGeom prst="rect">
            <a:avLst/>
          </a:prstGeom>
          <a:noFill/>
          <a:ln>
            <a:noFill/>
          </a:ln>
        </p:spPr>
      </p:pic>
      <p:pic>
        <p:nvPicPr>
          <p:cNvPr id="407" name="Google Shape;407;p36"/>
          <p:cNvPicPr preferRelativeResize="0"/>
          <p:nvPr/>
        </p:nvPicPr>
        <p:blipFill rotWithShape="1">
          <a:blip r:embed="rId8">
            <a:alphaModFix/>
          </a:blip>
          <a:srcRect r="41578" b="6785"/>
          <a:stretch/>
        </p:blipFill>
        <p:spPr>
          <a:xfrm>
            <a:off x="8337226" y="1135242"/>
            <a:ext cx="803541" cy="704359"/>
          </a:xfrm>
          <a:prstGeom prst="rect">
            <a:avLst/>
          </a:prstGeom>
          <a:noFill/>
          <a:ln>
            <a:noFill/>
          </a:ln>
        </p:spPr>
      </p:pic>
      <p:sp>
        <p:nvSpPr>
          <p:cNvPr id="408" name="Google Shape;408;p36"/>
          <p:cNvSpPr txBox="1"/>
          <p:nvPr/>
        </p:nvSpPr>
        <p:spPr>
          <a:xfrm>
            <a:off x="8454567" y="2737268"/>
            <a:ext cx="1304800" cy="615513"/>
          </a:xfrm>
          <a:prstGeom prst="rect">
            <a:avLst/>
          </a:prstGeom>
          <a:noFill/>
          <a:ln>
            <a:noFill/>
          </a:ln>
        </p:spPr>
        <p:txBody>
          <a:bodyPr spcFirstLastPara="1" wrap="square" lIns="121900" tIns="121900" rIns="121900" bIns="121900" anchor="t" anchorCtr="0">
            <a:spAutoFit/>
          </a:bodyPr>
          <a:lstStyle/>
          <a:p>
            <a:r>
              <a:rPr lang="en-GB" sz="2400">
                <a:solidFill>
                  <a:schemeClr val="dk1"/>
                </a:solidFill>
              </a:rPr>
              <a:t>Colony</a:t>
            </a:r>
            <a:endParaRPr sz="2400">
              <a:solidFill>
                <a:schemeClr val="dk1"/>
              </a:solidFill>
            </a:endParaRPr>
          </a:p>
        </p:txBody>
      </p:sp>
      <p:sp>
        <p:nvSpPr>
          <p:cNvPr id="409" name="Google Shape;409;p36"/>
          <p:cNvSpPr txBox="1"/>
          <p:nvPr/>
        </p:nvSpPr>
        <p:spPr>
          <a:xfrm>
            <a:off x="8900900" y="5242967"/>
            <a:ext cx="3106400" cy="861734"/>
          </a:xfrm>
          <a:prstGeom prst="rect">
            <a:avLst/>
          </a:prstGeom>
          <a:noFill/>
          <a:ln>
            <a:noFill/>
          </a:ln>
        </p:spPr>
        <p:txBody>
          <a:bodyPr spcFirstLastPara="1" wrap="square" lIns="121900" tIns="121900" rIns="121900" bIns="121900" anchor="t" anchorCtr="0">
            <a:spAutoFit/>
          </a:bodyPr>
          <a:lstStyle/>
          <a:p>
            <a:r>
              <a:rPr lang="en-GB" sz="4000" b="1">
                <a:solidFill>
                  <a:srgbClr val="FF0000"/>
                </a:solidFill>
              </a:rPr>
              <a:t>x 3 times!!!</a:t>
            </a:r>
            <a:endParaRPr sz="4000" b="1">
              <a:solidFill>
                <a:srgbClr val="FF0000"/>
              </a:solidFill>
            </a:endParaRPr>
          </a:p>
        </p:txBody>
      </p:sp>
      <p:pic>
        <p:nvPicPr>
          <p:cNvPr id="410" name="Google Shape;410;p36"/>
          <p:cNvPicPr preferRelativeResize="0"/>
          <p:nvPr/>
        </p:nvPicPr>
        <p:blipFill>
          <a:blip r:embed="rId5">
            <a:alphaModFix/>
          </a:blip>
          <a:stretch>
            <a:fillRect/>
          </a:stretch>
        </p:blipFill>
        <p:spPr>
          <a:xfrm rot="-6297417">
            <a:off x="6859656" y="547316"/>
            <a:ext cx="360000" cy="606857"/>
          </a:xfrm>
          <a:prstGeom prst="rect">
            <a:avLst/>
          </a:prstGeom>
          <a:noFill/>
          <a:ln>
            <a:noFill/>
          </a:ln>
        </p:spPr>
      </p:pic>
      <p:pic>
        <p:nvPicPr>
          <p:cNvPr id="411" name="Google Shape;411;p36"/>
          <p:cNvPicPr preferRelativeResize="0"/>
          <p:nvPr/>
        </p:nvPicPr>
        <p:blipFill>
          <a:blip r:embed="rId6">
            <a:alphaModFix/>
          </a:blip>
          <a:stretch>
            <a:fillRect/>
          </a:stretch>
        </p:blipFill>
        <p:spPr>
          <a:xfrm rot="-4572348">
            <a:off x="8191313" y="346493"/>
            <a:ext cx="360000" cy="555840"/>
          </a:xfrm>
          <a:prstGeom prst="rect">
            <a:avLst/>
          </a:prstGeom>
          <a:noFill/>
          <a:ln>
            <a:noFill/>
          </a:ln>
        </p:spPr>
      </p:pic>
      <p:pic>
        <p:nvPicPr>
          <p:cNvPr id="412" name="Google Shape;412;p36"/>
          <p:cNvPicPr preferRelativeResize="0"/>
          <p:nvPr/>
        </p:nvPicPr>
        <p:blipFill>
          <a:blip r:embed="rId6">
            <a:alphaModFix/>
          </a:blip>
          <a:stretch>
            <a:fillRect/>
          </a:stretch>
        </p:blipFill>
        <p:spPr>
          <a:xfrm rot="-9445069">
            <a:off x="6078297" y="1427477"/>
            <a:ext cx="360000" cy="555840"/>
          </a:xfrm>
          <a:prstGeom prst="rect">
            <a:avLst/>
          </a:prstGeom>
          <a:noFill/>
          <a:ln>
            <a:noFill/>
          </a:ln>
        </p:spPr>
      </p:pic>
      <p:pic>
        <p:nvPicPr>
          <p:cNvPr id="413" name="Google Shape;413;p36"/>
          <p:cNvPicPr preferRelativeResize="0"/>
          <p:nvPr/>
        </p:nvPicPr>
        <p:blipFill>
          <a:blip r:embed="rId5">
            <a:alphaModFix/>
          </a:blip>
          <a:stretch>
            <a:fillRect/>
          </a:stretch>
        </p:blipFill>
        <p:spPr>
          <a:xfrm rot="10059425">
            <a:off x="6279355" y="2432516"/>
            <a:ext cx="360000" cy="606857"/>
          </a:xfrm>
          <a:prstGeom prst="rect">
            <a:avLst/>
          </a:prstGeom>
          <a:noFill/>
          <a:ln>
            <a:noFill/>
          </a:ln>
        </p:spPr>
      </p:pic>
      <p:pic>
        <p:nvPicPr>
          <p:cNvPr id="414" name="Google Shape;414;p36"/>
          <p:cNvPicPr preferRelativeResize="0"/>
          <p:nvPr/>
        </p:nvPicPr>
        <p:blipFill>
          <a:blip r:embed="rId6">
            <a:alphaModFix/>
          </a:blip>
          <a:stretch>
            <a:fillRect/>
          </a:stretch>
        </p:blipFill>
        <p:spPr>
          <a:xfrm rot="10310474">
            <a:off x="6078280" y="3463511"/>
            <a:ext cx="360000" cy="555840"/>
          </a:xfrm>
          <a:prstGeom prst="rect">
            <a:avLst/>
          </a:prstGeom>
          <a:noFill/>
          <a:ln>
            <a:noFill/>
          </a:ln>
        </p:spPr>
      </p:pic>
      <p:pic>
        <p:nvPicPr>
          <p:cNvPr id="415" name="Google Shape;415;p36"/>
          <p:cNvPicPr preferRelativeResize="0"/>
          <p:nvPr/>
        </p:nvPicPr>
        <p:blipFill>
          <a:blip r:embed="rId5">
            <a:alphaModFix/>
          </a:blip>
          <a:stretch>
            <a:fillRect/>
          </a:stretch>
        </p:blipFill>
        <p:spPr>
          <a:xfrm rot="6038866">
            <a:off x="6994267" y="3768985"/>
            <a:ext cx="328965" cy="554532"/>
          </a:xfrm>
          <a:prstGeom prst="rect">
            <a:avLst/>
          </a:prstGeom>
          <a:noFill/>
          <a:ln>
            <a:noFill/>
          </a:ln>
        </p:spPr>
      </p:pic>
      <p:pic>
        <p:nvPicPr>
          <p:cNvPr id="416" name="Google Shape;416;p36"/>
          <p:cNvPicPr preferRelativeResize="0"/>
          <p:nvPr/>
        </p:nvPicPr>
        <p:blipFill>
          <a:blip r:embed="rId6">
            <a:alphaModFix/>
          </a:blip>
          <a:stretch>
            <a:fillRect/>
          </a:stretch>
        </p:blipFill>
        <p:spPr>
          <a:xfrm rot="6547390">
            <a:off x="8063296" y="3952311"/>
            <a:ext cx="360000" cy="555840"/>
          </a:xfrm>
          <a:prstGeom prst="rect">
            <a:avLst/>
          </a:prstGeom>
          <a:noFill/>
          <a:ln>
            <a:noFill/>
          </a:ln>
        </p:spPr>
      </p:pic>
      <p:pic>
        <p:nvPicPr>
          <p:cNvPr id="417" name="Google Shape;417;p36"/>
          <p:cNvPicPr preferRelativeResize="0"/>
          <p:nvPr/>
        </p:nvPicPr>
        <p:blipFill>
          <a:blip r:embed="rId5">
            <a:alphaModFix/>
          </a:blip>
          <a:stretch>
            <a:fillRect/>
          </a:stretch>
        </p:blipFill>
        <p:spPr>
          <a:xfrm rot="6038866">
            <a:off x="9099200" y="3786785"/>
            <a:ext cx="328965" cy="554532"/>
          </a:xfrm>
          <a:prstGeom prst="rect">
            <a:avLst/>
          </a:prstGeom>
          <a:noFill/>
          <a:ln>
            <a:noFill/>
          </a:ln>
        </p:spPr>
      </p:pic>
      <p:pic>
        <p:nvPicPr>
          <p:cNvPr id="418" name="Google Shape;418;p36"/>
          <p:cNvPicPr preferRelativeResize="0"/>
          <p:nvPr/>
        </p:nvPicPr>
        <p:blipFill>
          <a:blip r:embed="rId6">
            <a:alphaModFix/>
          </a:blip>
          <a:stretch>
            <a:fillRect/>
          </a:stretch>
        </p:blipFill>
        <p:spPr>
          <a:xfrm rot="6547390">
            <a:off x="10399896" y="3952311"/>
            <a:ext cx="360000" cy="555840"/>
          </a:xfrm>
          <a:prstGeom prst="rect">
            <a:avLst/>
          </a:prstGeom>
          <a:noFill/>
          <a:ln>
            <a:noFill/>
          </a:ln>
        </p:spPr>
      </p:pic>
      <p:pic>
        <p:nvPicPr>
          <p:cNvPr id="419" name="Google Shape;419;p36"/>
          <p:cNvPicPr preferRelativeResize="0"/>
          <p:nvPr/>
        </p:nvPicPr>
        <p:blipFill>
          <a:blip r:embed="rId5">
            <a:alphaModFix/>
          </a:blip>
          <a:stretch>
            <a:fillRect/>
          </a:stretch>
        </p:blipFill>
        <p:spPr>
          <a:xfrm rot="2227046">
            <a:off x="11034184" y="3233353"/>
            <a:ext cx="328965" cy="554532"/>
          </a:xfrm>
          <a:prstGeom prst="rect">
            <a:avLst/>
          </a:prstGeom>
          <a:noFill/>
          <a:ln>
            <a:noFill/>
          </a:ln>
        </p:spPr>
      </p:pic>
      <p:sp>
        <p:nvSpPr>
          <p:cNvPr id="420" name="Google Shape;420;p36"/>
          <p:cNvSpPr/>
          <p:nvPr/>
        </p:nvSpPr>
        <p:spPr>
          <a:xfrm>
            <a:off x="4122333" y="2284255"/>
            <a:ext cx="980400" cy="234000"/>
          </a:xfrm>
          <a:prstGeom prst="rect">
            <a:avLst/>
          </a:prstGeom>
          <a:solidFill>
            <a:srgbClr val="CCCCCC"/>
          </a:solidFill>
          <a:ln w="9525" cap="flat" cmpd="sng">
            <a:solidFill>
              <a:srgbClr val="CCCCC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 name="Freeform 1">
            <a:extLst>
              <a:ext uri="{FF2B5EF4-FFF2-40B4-BE49-F238E27FC236}">
                <a16:creationId xmlns:a16="http://schemas.microsoft.com/office/drawing/2014/main" id="{9CEDFC35-EA0F-250F-01C7-71026A1909E9}"/>
              </a:ext>
            </a:extLst>
          </p:cNvPr>
          <p:cNvSpPr/>
          <p:nvPr/>
        </p:nvSpPr>
        <p:spPr>
          <a:xfrm>
            <a:off x="1702943" y="2648783"/>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 name="Freeform 2">
            <a:extLst>
              <a:ext uri="{FF2B5EF4-FFF2-40B4-BE49-F238E27FC236}">
                <a16:creationId xmlns:a16="http://schemas.microsoft.com/office/drawing/2014/main" id="{8AFCE7E1-E052-30DA-2535-5D91A23BB205}"/>
              </a:ext>
            </a:extLst>
          </p:cNvPr>
          <p:cNvSpPr/>
          <p:nvPr/>
        </p:nvSpPr>
        <p:spPr>
          <a:xfrm>
            <a:off x="3374726" y="2671873"/>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Freeform 3">
            <a:extLst>
              <a:ext uri="{FF2B5EF4-FFF2-40B4-BE49-F238E27FC236}">
                <a16:creationId xmlns:a16="http://schemas.microsoft.com/office/drawing/2014/main" id="{8E5F0DDC-B812-85E5-698D-72E9D6E9EFF7}"/>
              </a:ext>
            </a:extLst>
          </p:cNvPr>
          <p:cNvSpPr/>
          <p:nvPr/>
        </p:nvSpPr>
        <p:spPr>
          <a:xfrm flipH="1">
            <a:off x="2557313" y="2658018"/>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5" name="Group 4">
            <a:extLst>
              <a:ext uri="{FF2B5EF4-FFF2-40B4-BE49-F238E27FC236}">
                <a16:creationId xmlns:a16="http://schemas.microsoft.com/office/drawing/2014/main" id="{FADE5F79-A15F-1B34-6C9E-5355E2A4F177}"/>
              </a:ext>
            </a:extLst>
          </p:cNvPr>
          <p:cNvGrpSpPr/>
          <p:nvPr/>
        </p:nvGrpSpPr>
        <p:grpSpPr>
          <a:xfrm>
            <a:off x="1448486" y="974703"/>
            <a:ext cx="3054223" cy="1149146"/>
            <a:chOff x="801082" y="688324"/>
            <a:chExt cx="2633723" cy="1035979"/>
          </a:xfrm>
        </p:grpSpPr>
        <p:sp>
          <p:nvSpPr>
            <p:cNvPr id="6" name="TextBox 5">
              <a:extLst>
                <a:ext uri="{FF2B5EF4-FFF2-40B4-BE49-F238E27FC236}">
                  <a16:creationId xmlns:a16="http://schemas.microsoft.com/office/drawing/2014/main" id="{4D83B8EE-24A3-2C73-CB45-600E72D801D1}"/>
                </a:ext>
              </a:extLst>
            </p:cNvPr>
            <p:cNvSpPr txBox="1"/>
            <p:nvPr/>
          </p:nvSpPr>
          <p:spPr>
            <a:xfrm>
              <a:off x="1164384" y="889340"/>
              <a:ext cx="1003852" cy="527187"/>
            </a:xfrm>
            <a:prstGeom prst="rect">
              <a:avLst/>
            </a:prstGeom>
            <a:noFill/>
          </p:spPr>
          <p:txBody>
            <a:bodyPr wrap="square" rtlCol="0">
              <a:spAutoFit/>
            </a:bodyPr>
            <a:lstStyle/>
            <a:p>
              <a:r>
                <a:rPr lang="en-US" sz="3200">
                  <a:solidFill>
                    <a:schemeClr val="tx2">
                      <a:lumMod val="90000"/>
                    </a:schemeClr>
                  </a:solidFill>
                  <a:latin typeface="Dreaming Outloud Pro" panose="03050502040302030504" pitchFamily="66" charset="77"/>
                  <a:cs typeface="Dreaming Outloud Pro" panose="03050502040302030504" pitchFamily="66" charset="77"/>
                </a:rPr>
                <a:t>blue </a:t>
              </a:r>
            </a:p>
          </p:txBody>
        </p:sp>
        <p:sp>
          <p:nvSpPr>
            <p:cNvPr id="7" name="TextBox 6">
              <a:extLst>
                <a:ext uri="{FF2B5EF4-FFF2-40B4-BE49-F238E27FC236}">
                  <a16:creationId xmlns:a16="http://schemas.microsoft.com/office/drawing/2014/main" id="{F3B58439-1CB3-04C0-A762-14DE92B0F2D5}"/>
                </a:ext>
              </a:extLst>
            </p:cNvPr>
            <p:cNvSpPr txBox="1"/>
            <p:nvPr/>
          </p:nvSpPr>
          <p:spPr>
            <a:xfrm>
              <a:off x="1893106" y="1197116"/>
              <a:ext cx="1541699" cy="527187"/>
            </a:xfrm>
            <a:prstGeom prst="rect">
              <a:avLst/>
            </a:prstGeom>
            <a:noFill/>
          </p:spPr>
          <p:txBody>
            <a:bodyPr wrap="square" rtlCol="0">
              <a:spAutoFit/>
            </a:bodyPr>
            <a:lstStyle/>
            <a:p>
              <a:r>
                <a:rPr lang="en-US" sz="3200">
                  <a:solidFill>
                    <a:schemeClr val="tx2">
                      <a:lumMod val="90000"/>
                    </a:schemeClr>
                  </a:solidFill>
                  <a:latin typeface="Dreaming Outloud Pro" panose="03050502040302030504" pitchFamily="66" charset="77"/>
                  <a:cs typeface="Dreaming Outloud Pro" panose="03050502040302030504" pitchFamily="66" charset="77"/>
                </a:rPr>
                <a:t>Sally M. </a:t>
              </a:r>
            </a:p>
          </p:txBody>
        </p:sp>
        <p:sp>
          <p:nvSpPr>
            <p:cNvPr id="8" name="TextBox 7">
              <a:extLst>
                <a:ext uri="{FF2B5EF4-FFF2-40B4-BE49-F238E27FC236}">
                  <a16:creationId xmlns:a16="http://schemas.microsoft.com/office/drawing/2014/main" id="{A6128835-A6CC-E891-DCAD-44A742E52BEF}"/>
                </a:ext>
              </a:extLst>
            </p:cNvPr>
            <p:cNvSpPr txBox="1"/>
            <p:nvPr/>
          </p:nvSpPr>
          <p:spPr>
            <a:xfrm>
              <a:off x="801082" y="688324"/>
              <a:ext cx="1003852" cy="527187"/>
            </a:xfrm>
            <a:prstGeom prst="rect">
              <a:avLst/>
            </a:prstGeom>
            <a:noFill/>
          </p:spPr>
          <p:txBody>
            <a:bodyPr wrap="square" rtlCol="0">
              <a:spAutoFit/>
            </a:bodyPr>
            <a:lstStyle/>
            <a:p>
              <a:r>
                <a:rPr lang="en-US" sz="3200">
                  <a:solidFill>
                    <a:schemeClr val="tx2">
                      <a:lumMod val="90000"/>
                    </a:schemeClr>
                  </a:solidFill>
                  <a:latin typeface="Dreaming Outloud Pro" panose="03050502040302030504" pitchFamily="66" charset="77"/>
                  <a:cs typeface="Dreaming Outloud Pro" panose="03050502040302030504" pitchFamily="66" charset="77"/>
                </a:rPr>
                <a:t>4 </a:t>
              </a:r>
            </a:p>
          </p:txBody>
        </p:sp>
      </p:grpSp>
      <p:sp>
        <p:nvSpPr>
          <p:cNvPr id="421" name="Google Shape;421;p36"/>
          <p:cNvSpPr/>
          <p:nvPr/>
        </p:nvSpPr>
        <p:spPr>
          <a:xfrm>
            <a:off x="1446403" y="2108633"/>
            <a:ext cx="2771200" cy="31572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pic>
        <p:nvPicPr>
          <p:cNvPr id="434" name="Google Shape;434;p38"/>
          <p:cNvPicPr preferRelativeResize="0"/>
          <p:nvPr/>
        </p:nvPicPr>
        <p:blipFill>
          <a:blip r:embed="rId3">
            <a:alphaModFix/>
          </a:blip>
          <a:stretch>
            <a:fillRect/>
          </a:stretch>
        </p:blipFill>
        <p:spPr>
          <a:xfrm>
            <a:off x="444233" y="27710"/>
            <a:ext cx="5372256" cy="6857999"/>
          </a:xfrm>
          <a:prstGeom prst="rect">
            <a:avLst/>
          </a:prstGeom>
          <a:noFill/>
          <a:ln>
            <a:noFill/>
          </a:ln>
        </p:spPr>
      </p:pic>
      <p:sp>
        <p:nvSpPr>
          <p:cNvPr id="435" name="Google Shape;435;p38"/>
          <p:cNvSpPr/>
          <p:nvPr/>
        </p:nvSpPr>
        <p:spPr>
          <a:xfrm>
            <a:off x="6351300" y="772967"/>
            <a:ext cx="4854400" cy="33800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pic>
        <p:nvPicPr>
          <p:cNvPr id="436" name="Google Shape;436;p38"/>
          <p:cNvPicPr preferRelativeResize="0"/>
          <p:nvPr/>
        </p:nvPicPr>
        <p:blipFill>
          <a:blip r:embed="rId4">
            <a:alphaModFix/>
            <a:grayscl/>
          </a:blip>
          <a:stretch>
            <a:fillRect/>
          </a:stretch>
        </p:blipFill>
        <p:spPr>
          <a:xfrm rot="-957011" flipH="1">
            <a:off x="7546655" y="4753177"/>
            <a:ext cx="1149259" cy="1652816"/>
          </a:xfrm>
          <a:prstGeom prst="rect">
            <a:avLst/>
          </a:prstGeom>
          <a:noFill/>
          <a:ln>
            <a:noFill/>
          </a:ln>
        </p:spPr>
      </p:pic>
      <p:sp>
        <p:nvSpPr>
          <p:cNvPr id="437" name="Google Shape;437;p38"/>
          <p:cNvSpPr/>
          <p:nvPr/>
        </p:nvSpPr>
        <p:spPr>
          <a:xfrm>
            <a:off x="11065267" y="2333367"/>
            <a:ext cx="266800" cy="2592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438" name="Google Shape;438;p38"/>
          <p:cNvSpPr txBox="1"/>
          <p:nvPr/>
        </p:nvSpPr>
        <p:spPr>
          <a:xfrm>
            <a:off x="11268567" y="2031118"/>
            <a:ext cx="1114000" cy="984845"/>
          </a:xfrm>
          <a:prstGeom prst="rect">
            <a:avLst/>
          </a:prstGeom>
          <a:noFill/>
          <a:ln>
            <a:noFill/>
          </a:ln>
        </p:spPr>
        <p:txBody>
          <a:bodyPr spcFirstLastPara="1" wrap="square" lIns="121900" tIns="121900" rIns="121900" bIns="121900" anchor="t" anchorCtr="0">
            <a:spAutoFit/>
          </a:bodyPr>
          <a:lstStyle/>
          <a:p>
            <a:r>
              <a:rPr lang="en-GB" sz="2400">
                <a:solidFill>
                  <a:schemeClr val="dk1"/>
                </a:solidFill>
              </a:rPr>
              <a:t>Start point</a:t>
            </a:r>
            <a:endParaRPr sz="2400">
              <a:solidFill>
                <a:schemeClr val="dk1"/>
              </a:solidFill>
            </a:endParaRPr>
          </a:p>
        </p:txBody>
      </p:sp>
      <p:pic>
        <p:nvPicPr>
          <p:cNvPr id="439" name="Google Shape;439;p38"/>
          <p:cNvPicPr preferRelativeResize="0"/>
          <p:nvPr/>
        </p:nvPicPr>
        <p:blipFill>
          <a:blip r:embed="rId5">
            <a:alphaModFix/>
          </a:blip>
          <a:stretch>
            <a:fillRect/>
          </a:stretch>
        </p:blipFill>
        <p:spPr>
          <a:xfrm rot="-4240764">
            <a:off x="9732456" y="453182"/>
            <a:ext cx="360000" cy="606857"/>
          </a:xfrm>
          <a:prstGeom prst="rect">
            <a:avLst/>
          </a:prstGeom>
          <a:noFill/>
          <a:ln>
            <a:noFill/>
          </a:ln>
        </p:spPr>
      </p:pic>
      <p:pic>
        <p:nvPicPr>
          <p:cNvPr id="440" name="Google Shape;440;p38"/>
          <p:cNvPicPr preferRelativeResize="0"/>
          <p:nvPr/>
        </p:nvPicPr>
        <p:blipFill>
          <a:blip r:embed="rId6">
            <a:alphaModFix/>
          </a:blip>
          <a:stretch>
            <a:fillRect/>
          </a:stretch>
        </p:blipFill>
        <p:spPr>
          <a:xfrm rot="-1801936">
            <a:off x="11023963" y="651295"/>
            <a:ext cx="360000" cy="555839"/>
          </a:xfrm>
          <a:prstGeom prst="rect">
            <a:avLst/>
          </a:prstGeom>
          <a:noFill/>
          <a:ln>
            <a:noFill/>
          </a:ln>
        </p:spPr>
      </p:pic>
      <p:pic>
        <p:nvPicPr>
          <p:cNvPr id="441" name="Google Shape;441;p38" descr="File:Iceberg-icone2.svg - Wikimedia Commons"/>
          <p:cNvPicPr preferRelativeResize="0"/>
          <p:nvPr/>
        </p:nvPicPr>
        <p:blipFill rotWithShape="1">
          <a:blip r:embed="rId7">
            <a:alphaModFix/>
            <a:grayscl/>
          </a:blip>
          <a:srcRect t="4811" b="29094"/>
          <a:stretch/>
        </p:blipFill>
        <p:spPr>
          <a:xfrm>
            <a:off x="6700067" y="1026868"/>
            <a:ext cx="4246303" cy="2806497"/>
          </a:xfrm>
          <a:prstGeom prst="rect">
            <a:avLst/>
          </a:prstGeom>
          <a:noFill/>
          <a:ln>
            <a:noFill/>
          </a:ln>
        </p:spPr>
      </p:pic>
      <p:pic>
        <p:nvPicPr>
          <p:cNvPr id="442" name="Google Shape;442;p38"/>
          <p:cNvPicPr preferRelativeResize="0"/>
          <p:nvPr/>
        </p:nvPicPr>
        <p:blipFill rotWithShape="1">
          <a:blip r:embed="rId8">
            <a:alphaModFix/>
          </a:blip>
          <a:srcRect r="41578" b="6785"/>
          <a:stretch/>
        </p:blipFill>
        <p:spPr>
          <a:xfrm>
            <a:off x="7651034" y="1696717"/>
            <a:ext cx="803541" cy="704355"/>
          </a:xfrm>
          <a:prstGeom prst="rect">
            <a:avLst/>
          </a:prstGeom>
          <a:noFill/>
          <a:ln>
            <a:noFill/>
          </a:ln>
        </p:spPr>
      </p:pic>
      <p:pic>
        <p:nvPicPr>
          <p:cNvPr id="443" name="Google Shape;443;p38"/>
          <p:cNvPicPr preferRelativeResize="0"/>
          <p:nvPr/>
        </p:nvPicPr>
        <p:blipFill rotWithShape="1">
          <a:blip r:embed="rId8">
            <a:alphaModFix/>
          </a:blip>
          <a:srcRect r="41578" b="6785"/>
          <a:stretch/>
        </p:blipFill>
        <p:spPr>
          <a:xfrm>
            <a:off x="8984092" y="1534609"/>
            <a:ext cx="803541" cy="704359"/>
          </a:xfrm>
          <a:prstGeom prst="rect">
            <a:avLst/>
          </a:prstGeom>
          <a:noFill/>
          <a:ln>
            <a:noFill/>
          </a:ln>
        </p:spPr>
      </p:pic>
      <p:pic>
        <p:nvPicPr>
          <p:cNvPr id="444" name="Google Shape;444;p38"/>
          <p:cNvPicPr preferRelativeResize="0"/>
          <p:nvPr/>
        </p:nvPicPr>
        <p:blipFill rotWithShape="1">
          <a:blip r:embed="rId8">
            <a:alphaModFix/>
          </a:blip>
          <a:srcRect r="41578" b="6785"/>
          <a:stretch/>
        </p:blipFill>
        <p:spPr>
          <a:xfrm>
            <a:off x="8337226" y="1135242"/>
            <a:ext cx="803541" cy="704359"/>
          </a:xfrm>
          <a:prstGeom prst="rect">
            <a:avLst/>
          </a:prstGeom>
          <a:noFill/>
          <a:ln>
            <a:noFill/>
          </a:ln>
        </p:spPr>
      </p:pic>
      <p:sp>
        <p:nvSpPr>
          <p:cNvPr id="445" name="Google Shape;445;p38"/>
          <p:cNvSpPr txBox="1"/>
          <p:nvPr/>
        </p:nvSpPr>
        <p:spPr>
          <a:xfrm>
            <a:off x="8454567" y="2737268"/>
            <a:ext cx="1304800" cy="615513"/>
          </a:xfrm>
          <a:prstGeom prst="rect">
            <a:avLst/>
          </a:prstGeom>
          <a:noFill/>
          <a:ln>
            <a:noFill/>
          </a:ln>
        </p:spPr>
        <p:txBody>
          <a:bodyPr spcFirstLastPara="1" wrap="square" lIns="121900" tIns="121900" rIns="121900" bIns="121900" anchor="t" anchorCtr="0">
            <a:spAutoFit/>
          </a:bodyPr>
          <a:lstStyle/>
          <a:p>
            <a:r>
              <a:rPr lang="en-GB" sz="2400">
                <a:solidFill>
                  <a:schemeClr val="dk1"/>
                </a:solidFill>
              </a:rPr>
              <a:t>Colony</a:t>
            </a:r>
            <a:endParaRPr sz="2400">
              <a:solidFill>
                <a:schemeClr val="dk1"/>
              </a:solidFill>
            </a:endParaRPr>
          </a:p>
        </p:txBody>
      </p:sp>
      <p:sp>
        <p:nvSpPr>
          <p:cNvPr id="446" name="Google Shape;446;p38"/>
          <p:cNvSpPr txBox="1"/>
          <p:nvPr/>
        </p:nvSpPr>
        <p:spPr>
          <a:xfrm>
            <a:off x="8900900" y="5242967"/>
            <a:ext cx="3106400" cy="861734"/>
          </a:xfrm>
          <a:prstGeom prst="rect">
            <a:avLst/>
          </a:prstGeom>
          <a:noFill/>
          <a:ln>
            <a:noFill/>
          </a:ln>
        </p:spPr>
        <p:txBody>
          <a:bodyPr spcFirstLastPara="1" wrap="square" lIns="121900" tIns="121900" rIns="121900" bIns="121900" anchor="t" anchorCtr="0">
            <a:spAutoFit/>
          </a:bodyPr>
          <a:lstStyle/>
          <a:p>
            <a:r>
              <a:rPr lang="en-GB" sz="4000" b="1">
                <a:solidFill>
                  <a:schemeClr val="dk1"/>
                </a:solidFill>
              </a:rPr>
              <a:t>x 3 times!!!</a:t>
            </a:r>
            <a:endParaRPr sz="4000" b="1">
              <a:solidFill>
                <a:schemeClr val="dk1"/>
              </a:solidFill>
            </a:endParaRPr>
          </a:p>
        </p:txBody>
      </p:sp>
      <p:pic>
        <p:nvPicPr>
          <p:cNvPr id="447" name="Google Shape;447;p38"/>
          <p:cNvPicPr preferRelativeResize="0"/>
          <p:nvPr/>
        </p:nvPicPr>
        <p:blipFill>
          <a:blip r:embed="rId5">
            <a:alphaModFix/>
          </a:blip>
          <a:stretch>
            <a:fillRect/>
          </a:stretch>
        </p:blipFill>
        <p:spPr>
          <a:xfrm rot="-6297417">
            <a:off x="6859656" y="547316"/>
            <a:ext cx="360000" cy="606857"/>
          </a:xfrm>
          <a:prstGeom prst="rect">
            <a:avLst/>
          </a:prstGeom>
          <a:noFill/>
          <a:ln>
            <a:noFill/>
          </a:ln>
        </p:spPr>
      </p:pic>
      <p:pic>
        <p:nvPicPr>
          <p:cNvPr id="448" name="Google Shape;448;p38"/>
          <p:cNvPicPr preferRelativeResize="0"/>
          <p:nvPr/>
        </p:nvPicPr>
        <p:blipFill>
          <a:blip r:embed="rId6">
            <a:alphaModFix/>
          </a:blip>
          <a:stretch>
            <a:fillRect/>
          </a:stretch>
        </p:blipFill>
        <p:spPr>
          <a:xfrm rot="-4572348">
            <a:off x="8191313" y="346493"/>
            <a:ext cx="360000" cy="555840"/>
          </a:xfrm>
          <a:prstGeom prst="rect">
            <a:avLst/>
          </a:prstGeom>
          <a:noFill/>
          <a:ln>
            <a:noFill/>
          </a:ln>
        </p:spPr>
      </p:pic>
      <p:pic>
        <p:nvPicPr>
          <p:cNvPr id="449" name="Google Shape;449;p38"/>
          <p:cNvPicPr preferRelativeResize="0"/>
          <p:nvPr/>
        </p:nvPicPr>
        <p:blipFill>
          <a:blip r:embed="rId6">
            <a:alphaModFix/>
          </a:blip>
          <a:stretch>
            <a:fillRect/>
          </a:stretch>
        </p:blipFill>
        <p:spPr>
          <a:xfrm rot="-9445069">
            <a:off x="6078297" y="1427477"/>
            <a:ext cx="360000" cy="555840"/>
          </a:xfrm>
          <a:prstGeom prst="rect">
            <a:avLst/>
          </a:prstGeom>
          <a:noFill/>
          <a:ln>
            <a:noFill/>
          </a:ln>
        </p:spPr>
      </p:pic>
      <p:pic>
        <p:nvPicPr>
          <p:cNvPr id="450" name="Google Shape;450;p38"/>
          <p:cNvPicPr preferRelativeResize="0"/>
          <p:nvPr/>
        </p:nvPicPr>
        <p:blipFill>
          <a:blip r:embed="rId5">
            <a:alphaModFix/>
          </a:blip>
          <a:stretch>
            <a:fillRect/>
          </a:stretch>
        </p:blipFill>
        <p:spPr>
          <a:xfrm rot="10059425">
            <a:off x="6279355" y="2432516"/>
            <a:ext cx="360000" cy="606857"/>
          </a:xfrm>
          <a:prstGeom prst="rect">
            <a:avLst/>
          </a:prstGeom>
          <a:noFill/>
          <a:ln>
            <a:noFill/>
          </a:ln>
        </p:spPr>
      </p:pic>
      <p:pic>
        <p:nvPicPr>
          <p:cNvPr id="451" name="Google Shape;451;p38"/>
          <p:cNvPicPr preferRelativeResize="0"/>
          <p:nvPr/>
        </p:nvPicPr>
        <p:blipFill>
          <a:blip r:embed="rId6">
            <a:alphaModFix/>
          </a:blip>
          <a:stretch>
            <a:fillRect/>
          </a:stretch>
        </p:blipFill>
        <p:spPr>
          <a:xfrm rot="10310474">
            <a:off x="6078280" y="3463511"/>
            <a:ext cx="360000" cy="555840"/>
          </a:xfrm>
          <a:prstGeom prst="rect">
            <a:avLst/>
          </a:prstGeom>
          <a:noFill/>
          <a:ln>
            <a:noFill/>
          </a:ln>
        </p:spPr>
      </p:pic>
      <p:pic>
        <p:nvPicPr>
          <p:cNvPr id="452" name="Google Shape;452;p38"/>
          <p:cNvPicPr preferRelativeResize="0"/>
          <p:nvPr/>
        </p:nvPicPr>
        <p:blipFill>
          <a:blip r:embed="rId5">
            <a:alphaModFix/>
          </a:blip>
          <a:stretch>
            <a:fillRect/>
          </a:stretch>
        </p:blipFill>
        <p:spPr>
          <a:xfrm rot="6038866">
            <a:off x="6994267" y="3768985"/>
            <a:ext cx="328965" cy="554532"/>
          </a:xfrm>
          <a:prstGeom prst="rect">
            <a:avLst/>
          </a:prstGeom>
          <a:noFill/>
          <a:ln>
            <a:noFill/>
          </a:ln>
        </p:spPr>
      </p:pic>
      <p:pic>
        <p:nvPicPr>
          <p:cNvPr id="453" name="Google Shape;453;p38"/>
          <p:cNvPicPr preferRelativeResize="0"/>
          <p:nvPr/>
        </p:nvPicPr>
        <p:blipFill>
          <a:blip r:embed="rId6">
            <a:alphaModFix/>
          </a:blip>
          <a:stretch>
            <a:fillRect/>
          </a:stretch>
        </p:blipFill>
        <p:spPr>
          <a:xfrm rot="6547390">
            <a:off x="8063296" y="3952311"/>
            <a:ext cx="360000" cy="555840"/>
          </a:xfrm>
          <a:prstGeom prst="rect">
            <a:avLst/>
          </a:prstGeom>
          <a:noFill/>
          <a:ln>
            <a:noFill/>
          </a:ln>
        </p:spPr>
      </p:pic>
      <p:pic>
        <p:nvPicPr>
          <p:cNvPr id="454" name="Google Shape;454;p38"/>
          <p:cNvPicPr preferRelativeResize="0"/>
          <p:nvPr/>
        </p:nvPicPr>
        <p:blipFill>
          <a:blip r:embed="rId5">
            <a:alphaModFix/>
          </a:blip>
          <a:stretch>
            <a:fillRect/>
          </a:stretch>
        </p:blipFill>
        <p:spPr>
          <a:xfrm rot="6038866">
            <a:off x="9099200" y="3786785"/>
            <a:ext cx="328965" cy="554532"/>
          </a:xfrm>
          <a:prstGeom prst="rect">
            <a:avLst/>
          </a:prstGeom>
          <a:noFill/>
          <a:ln>
            <a:noFill/>
          </a:ln>
        </p:spPr>
      </p:pic>
      <p:pic>
        <p:nvPicPr>
          <p:cNvPr id="455" name="Google Shape;455;p38"/>
          <p:cNvPicPr preferRelativeResize="0"/>
          <p:nvPr/>
        </p:nvPicPr>
        <p:blipFill>
          <a:blip r:embed="rId6">
            <a:alphaModFix/>
          </a:blip>
          <a:stretch>
            <a:fillRect/>
          </a:stretch>
        </p:blipFill>
        <p:spPr>
          <a:xfrm rot="6547390">
            <a:off x="10399896" y="3952311"/>
            <a:ext cx="360000" cy="555840"/>
          </a:xfrm>
          <a:prstGeom prst="rect">
            <a:avLst/>
          </a:prstGeom>
          <a:noFill/>
          <a:ln>
            <a:noFill/>
          </a:ln>
        </p:spPr>
      </p:pic>
      <p:pic>
        <p:nvPicPr>
          <p:cNvPr id="456" name="Google Shape;456;p38"/>
          <p:cNvPicPr preferRelativeResize="0"/>
          <p:nvPr/>
        </p:nvPicPr>
        <p:blipFill>
          <a:blip r:embed="rId5">
            <a:alphaModFix/>
          </a:blip>
          <a:stretch>
            <a:fillRect/>
          </a:stretch>
        </p:blipFill>
        <p:spPr>
          <a:xfrm rot="2227046">
            <a:off x="11034184" y="3233353"/>
            <a:ext cx="328965" cy="554532"/>
          </a:xfrm>
          <a:prstGeom prst="rect">
            <a:avLst/>
          </a:prstGeom>
          <a:noFill/>
          <a:ln>
            <a:noFill/>
          </a:ln>
        </p:spPr>
      </p:pic>
      <p:sp>
        <p:nvSpPr>
          <p:cNvPr id="457" name="Google Shape;457;p38"/>
          <p:cNvSpPr/>
          <p:nvPr/>
        </p:nvSpPr>
        <p:spPr>
          <a:xfrm>
            <a:off x="4031673" y="2162833"/>
            <a:ext cx="1192659" cy="31572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 name="TextBox 1">
            <a:extLst>
              <a:ext uri="{FF2B5EF4-FFF2-40B4-BE49-F238E27FC236}">
                <a16:creationId xmlns:a16="http://schemas.microsoft.com/office/drawing/2014/main" id="{36645380-CBCB-2ECF-67A7-CD921A75EB23}"/>
              </a:ext>
            </a:extLst>
          </p:cNvPr>
          <p:cNvSpPr txBox="1"/>
          <p:nvPr/>
        </p:nvSpPr>
        <p:spPr>
          <a:xfrm>
            <a:off x="5576719" y="4767501"/>
            <a:ext cx="6172327" cy="1764266"/>
          </a:xfrm>
          <a:custGeom>
            <a:avLst/>
            <a:gdLst>
              <a:gd name="connsiteX0" fmla="*/ 0 w 6172327"/>
              <a:gd name="connsiteY0" fmla="*/ 0 h 1764266"/>
              <a:gd name="connsiteX1" fmla="*/ 684567 w 6172327"/>
              <a:gd name="connsiteY1" fmla="*/ 0 h 1764266"/>
              <a:gd name="connsiteX2" fmla="*/ 1369134 w 6172327"/>
              <a:gd name="connsiteY2" fmla="*/ 0 h 1764266"/>
              <a:gd name="connsiteX3" fmla="*/ 1930255 w 6172327"/>
              <a:gd name="connsiteY3" fmla="*/ 0 h 1764266"/>
              <a:gd name="connsiteX4" fmla="*/ 2553099 w 6172327"/>
              <a:gd name="connsiteY4" fmla="*/ 0 h 1764266"/>
              <a:gd name="connsiteX5" fmla="*/ 3052496 w 6172327"/>
              <a:gd name="connsiteY5" fmla="*/ 0 h 1764266"/>
              <a:gd name="connsiteX6" fmla="*/ 3613617 w 6172327"/>
              <a:gd name="connsiteY6" fmla="*/ 0 h 1764266"/>
              <a:gd name="connsiteX7" fmla="*/ 4298184 w 6172327"/>
              <a:gd name="connsiteY7" fmla="*/ 0 h 1764266"/>
              <a:gd name="connsiteX8" fmla="*/ 4735858 w 6172327"/>
              <a:gd name="connsiteY8" fmla="*/ 0 h 1764266"/>
              <a:gd name="connsiteX9" fmla="*/ 5358702 w 6172327"/>
              <a:gd name="connsiteY9" fmla="*/ 0 h 1764266"/>
              <a:gd name="connsiteX10" fmla="*/ 6172327 w 6172327"/>
              <a:gd name="connsiteY10" fmla="*/ 0 h 1764266"/>
              <a:gd name="connsiteX11" fmla="*/ 6172327 w 6172327"/>
              <a:gd name="connsiteY11" fmla="*/ 588089 h 1764266"/>
              <a:gd name="connsiteX12" fmla="*/ 6172327 w 6172327"/>
              <a:gd name="connsiteY12" fmla="*/ 1176177 h 1764266"/>
              <a:gd name="connsiteX13" fmla="*/ 6172327 w 6172327"/>
              <a:gd name="connsiteY13" fmla="*/ 1764266 h 1764266"/>
              <a:gd name="connsiteX14" fmla="*/ 5487760 w 6172327"/>
              <a:gd name="connsiteY14" fmla="*/ 1764266 h 1764266"/>
              <a:gd name="connsiteX15" fmla="*/ 4926639 w 6172327"/>
              <a:gd name="connsiteY15" fmla="*/ 1764266 h 1764266"/>
              <a:gd name="connsiteX16" fmla="*/ 4365519 w 6172327"/>
              <a:gd name="connsiteY16" fmla="*/ 1764266 h 1764266"/>
              <a:gd name="connsiteX17" fmla="*/ 3804398 w 6172327"/>
              <a:gd name="connsiteY17" fmla="*/ 1764266 h 1764266"/>
              <a:gd name="connsiteX18" fmla="*/ 3243277 w 6172327"/>
              <a:gd name="connsiteY18" fmla="*/ 1764266 h 1764266"/>
              <a:gd name="connsiteX19" fmla="*/ 2743880 w 6172327"/>
              <a:gd name="connsiteY19" fmla="*/ 1764266 h 1764266"/>
              <a:gd name="connsiteX20" fmla="*/ 2121036 w 6172327"/>
              <a:gd name="connsiteY20" fmla="*/ 1764266 h 1764266"/>
              <a:gd name="connsiteX21" fmla="*/ 1559915 w 6172327"/>
              <a:gd name="connsiteY21" fmla="*/ 1764266 h 1764266"/>
              <a:gd name="connsiteX22" fmla="*/ 875348 w 6172327"/>
              <a:gd name="connsiteY22" fmla="*/ 1764266 h 1764266"/>
              <a:gd name="connsiteX23" fmla="*/ 0 w 6172327"/>
              <a:gd name="connsiteY23" fmla="*/ 1764266 h 1764266"/>
              <a:gd name="connsiteX24" fmla="*/ 0 w 6172327"/>
              <a:gd name="connsiteY24" fmla="*/ 1158535 h 1764266"/>
              <a:gd name="connsiteX25" fmla="*/ 0 w 6172327"/>
              <a:gd name="connsiteY25" fmla="*/ 570446 h 1764266"/>
              <a:gd name="connsiteX26" fmla="*/ 0 w 6172327"/>
              <a:gd name="connsiteY26" fmla="*/ 0 h 1764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172327" h="1764266" fill="none" extrusionOk="0">
                <a:moveTo>
                  <a:pt x="0" y="0"/>
                </a:moveTo>
                <a:cubicBezTo>
                  <a:pt x="217603" y="-32504"/>
                  <a:pt x="495356" y="56125"/>
                  <a:pt x="684567" y="0"/>
                </a:cubicBezTo>
                <a:cubicBezTo>
                  <a:pt x="873778" y="-56125"/>
                  <a:pt x="1065584" y="57923"/>
                  <a:pt x="1369134" y="0"/>
                </a:cubicBezTo>
                <a:cubicBezTo>
                  <a:pt x="1672684" y="-57923"/>
                  <a:pt x="1788817" y="27211"/>
                  <a:pt x="1930255" y="0"/>
                </a:cubicBezTo>
                <a:cubicBezTo>
                  <a:pt x="2071693" y="-27211"/>
                  <a:pt x="2286180" y="27099"/>
                  <a:pt x="2553099" y="0"/>
                </a:cubicBezTo>
                <a:cubicBezTo>
                  <a:pt x="2820018" y="-27099"/>
                  <a:pt x="2893187" y="8805"/>
                  <a:pt x="3052496" y="0"/>
                </a:cubicBezTo>
                <a:cubicBezTo>
                  <a:pt x="3211805" y="-8805"/>
                  <a:pt x="3420071" y="33601"/>
                  <a:pt x="3613617" y="0"/>
                </a:cubicBezTo>
                <a:cubicBezTo>
                  <a:pt x="3807163" y="-33601"/>
                  <a:pt x="4036411" y="40149"/>
                  <a:pt x="4298184" y="0"/>
                </a:cubicBezTo>
                <a:cubicBezTo>
                  <a:pt x="4559957" y="-40149"/>
                  <a:pt x="4552888" y="3408"/>
                  <a:pt x="4735858" y="0"/>
                </a:cubicBezTo>
                <a:cubicBezTo>
                  <a:pt x="4918828" y="-3408"/>
                  <a:pt x="5084844" y="7312"/>
                  <a:pt x="5358702" y="0"/>
                </a:cubicBezTo>
                <a:cubicBezTo>
                  <a:pt x="5632560" y="-7312"/>
                  <a:pt x="5989172" y="34924"/>
                  <a:pt x="6172327" y="0"/>
                </a:cubicBezTo>
                <a:cubicBezTo>
                  <a:pt x="6217580" y="169117"/>
                  <a:pt x="6122873" y="375999"/>
                  <a:pt x="6172327" y="588089"/>
                </a:cubicBezTo>
                <a:cubicBezTo>
                  <a:pt x="6221781" y="800179"/>
                  <a:pt x="6160984" y="1052917"/>
                  <a:pt x="6172327" y="1176177"/>
                </a:cubicBezTo>
                <a:cubicBezTo>
                  <a:pt x="6183670" y="1299437"/>
                  <a:pt x="6133883" y="1590958"/>
                  <a:pt x="6172327" y="1764266"/>
                </a:cubicBezTo>
                <a:cubicBezTo>
                  <a:pt x="5842436" y="1769359"/>
                  <a:pt x="5695306" y="1719829"/>
                  <a:pt x="5487760" y="1764266"/>
                </a:cubicBezTo>
                <a:cubicBezTo>
                  <a:pt x="5280214" y="1808703"/>
                  <a:pt x="5195752" y="1763634"/>
                  <a:pt x="4926639" y="1764266"/>
                </a:cubicBezTo>
                <a:cubicBezTo>
                  <a:pt x="4657526" y="1764898"/>
                  <a:pt x="4640433" y="1715563"/>
                  <a:pt x="4365519" y="1764266"/>
                </a:cubicBezTo>
                <a:cubicBezTo>
                  <a:pt x="4090605" y="1812969"/>
                  <a:pt x="4061088" y="1750940"/>
                  <a:pt x="3804398" y="1764266"/>
                </a:cubicBezTo>
                <a:cubicBezTo>
                  <a:pt x="3547708" y="1777592"/>
                  <a:pt x="3499319" y="1752343"/>
                  <a:pt x="3243277" y="1764266"/>
                </a:cubicBezTo>
                <a:cubicBezTo>
                  <a:pt x="2987235" y="1776189"/>
                  <a:pt x="2963222" y="1748185"/>
                  <a:pt x="2743880" y="1764266"/>
                </a:cubicBezTo>
                <a:cubicBezTo>
                  <a:pt x="2524538" y="1780347"/>
                  <a:pt x="2342770" y="1742336"/>
                  <a:pt x="2121036" y="1764266"/>
                </a:cubicBezTo>
                <a:cubicBezTo>
                  <a:pt x="1899302" y="1786196"/>
                  <a:pt x="1809879" y="1747397"/>
                  <a:pt x="1559915" y="1764266"/>
                </a:cubicBezTo>
                <a:cubicBezTo>
                  <a:pt x="1309951" y="1781135"/>
                  <a:pt x="1200941" y="1751296"/>
                  <a:pt x="875348" y="1764266"/>
                </a:cubicBezTo>
                <a:cubicBezTo>
                  <a:pt x="549755" y="1777236"/>
                  <a:pt x="224628" y="1741647"/>
                  <a:pt x="0" y="1764266"/>
                </a:cubicBezTo>
                <a:cubicBezTo>
                  <a:pt x="-50404" y="1560221"/>
                  <a:pt x="71696" y="1357699"/>
                  <a:pt x="0" y="1158535"/>
                </a:cubicBezTo>
                <a:cubicBezTo>
                  <a:pt x="-71696" y="959371"/>
                  <a:pt x="35259" y="724856"/>
                  <a:pt x="0" y="570446"/>
                </a:cubicBezTo>
                <a:cubicBezTo>
                  <a:pt x="-35259" y="416036"/>
                  <a:pt x="32944" y="191556"/>
                  <a:pt x="0" y="0"/>
                </a:cubicBezTo>
                <a:close/>
              </a:path>
              <a:path w="6172327" h="1764266" stroke="0" extrusionOk="0">
                <a:moveTo>
                  <a:pt x="0" y="0"/>
                </a:moveTo>
                <a:cubicBezTo>
                  <a:pt x="146732" y="-25113"/>
                  <a:pt x="388810" y="33599"/>
                  <a:pt x="499397" y="0"/>
                </a:cubicBezTo>
                <a:cubicBezTo>
                  <a:pt x="609984" y="-33599"/>
                  <a:pt x="788508" y="39009"/>
                  <a:pt x="875348" y="0"/>
                </a:cubicBezTo>
                <a:cubicBezTo>
                  <a:pt x="962188" y="-39009"/>
                  <a:pt x="1302223" y="28372"/>
                  <a:pt x="1559915" y="0"/>
                </a:cubicBezTo>
                <a:cubicBezTo>
                  <a:pt x="1817607" y="-28372"/>
                  <a:pt x="1913542" y="22672"/>
                  <a:pt x="2059313" y="0"/>
                </a:cubicBezTo>
                <a:cubicBezTo>
                  <a:pt x="2205084" y="-22672"/>
                  <a:pt x="2362910" y="36969"/>
                  <a:pt x="2558710" y="0"/>
                </a:cubicBezTo>
                <a:cubicBezTo>
                  <a:pt x="2754510" y="-36969"/>
                  <a:pt x="2953578" y="45490"/>
                  <a:pt x="3243277" y="0"/>
                </a:cubicBezTo>
                <a:cubicBezTo>
                  <a:pt x="3532976" y="-45490"/>
                  <a:pt x="3541845" y="29937"/>
                  <a:pt x="3680951" y="0"/>
                </a:cubicBezTo>
                <a:cubicBezTo>
                  <a:pt x="3820057" y="-29937"/>
                  <a:pt x="4068113" y="65115"/>
                  <a:pt x="4365519" y="0"/>
                </a:cubicBezTo>
                <a:cubicBezTo>
                  <a:pt x="4662925" y="-65115"/>
                  <a:pt x="4851452" y="30556"/>
                  <a:pt x="5050086" y="0"/>
                </a:cubicBezTo>
                <a:cubicBezTo>
                  <a:pt x="5248720" y="-30556"/>
                  <a:pt x="5461016" y="4880"/>
                  <a:pt x="5611206" y="0"/>
                </a:cubicBezTo>
                <a:cubicBezTo>
                  <a:pt x="5761396" y="-4880"/>
                  <a:pt x="5937383" y="42695"/>
                  <a:pt x="6172327" y="0"/>
                </a:cubicBezTo>
                <a:cubicBezTo>
                  <a:pt x="6206110" y="217466"/>
                  <a:pt x="6107599" y="389862"/>
                  <a:pt x="6172327" y="570446"/>
                </a:cubicBezTo>
                <a:cubicBezTo>
                  <a:pt x="6237055" y="751030"/>
                  <a:pt x="6161495" y="976635"/>
                  <a:pt x="6172327" y="1105607"/>
                </a:cubicBezTo>
                <a:cubicBezTo>
                  <a:pt x="6183159" y="1234579"/>
                  <a:pt x="6129391" y="1489116"/>
                  <a:pt x="6172327" y="1764266"/>
                </a:cubicBezTo>
                <a:cubicBezTo>
                  <a:pt x="6029643" y="1804035"/>
                  <a:pt x="5740447" y="1705740"/>
                  <a:pt x="5611206" y="1764266"/>
                </a:cubicBezTo>
                <a:cubicBezTo>
                  <a:pt x="5481965" y="1822792"/>
                  <a:pt x="5259519" y="1735165"/>
                  <a:pt x="5050086" y="1764266"/>
                </a:cubicBezTo>
                <a:cubicBezTo>
                  <a:pt x="4840653" y="1793367"/>
                  <a:pt x="4538710" y="1698106"/>
                  <a:pt x="4365519" y="1764266"/>
                </a:cubicBezTo>
                <a:cubicBezTo>
                  <a:pt x="4192328" y="1830426"/>
                  <a:pt x="3965424" y="1743269"/>
                  <a:pt x="3804398" y="1764266"/>
                </a:cubicBezTo>
                <a:cubicBezTo>
                  <a:pt x="3643372" y="1785263"/>
                  <a:pt x="3505344" y="1721576"/>
                  <a:pt x="3428447" y="1764266"/>
                </a:cubicBezTo>
                <a:cubicBezTo>
                  <a:pt x="3351550" y="1806956"/>
                  <a:pt x="3169205" y="1722307"/>
                  <a:pt x="2990773" y="1764266"/>
                </a:cubicBezTo>
                <a:cubicBezTo>
                  <a:pt x="2812341" y="1806225"/>
                  <a:pt x="2547130" y="1741489"/>
                  <a:pt x="2306206" y="1764266"/>
                </a:cubicBezTo>
                <a:cubicBezTo>
                  <a:pt x="2065282" y="1787043"/>
                  <a:pt x="1950656" y="1697304"/>
                  <a:pt x="1745085" y="1764266"/>
                </a:cubicBezTo>
                <a:cubicBezTo>
                  <a:pt x="1539514" y="1831228"/>
                  <a:pt x="1445903" y="1736234"/>
                  <a:pt x="1307411" y="1764266"/>
                </a:cubicBezTo>
                <a:cubicBezTo>
                  <a:pt x="1168919" y="1792298"/>
                  <a:pt x="995400" y="1712207"/>
                  <a:pt x="746290" y="1764266"/>
                </a:cubicBezTo>
                <a:cubicBezTo>
                  <a:pt x="497180" y="1816325"/>
                  <a:pt x="160998" y="1676005"/>
                  <a:pt x="0" y="1764266"/>
                </a:cubicBezTo>
                <a:cubicBezTo>
                  <a:pt x="-39460" y="1501470"/>
                  <a:pt x="50927" y="1446849"/>
                  <a:pt x="0" y="1229105"/>
                </a:cubicBezTo>
                <a:cubicBezTo>
                  <a:pt x="-50927" y="1011361"/>
                  <a:pt x="51073" y="771117"/>
                  <a:pt x="0" y="623374"/>
                </a:cubicBezTo>
                <a:cubicBezTo>
                  <a:pt x="-51073" y="475631"/>
                  <a:pt x="71764" y="285982"/>
                  <a:pt x="0" y="0"/>
                </a:cubicBezTo>
                <a:close/>
              </a:path>
            </a:pathLst>
          </a:custGeom>
          <a:solidFill>
            <a:schemeClr val="accent1">
              <a:lumMod val="40000"/>
              <a:lumOff val="60000"/>
            </a:schemeClr>
          </a:solidFill>
          <a:ln w="19050">
            <a:solidFill>
              <a:srgbClr val="0432FF"/>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lIns="121920" tIns="60960" rIns="121920" bIns="60960" rtlCol="0" anchor="t">
            <a:spAutoFit/>
          </a:bodyPr>
          <a:lstStyle/>
          <a:p>
            <a:r>
              <a:rPr lang="en-US" sz="2133" b="1" u="sng"/>
              <a:t>Step 6</a:t>
            </a:r>
            <a:r>
              <a:rPr lang="en-US" sz="2133" b="1"/>
              <a:t>: Write down your best guess for how many penguins are in the colony. </a:t>
            </a:r>
            <a:r>
              <a:rPr lang="en-US" sz="2133"/>
              <a:t>This is not a total! If you got different numbers for each of the 3 counts you did, you will have to decide on 1 number you think is the best guess. </a:t>
            </a:r>
            <a:endParaRPr lang="en-US" sz="2133" b="1"/>
          </a:p>
        </p:txBody>
      </p:sp>
      <p:pic>
        <p:nvPicPr>
          <p:cNvPr id="5" name="Graphic 4" descr="Pen with solid fill">
            <a:extLst>
              <a:ext uri="{FF2B5EF4-FFF2-40B4-BE49-F238E27FC236}">
                <a16:creationId xmlns:a16="http://schemas.microsoft.com/office/drawing/2014/main" id="{75CBFA41-604B-01DA-A29F-DC549AFABA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87519" y="1771179"/>
            <a:ext cx="1219200" cy="1219200"/>
          </a:xfrm>
          <a:prstGeom prst="rect">
            <a:avLst/>
          </a:prstGeom>
        </p:spPr>
      </p:pic>
      <p:sp>
        <p:nvSpPr>
          <p:cNvPr id="6" name="Freeform 5">
            <a:extLst>
              <a:ext uri="{FF2B5EF4-FFF2-40B4-BE49-F238E27FC236}">
                <a16:creationId xmlns:a16="http://schemas.microsoft.com/office/drawing/2014/main" id="{06C637F2-638F-1CD9-D780-30594AEE30B3}"/>
              </a:ext>
            </a:extLst>
          </p:cNvPr>
          <p:cNvSpPr/>
          <p:nvPr/>
        </p:nvSpPr>
        <p:spPr>
          <a:xfrm flipH="1" flipV="1">
            <a:off x="4261437" y="2658018"/>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Freeform 6">
            <a:extLst>
              <a:ext uri="{FF2B5EF4-FFF2-40B4-BE49-F238E27FC236}">
                <a16:creationId xmlns:a16="http://schemas.microsoft.com/office/drawing/2014/main" id="{A6B73B14-4C49-4481-3E1E-65CDEE9789D1}"/>
              </a:ext>
            </a:extLst>
          </p:cNvPr>
          <p:cNvSpPr/>
          <p:nvPr/>
        </p:nvSpPr>
        <p:spPr>
          <a:xfrm>
            <a:off x="1702943" y="2648783"/>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Freeform 7">
            <a:extLst>
              <a:ext uri="{FF2B5EF4-FFF2-40B4-BE49-F238E27FC236}">
                <a16:creationId xmlns:a16="http://schemas.microsoft.com/office/drawing/2014/main" id="{B662EE9F-2041-06B0-A211-DD4333AADFD0}"/>
              </a:ext>
            </a:extLst>
          </p:cNvPr>
          <p:cNvSpPr/>
          <p:nvPr/>
        </p:nvSpPr>
        <p:spPr>
          <a:xfrm flipH="1">
            <a:off x="2557313" y="2658018"/>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Freeform 8">
            <a:extLst>
              <a:ext uri="{FF2B5EF4-FFF2-40B4-BE49-F238E27FC236}">
                <a16:creationId xmlns:a16="http://schemas.microsoft.com/office/drawing/2014/main" id="{D8247460-FFF7-8C98-738E-E67F7D52071B}"/>
              </a:ext>
            </a:extLst>
          </p:cNvPr>
          <p:cNvSpPr/>
          <p:nvPr/>
        </p:nvSpPr>
        <p:spPr>
          <a:xfrm>
            <a:off x="3374726" y="2671873"/>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9">
            <a:extLst>
              <a:ext uri="{FF2B5EF4-FFF2-40B4-BE49-F238E27FC236}">
                <a16:creationId xmlns:a16="http://schemas.microsoft.com/office/drawing/2014/main" id="{C4151BA4-1AA4-D3C0-1603-FE8C16E73D53}"/>
              </a:ext>
            </a:extLst>
          </p:cNvPr>
          <p:cNvGrpSpPr/>
          <p:nvPr/>
        </p:nvGrpSpPr>
        <p:grpSpPr>
          <a:xfrm>
            <a:off x="1448486" y="974703"/>
            <a:ext cx="3054223" cy="1149146"/>
            <a:chOff x="801082" y="688324"/>
            <a:chExt cx="2633723" cy="1035979"/>
          </a:xfrm>
        </p:grpSpPr>
        <p:sp>
          <p:nvSpPr>
            <p:cNvPr id="11" name="TextBox 10">
              <a:extLst>
                <a:ext uri="{FF2B5EF4-FFF2-40B4-BE49-F238E27FC236}">
                  <a16:creationId xmlns:a16="http://schemas.microsoft.com/office/drawing/2014/main" id="{296F5EDD-A4DA-50E2-4BBB-402490EAA80D}"/>
                </a:ext>
              </a:extLst>
            </p:cNvPr>
            <p:cNvSpPr txBox="1"/>
            <p:nvPr/>
          </p:nvSpPr>
          <p:spPr>
            <a:xfrm>
              <a:off x="1164384" y="889340"/>
              <a:ext cx="1003852" cy="527187"/>
            </a:xfrm>
            <a:prstGeom prst="rect">
              <a:avLst/>
            </a:prstGeom>
            <a:noFill/>
          </p:spPr>
          <p:txBody>
            <a:bodyPr wrap="square" rtlCol="0">
              <a:spAutoFit/>
            </a:bodyPr>
            <a:lstStyle/>
            <a:p>
              <a:r>
                <a:rPr lang="en-US" sz="3200">
                  <a:solidFill>
                    <a:schemeClr val="tx2">
                      <a:lumMod val="90000"/>
                    </a:schemeClr>
                  </a:solidFill>
                  <a:latin typeface="Dreaming Outloud Pro" panose="03050502040302030504" pitchFamily="66" charset="77"/>
                  <a:cs typeface="Dreaming Outloud Pro" panose="03050502040302030504" pitchFamily="66" charset="77"/>
                </a:rPr>
                <a:t>blue </a:t>
              </a:r>
            </a:p>
          </p:txBody>
        </p:sp>
        <p:sp>
          <p:nvSpPr>
            <p:cNvPr id="12" name="TextBox 11">
              <a:extLst>
                <a:ext uri="{FF2B5EF4-FFF2-40B4-BE49-F238E27FC236}">
                  <a16:creationId xmlns:a16="http://schemas.microsoft.com/office/drawing/2014/main" id="{37F58C93-89AB-B459-6DB2-031A43F5D71E}"/>
                </a:ext>
              </a:extLst>
            </p:cNvPr>
            <p:cNvSpPr txBox="1"/>
            <p:nvPr/>
          </p:nvSpPr>
          <p:spPr>
            <a:xfrm>
              <a:off x="1893106" y="1197116"/>
              <a:ext cx="1541699" cy="527187"/>
            </a:xfrm>
            <a:prstGeom prst="rect">
              <a:avLst/>
            </a:prstGeom>
            <a:noFill/>
          </p:spPr>
          <p:txBody>
            <a:bodyPr wrap="square" rtlCol="0">
              <a:spAutoFit/>
            </a:bodyPr>
            <a:lstStyle/>
            <a:p>
              <a:r>
                <a:rPr lang="en-US" sz="3200">
                  <a:solidFill>
                    <a:schemeClr val="tx2">
                      <a:lumMod val="90000"/>
                    </a:schemeClr>
                  </a:solidFill>
                  <a:latin typeface="Dreaming Outloud Pro" panose="03050502040302030504" pitchFamily="66" charset="77"/>
                  <a:cs typeface="Dreaming Outloud Pro" panose="03050502040302030504" pitchFamily="66" charset="77"/>
                </a:rPr>
                <a:t>Sally M. </a:t>
              </a:r>
            </a:p>
          </p:txBody>
        </p:sp>
        <p:sp>
          <p:nvSpPr>
            <p:cNvPr id="13" name="TextBox 12">
              <a:extLst>
                <a:ext uri="{FF2B5EF4-FFF2-40B4-BE49-F238E27FC236}">
                  <a16:creationId xmlns:a16="http://schemas.microsoft.com/office/drawing/2014/main" id="{A0468AB5-D068-E852-CFB0-36F22521E287}"/>
                </a:ext>
              </a:extLst>
            </p:cNvPr>
            <p:cNvSpPr txBox="1"/>
            <p:nvPr/>
          </p:nvSpPr>
          <p:spPr>
            <a:xfrm>
              <a:off x="801082" y="688324"/>
              <a:ext cx="1003852" cy="527187"/>
            </a:xfrm>
            <a:prstGeom prst="rect">
              <a:avLst/>
            </a:prstGeom>
            <a:noFill/>
          </p:spPr>
          <p:txBody>
            <a:bodyPr wrap="square" rtlCol="0">
              <a:spAutoFit/>
            </a:bodyPr>
            <a:lstStyle/>
            <a:p>
              <a:r>
                <a:rPr lang="en-US" sz="3200">
                  <a:solidFill>
                    <a:schemeClr val="tx2">
                      <a:lumMod val="90000"/>
                    </a:schemeClr>
                  </a:solidFill>
                  <a:latin typeface="Dreaming Outloud Pro" panose="03050502040302030504" pitchFamily="66" charset="77"/>
                  <a:cs typeface="Dreaming Outloud Pro" panose="03050502040302030504" pitchFamily="66" charset="77"/>
                </a:rPr>
                <a:t>4 </a:t>
              </a:r>
            </a:p>
          </p:txBody>
        </p:sp>
      </p:grpSp>
      <p:sp>
        <p:nvSpPr>
          <p:cNvPr id="14" name="Arrow: Bent 13">
            <a:extLst>
              <a:ext uri="{FF2B5EF4-FFF2-40B4-BE49-F238E27FC236}">
                <a16:creationId xmlns:a16="http://schemas.microsoft.com/office/drawing/2014/main" id="{32CD8837-976A-6157-40B8-57E1B17EF548}"/>
              </a:ext>
            </a:extLst>
          </p:cNvPr>
          <p:cNvSpPr/>
          <p:nvPr/>
        </p:nvSpPr>
        <p:spPr>
          <a:xfrm flipH="1">
            <a:off x="5265964" y="2598965"/>
            <a:ext cx="612320" cy="2163535"/>
          </a:xfrm>
          <a:custGeom>
            <a:avLst/>
            <a:gdLst>
              <a:gd name="connsiteX0" fmla="*/ 0 w 612320"/>
              <a:gd name="connsiteY0" fmla="*/ 2163535 h 2163535"/>
              <a:gd name="connsiteX1" fmla="*/ 0 w 612320"/>
              <a:gd name="connsiteY1" fmla="*/ 1726950 h 2163535"/>
              <a:gd name="connsiteX2" fmla="*/ 0 w 612320"/>
              <a:gd name="connsiteY2" fmla="*/ 1272174 h 2163535"/>
              <a:gd name="connsiteX3" fmla="*/ 0 w 612320"/>
              <a:gd name="connsiteY3" fmla="*/ 799206 h 2163535"/>
              <a:gd name="connsiteX4" fmla="*/ 0 w 612320"/>
              <a:gd name="connsiteY4" fmla="*/ 344430 h 2163535"/>
              <a:gd name="connsiteX5" fmla="*/ 267890 w 612320"/>
              <a:gd name="connsiteY5" fmla="*/ 76540 h 2163535"/>
              <a:gd name="connsiteX6" fmla="*/ 459240 w 612320"/>
              <a:gd name="connsiteY6" fmla="*/ 76540 h 2163535"/>
              <a:gd name="connsiteX7" fmla="*/ 459240 w 612320"/>
              <a:gd name="connsiteY7" fmla="*/ 0 h 2163535"/>
              <a:gd name="connsiteX8" fmla="*/ 612320 w 612320"/>
              <a:gd name="connsiteY8" fmla="*/ 153080 h 2163535"/>
              <a:gd name="connsiteX9" fmla="*/ 459240 w 612320"/>
              <a:gd name="connsiteY9" fmla="*/ 306160 h 2163535"/>
              <a:gd name="connsiteX10" fmla="*/ 459240 w 612320"/>
              <a:gd name="connsiteY10" fmla="*/ 229620 h 2163535"/>
              <a:gd name="connsiteX11" fmla="*/ 267890 w 612320"/>
              <a:gd name="connsiteY11" fmla="*/ 229620 h 2163535"/>
              <a:gd name="connsiteX12" fmla="*/ 153080 w 612320"/>
              <a:gd name="connsiteY12" fmla="*/ 344430 h 2163535"/>
              <a:gd name="connsiteX13" fmla="*/ 153080 w 612320"/>
              <a:gd name="connsiteY13" fmla="*/ 799206 h 2163535"/>
              <a:gd name="connsiteX14" fmla="*/ 153080 w 612320"/>
              <a:gd name="connsiteY14" fmla="*/ 1199409 h 2163535"/>
              <a:gd name="connsiteX15" fmla="*/ 153080 w 612320"/>
              <a:gd name="connsiteY15" fmla="*/ 1690568 h 2163535"/>
              <a:gd name="connsiteX16" fmla="*/ 153080 w 612320"/>
              <a:gd name="connsiteY16" fmla="*/ 2163535 h 2163535"/>
              <a:gd name="connsiteX17" fmla="*/ 0 w 612320"/>
              <a:gd name="connsiteY17" fmla="*/ 2163535 h 2163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2320" h="2163535" fill="none" extrusionOk="0">
                <a:moveTo>
                  <a:pt x="0" y="2163535"/>
                </a:moveTo>
                <a:cubicBezTo>
                  <a:pt x="-2279" y="2050677"/>
                  <a:pt x="37764" y="1823379"/>
                  <a:pt x="0" y="1726950"/>
                </a:cubicBezTo>
                <a:cubicBezTo>
                  <a:pt x="-37764" y="1630522"/>
                  <a:pt x="22299" y="1379719"/>
                  <a:pt x="0" y="1272174"/>
                </a:cubicBezTo>
                <a:cubicBezTo>
                  <a:pt x="-22299" y="1164629"/>
                  <a:pt x="40554" y="990877"/>
                  <a:pt x="0" y="799206"/>
                </a:cubicBezTo>
                <a:cubicBezTo>
                  <a:pt x="-40554" y="607535"/>
                  <a:pt x="3206" y="454784"/>
                  <a:pt x="0" y="344430"/>
                </a:cubicBezTo>
                <a:cubicBezTo>
                  <a:pt x="17437" y="206894"/>
                  <a:pt x="94275" y="81085"/>
                  <a:pt x="267890" y="76540"/>
                </a:cubicBezTo>
                <a:cubicBezTo>
                  <a:pt x="329240" y="60928"/>
                  <a:pt x="379078" y="98256"/>
                  <a:pt x="459240" y="76540"/>
                </a:cubicBezTo>
                <a:cubicBezTo>
                  <a:pt x="457578" y="57344"/>
                  <a:pt x="464292" y="17623"/>
                  <a:pt x="459240" y="0"/>
                </a:cubicBezTo>
                <a:cubicBezTo>
                  <a:pt x="510980" y="42921"/>
                  <a:pt x="542905" y="118550"/>
                  <a:pt x="612320" y="153080"/>
                </a:cubicBezTo>
                <a:cubicBezTo>
                  <a:pt x="554564" y="212345"/>
                  <a:pt x="521198" y="223321"/>
                  <a:pt x="459240" y="306160"/>
                </a:cubicBezTo>
                <a:cubicBezTo>
                  <a:pt x="458154" y="280699"/>
                  <a:pt x="461631" y="256343"/>
                  <a:pt x="459240" y="229620"/>
                </a:cubicBezTo>
                <a:cubicBezTo>
                  <a:pt x="401270" y="251421"/>
                  <a:pt x="345158" y="211577"/>
                  <a:pt x="267890" y="229620"/>
                </a:cubicBezTo>
                <a:cubicBezTo>
                  <a:pt x="208495" y="245279"/>
                  <a:pt x="143712" y="276642"/>
                  <a:pt x="153080" y="344430"/>
                </a:cubicBezTo>
                <a:cubicBezTo>
                  <a:pt x="182894" y="552386"/>
                  <a:pt x="117319" y="624004"/>
                  <a:pt x="153080" y="799206"/>
                </a:cubicBezTo>
                <a:cubicBezTo>
                  <a:pt x="188841" y="974408"/>
                  <a:pt x="128016" y="1104782"/>
                  <a:pt x="153080" y="1199409"/>
                </a:cubicBezTo>
                <a:cubicBezTo>
                  <a:pt x="178144" y="1294036"/>
                  <a:pt x="117362" y="1458526"/>
                  <a:pt x="153080" y="1690568"/>
                </a:cubicBezTo>
                <a:cubicBezTo>
                  <a:pt x="188798" y="1922610"/>
                  <a:pt x="127051" y="2065816"/>
                  <a:pt x="153080" y="2163535"/>
                </a:cubicBezTo>
                <a:cubicBezTo>
                  <a:pt x="116556" y="2164462"/>
                  <a:pt x="37179" y="2158849"/>
                  <a:pt x="0" y="2163535"/>
                </a:cubicBezTo>
                <a:close/>
              </a:path>
              <a:path w="612320" h="2163535" stroke="0" extrusionOk="0">
                <a:moveTo>
                  <a:pt x="0" y="2163535"/>
                </a:moveTo>
                <a:cubicBezTo>
                  <a:pt x="-36535" y="2056499"/>
                  <a:pt x="5553" y="1916001"/>
                  <a:pt x="0" y="1763332"/>
                </a:cubicBezTo>
                <a:cubicBezTo>
                  <a:pt x="-5553" y="1610663"/>
                  <a:pt x="7925" y="1405971"/>
                  <a:pt x="0" y="1272174"/>
                </a:cubicBezTo>
                <a:cubicBezTo>
                  <a:pt x="-7925" y="1138377"/>
                  <a:pt x="21508" y="972837"/>
                  <a:pt x="0" y="853779"/>
                </a:cubicBezTo>
                <a:cubicBezTo>
                  <a:pt x="-21508" y="734721"/>
                  <a:pt x="36402" y="476672"/>
                  <a:pt x="0" y="344430"/>
                </a:cubicBezTo>
                <a:cubicBezTo>
                  <a:pt x="-2116" y="217713"/>
                  <a:pt x="136095" y="43345"/>
                  <a:pt x="267890" y="76540"/>
                </a:cubicBezTo>
                <a:cubicBezTo>
                  <a:pt x="362517" y="56689"/>
                  <a:pt x="417530" y="80456"/>
                  <a:pt x="459240" y="76540"/>
                </a:cubicBezTo>
                <a:cubicBezTo>
                  <a:pt x="454114" y="60036"/>
                  <a:pt x="463189" y="31171"/>
                  <a:pt x="459240" y="0"/>
                </a:cubicBezTo>
                <a:cubicBezTo>
                  <a:pt x="502409" y="30785"/>
                  <a:pt x="538408" y="89956"/>
                  <a:pt x="612320" y="153080"/>
                </a:cubicBezTo>
                <a:cubicBezTo>
                  <a:pt x="597450" y="200953"/>
                  <a:pt x="477012" y="261579"/>
                  <a:pt x="459240" y="306160"/>
                </a:cubicBezTo>
                <a:cubicBezTo>
                  <a:pt x="452423" y="275668"/>
                  <a:pt x="467793" y="263495"/>
                  <a:pt x="459240" y="229620"/>
                </a:cubicBezTo>
                <a:cubicBezTo>
                  <a:pt x="377776" y="248664"/>
                  <a:pt x="318163" y="206945"/>
                  <a:pt x="267890" y="229620"/>
                </a:cubicBezTo>
                <a:cubicBezTo>
                  <a:pt x="200222" y="231128"/>
                  <a:pt x="152454" y="282422"/>
                  <a:pt x="153080" y="344430"/>
                </a:cubicBezTo>
                <a:cubicBezTo>
                  <a:pt x="200934" y="490151"/>
                  <a:pt x="96382" y="612439"/>
                  <a:pt x="153080" y="835588"/>
                </a:cubicBezTo>
                <a:cubicBezTo>
                  <a:pt x="209778" y="1058737"/>
                  <a:pt x="147770" y="1153316"/>
                  <a:pt x="153080" y="1253983"/>
                </a:cubicBezTo>
                <a:cubicBezTo>
                  <a:pt x="158390" y="1354650"/>
                  <a:pt x="151398" y="1526655"/>
                  <a:pt x="153080" y="1672377"/>
                </a:cubicBezTo>
                <a:cubicBezTo>
                  <a:pt x="154762" y="1818099"/>
                  <a:pt x="143506" y="1919697"/>
                  <a:pt x="153080" y="2163535"/>
                </a:cubicBezTo>
                <a:cubicBezTo>
                  <a:pt x="112279" y="2181084"/>
                  <a:pt x="54442" y="2159238"/>
                  <a:pt x="0" y="2163535"/>
                </a:cubicBezTo>
                <a:close/>
              </a:path>
            </a:pathLst>
          </a:custGeom>
          <a:ln>
            <a:extLst>
              <a:ext uri="{C807C97D-BFC1-408E-A445-0C87EB9F89A2}">
                <ask:lineSketchStyleProps xmlns:ask="http://schemas.microsoft.com/office/drawing/2018/sketchyshapes" sd="46667413">
                  <a:prstGeom prst="bentArrow">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oup of penguins on a white sheet&#10;&#10;AI-generated content may be incorrect.">
            <a:extLst>
              <a:ext uri="{FF2B5EF4-FFF2-40B4-BE49-F238E27FC236}">
                <a16:creationId xmlns:a16="http://schemas.microsoft.com/office/drawing/2014/main" id="{EFE58FB8-58B4-39FB-62C5-E6511EA24922}"/>
              </a:ext>
            </a:extLst>
          </p:cNvPr>
          <p:cNvPicPr>
            <a:picLocks noChangeAspect="1"/>
          </p:cNvPicPr>
          <p:nvPr/>
        </p:nvPicPr>
        <p:blipFill>
          <a:blip r:embed="rId2"/>
          <a:stretch>
            <a:fillRect/>
          </a:stretch>
        </p:blipFill>
        <p:spPr>
          <a:xfrm>
            <a:off x="-1117" y="-2721"/>
            <a:ext cx="5579348" cy="6858000"/>
          </a:xfrm>
          <a:prstGeom prst="rect">
            <a:avLst/>
          </a:prstGeom>
        </p:spPr>
      </p:pic>
      <p:pic>
        <p:nvPicPr>
          <p:cNvPr id="4" name="Graphic 3" descr="Pen with solid fill">
            <a:extLst>
              <a:ext uri="{FF2B5EF4-FFF2-40B4-BE49-F238E27FC236}">
                <a16:creationId xmlns:a16="http://schemas.microsoft.com/office/drawing/2014/main" id="{DDD18698-FF05-D037-7C4D-53B7DE6592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56197" y="2152179"/>
            <a:ext cx="1219200" cy="1219200"/>
          </a:xfrm>
          <a:prstGeom prst="rect">
            <a:avLst/>
          </a:prstGeom>
        </p:spPr>
      </p:pic>
      <p:sp>
        <p:nvSpPr>
          <p:cNvPr id="6" name="TextBox 5">
            <a:extLst>
              <a:ext uri="{FF2B5EF4-FFF2-40B4-BE49-F238E27FC236}">
                <a16:creationId xmlns:a16="http://schemas.microsoft.com/office/drawing/2014/main" id="{006807FF-59D5-F1CA-2B4F-607B5EE2D8D6}"/>
              </a:ext>
            </a:extLst>
          </p:cNvPr>
          <p:cNvSpPr txBox="1"/>
          <p:nvPr/>
        </p:nvSpPr>
        <p:spPr>
          <a:xfrm>
            <a:off x="5726398" y="2100502"/>
            <a:ext cx="6172327" cy="2420727"/>
          </a:xfrm>
          <a:custGeom>
            <a:avLst/>
            <a:gdLst>
              <a:gd name="connsiteX0" fmla="*/ 0 w 6172327"/>
              <a:gd name="connsiteY0" fmla="*/ 0 h 2420727"/>
              <a:gd name="connsiteX1" fmla="*/ 622844 w 6172327"/>
              <a:gd name="connsiteY1" fmla="*/ 0 h 2420727"/>
              <a:gd name="connsiteX2" fmla="*/ 1307411 w 6172327"/>
              <a:gd name="connsiteY2" fmla="*/ 0 h 2420727"/>
              <a:gd name="connsiteX3" fmla="*/ 1745085 w 6172327"/>
              <a:gd name="connsiteY3" fmla="*/ 0 h 2420727"/>
              <a:gd name="connsiteX4" fmla="*/ 2367929 w 6172327"/>
              <a:gd name="connsiteY4" fmla="*/ 0 h 2420727"/>
              <a:gd name="connsiteX5" fmla="*/ 2805603 w 6172327"/>
              <a:gd name="connsiteY5" fmla="*/ 0 h 2420727"/>
              <a:gd name="connsiteX6" fmla="*/ 3366724 w 6172327"/>
              <a:gd name="connsiteY6" fmla="*/ 0 h 2420727"/>
              <a:gd name="connsiteX7" fmla="*/ 3989568 w 6172327"/>
              <a:gd name="connsiteY7" fmla="*/ 0 h 2420727"/>
              <a:gd name="connsiteX8" fmla="*/ 4365519 w 6172327"/>
              <a:gd name="connsiteY8" fmla="*/ 0 h 2420727"/>
              <a:gd name="connsiteX9" fmla="*/ 4741469 w 6172327"/>
              <a:gd name="connsiteY9" fmla="*/ 0 h 2420727"/>
              <a:gd name="connsiteX10" fmla="*/ 5426037 w 6172327"/>
              <a:gd name="connsiteY10" fmla="*/ 0 h 2420727"/>
              <a:gd name="connsiteX11" fmla="*/ 6172327 w 6172327"/>
              <a:gd name="connsiteY11" fmla="*/ 0 h 2420727"/>
              <a:gd name="connsiteX12" fmla="*/ 6172327 w 6172327"/>
              <a:gd name="connsiteY12" fmla="*/ 411524 h 2420727"/>
              <a:gd name="connsiteX13" fmla="*/ 6172327 w 6172327"/>
              <a:gd name="connsiteY13" fmla="*/ 871462 h 2420727"/>
              <a:gd name="connsiteX14" fmla="*/ 6172327 w 6172327"/>
              <a:gd name="connsiteY14" fmla="*/ 1379814 h 2420727"/>
              <a:gd name="connsiteX15" fmla="*/ 6172327 w 6172327"/>
              <a:gd name="connsiteY15" fmla="*/ 1815545 h 2420727"/>
              <a:gd name="connsiteX16" fmla="*/ 6172327 w 6172327"/>
              <a:gd name="connsiteY16" fmla="*/ 2420727 h 2420727"/>
              <a:gd name="connsiteX17" fmla="*/ 5796376 w 6172327"/>
              <a:gd name="connsiteY17" fmla="*/ 2420727 h 2420727"/>
              <a:gd name="connsiteX18" fmla="*/ 5111809 w 6172327"/>
              <a:gd name="connsiteY18" fmla="*/ 2420727 h 2420727"/>
              <a:gd name="connsiteX19" fmla="*/ 4488965 w 6172327"/>
              <a:gd name="connsiteY19" fmla="*/ 2420727 h 2420727"/>
              <a:gd name="connsiteX20" fmla="*/ 3866121 w 6172327"/>
              <a:gd name="connsiteY20" fmla="*/ 2420727 h 2420727"/>
              <a:gd name="connsiteX21" fmla="*/ 3243277 w 6172327"/>
              <a:gd name="connsiteY21" fmla="*/ 2420727 h 2420727"/>
              <a:gd name="connsiteX22" fmla="*/ 2805603 w 6172327"/>
              <a:gd name="connsiteY22" fmla="*/ 2420727 h 2420727"/>
              <a:gd name="connsiteX23" fmla="*/ 2121036 w 6172327"/>
              <a:gd name="connsiteY23" fmla="*/ 2420727 h 2420727"/>
              <a:gd name="connsiteX24" fmla="*/ 1559915 w 6172327"/>
              <a:gd name="connsiteY24" fmla="*/ 2420727 h 2420727"/>
              <a:gd name="connsiteX25" fmla="*/ 1183965 w 6172327"/>
              <a:gd name="connsiteY25" fmla="*/ 2420727 h 2420727"/>
              <a:gd name="connsiteX26" fmla="*/ 622844 w 6172327"/>
              <a:gd name="connsiteY26" fmla="*/ 2420727 h 2420727"/>
              <a:gd name="connsiteX27" fmla="*/ 0 w 6172327"/>
              <a:gd name="connsiteY27" fmla="*/ 2420727 h 2420727"/>
              <a:gd name="connsiteX28" fmla="*/ 0 w 6172327"/>
              <a:gd name="connsiteY28" fmla="*/ 1960789 h 2420727"/>
              <a:gd name="connsiteX29" fmla="*/ 0 w 6172327"/>
              <a:gd name="connsiteY29" fmla="*/ 1428229 h 2420727"/>
              <a:gd name="connsiteX30" fmla="*/ 0 w 6172327"/>
              <a:gd name="connsiteY30" fmla="*/ 895669 h 2420727"/>
              <a:gd name="connsiteX31" fmla="*/ 0 w 6172327"/>
              <a:gd name="connsiteY31" fmla="*/ 0 h 242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172327" h="2420727" fill="none" extrusionOk="0">
                <a:moveTo>
                  <a:pt x="0" y="0"/>
                </a:moveTo>
                <a:cubicBezTo>
                  <a:pt x="156344" y="-36607"/>
                  <a:pt x="401035" y="31301"/>
                  <a:pt x="622844" y="0"/>
                </a:cubicBezTo>
                <a:cubicBezTo>
                  <a:pt x="844653" y="-31301"/>
                  <a:pt x="1045638" y="40149"/>
                  <a:pt x="1307411" y="0"/>
                </a:cubicBezTo>
                <a:cubicBezTo>
                  <a:pt x="1569184" y="-40149"/>
                  <a:pt x="1562115" y="3408"/>
                  <a:pt x="1745085" y="0"/>
                </a:cubicBezTo>
                <a:cubicBezTo>
                  <a:pt x="1928055" y="-3408"/>
                  <a:pt x="2094071" y="7312"/>
                  <a:pt x="2367929" y="0"/>
                </a:cubicBezTo>
                <a:cubicBezTo>
                  <a:pt x="2641787" y="-7312"/>
                  <a:pt x="2638638" y="37002"/>
                  <a:pt x="2805603" y="0"/>
                </a:cubicBezTo>
                <a:cubicBezTo>
                  <a:pt x="2972568" y="-37002"/>
                  <a:pt x="3219918" y="31532"/>
                  <a:pt x="3366724" y="0"/>
                </a:cubicBezTo>
                <a:cubicBezTo>
                  <a:pt x="3513530" y="-31532"/>
                  <a:pt x="3822881" y="5524"/>
                  <a:pt x="3989568" y="0"/>
                </a:cubicBezTo>
                <a:cubicBezTo>
                  <a:pt x="4156255" y="-5524"/>
                  <a:pt x="4245256" y="18486"/>
                  <a:pt x="4365519" y="0"/>
                </a:cubicBezTo>
                <a:cubicBezTo>
                  <a:pt x="4485782" y="-18486"/>
                  <a:pt x="4603109" y="40217"/>
                  <a:pt x="4741469" y="0"/>
                </a:cubicBezTo>
                <a:cubicBezTo>
                  <a:pt x="4879829" y="-40217"/>
                  <a:pt x="5270979" y="62848"/>
                  <a:pt x="5426037" y="0"/>
                </a:cubicBezTo>
                <a:cubicBezTo>
                  <a:pt x="5581095" y="-62848"/>
                  <a:pt x="6007783" y="25441"/>
                  <a:pt x="6172327" y="0"/>
                </a:cubicBezTo>
                <a:cubicBezTo>
                  <a:pt x="6193196" y="175099"/>
                  <a:pt x="6154438" y="299264"/>
                  <a:pt x="6172327" y="411524"/>
                </a:cubicBezTo>
                <a:cubicBezTo>
                  <a:pt x="6190216" y="523784"/>
                  <a:pt x="6155199" y="690875"/>
                  <a:pt x="6172327" y="871462"/>
                </a:cubicBezTo>
                <a:cubicBezTo>
                  <a:pt x="6189455" y="1052049"/>
                  <a:pt x="6112584" y="1231204"/>
                  <a:pt x="6172327" y="1379814"/>
                </a:cubicBezTo>
                <a:cubicBezTo>
                  <a:pt x="6232070" y="1528424"/>
                  <a:pt x="6155877" y="1671963"/>
                  <a:pt x="6172327" y="1815545"/>
                </a:cubicBezTo>
                <a:cubicBezTo>
                  <a:pt x="6188777" y="1959127"/>
                  <a:pt x="6141795" y="2179333"/>
                  <a:pt x="6172327" y="2420727"/>
                </a:cubicBezTo>
                <a:cubicBezTo>
                  <a:pt x="5997096" y="2438337"/>
                  <a:pt x="5934675" y="2419679"/>
                  <a:pt x="5796376" y="2420727"/>
                </a:cubicBezTo>
                <a:cubicBezTo>
                  <a:pt x="5658077" y="2421775"/>
                  <a:pt x="5338935" y="2375063"/>
                  <a:pt x="5111809" y="2420727"/>
                </a:cubicBezTo>
                <a:cubicBezTo>
                  <a:pt x="4884683" y="2466391"/>
                  <a:pt x="4697866" y="2386267"/>
                  <a:pt x="4488965" y="2420727"/>
                </a:cubicBezTo>
                <a:cubicBezTo>
                  <a:pt x="4280064" y="2455187"/>
                  <a:pt x="4170230" y="2382693"/>
                  <a:pt x="3866121" y="2420727"/>
                </a:cubicBezTo>
                <a:cubicBezTo>
                  <a:pt x="3562012" y="2458761"/>
                  <a:pt x="3531014" y="2378635"/>
                  <a:pt x="3243277" y="2420727"/>
                </a:cubicBezTo>
                <a:cubicBezTo>
                  <a:pt x="2955540" y="2462819"/>
                  <a:pt x="3020065" y="2416697"/>
                  <a:pt x="2805603" y="2420727"/>
                </a:cubicBezTo>
                <a:cubicBezTo>
                  <a:pt x="2591141" y="2424757"/>
                  <a:pt x="2453097" y="2397433"/>
                  <a:pt x="2121036" y="2420727"/>
                </a:cubicBezTo>
                <a:cubicBezTo>
                  <a:pt x="1788975" y="2444021"/>
                  <a:pt x="1769167" y="2368423"/>
                  <a:pt x="1559915" y="2420727"/>
                </a:cubicBezTo>
                <a:cubicBezTo>
                  <a:pt x="1350663" y="2473031"/>
                  <a:pt x="1285406" y="2388471"/>
                  <a:pt x="1183965" y="2420727"/>
                </a:cubicBezTo>
                <a:cubicBezTo>
                  <a:pt x="1082524" y="2452983"/>
                  <a:pt x="899222" y="2361870"/>
                  <a:pt x="622844" y="2420727"/>
                </a:cubicBezTo>
                <a:cubicBezTo>
                  <a:pt x="346466" y="2479584"/>
                  <a:pt x="144644" y="2387827"/>
                  <a:pt x="0" y="2420727"/>
                </a:cubicBezTo>
                <a:cubicBezTo>
                  <a:pt x="-22531" y="2247165"/>
                  <a:pt x="42219" y="2103254"/>
                  <a:pt x="0" y="1960789"/>
                </a:cubicBezTo>
                <a:cubicBezTo>
                  <a:pt x="-42219" y="1818324"/>
                  <a:pt x="5815" y="1552225"/>
                  <a:pt x="0" y="1428229"/>
                </a:cubicBezTo>
                <a:cubicBezTo>
                  <a:pt x="-5815" y="1304233"/>
                  <a:pt x="39644" y="1127531"/>
                  <a:pt x="0" y="895669"/>
                </a:cubicBezTo>
                <a:cubicBezTo>
                  <a:pt x="-39644" y="663807"/>
                  <a:pt x="87840" y="376294"/>
                  <a:pt x="0" y="0"/>
                </a:cubicBezTo>
                <a:close/>
              </a:path>
              <a:path w="6172327" h="2420727" stroke="0" extrusionOk="0">
                <a:moveTo>
                  <a:pt x="0" y="0"/>
                </a:moveTo>
                <a:cubicBezTo>
                  <a:pt x="146732" y="-25113"/>
                  <a:pt x="388810" y="33599"/>
                  <a:pt x="499397" y="0"/>
                </a:cubicBezTo>
                <a:cubicBezTo>
                  <a:pt x="609984" y="-33599"/>
                  <a:pt x="788508" y="39009"/>
                  <a:pt x="875348" y="0"/>
                </a:cubicBezTo>
                <a:cubicBezTo>
                  <a:pt x="962188" y="-39009"/>
                  <a:pt x="1302223" y="28372"/>
                  <a:pt x="1559915" y="0"/>
                </a:cubicBezTo>
                <a:cubicBezTo>
                  <a:pt x="1817607" y="-28372"/>
                  <a:pt x="1913542" y="22672"/>
                  <a:pt x="2059313" y="0"/>
                </a:cubicBezTo>
                <a:cubicBezTo>
                  <a:pt x="2205084" y="-22672"/>
                  <a:pt x="2362910" y="36969"/>
                  <a:pt x="2558710" y="0"/>
                </a:cubicBezTo>
                <a:cubicBezTo>
                  <a:pt x="2754510" y="-36969"/>
                  <a:pt x="2953578" y="45490"/>
                  <a:pt x="3243277" y="0"/>
                </a:cubicBezTo>
                <a:cubicBezTo>
                  <a:pt x="3532976" y="-45490"/>
                  <a:pt x="3541845" y="29937"/>
                  <a:pt x="3680951" y="0"/>
                </a:cubicBezTo>
                <a:cubicBezTo>
                  <a:pt x="3820057" y="-29937"/>
                  <a:pt x="4068113" y="65115"/>
                  <a:pt x="4365519" y="0"/>
                </a:cubicBezTo>
                <a:cubicBezTo>
                  <a:pt x="4662925" y="-65115"/>
                  <a:pt x="4851452" y="30556"/>
                  <a:pt x="5050086" y="0"/>
                </a:cubicBezTo>
                <a:cubicBezTo>
                  <a:pt x="5248720" y="-30556"/>
                  <a:pt x="5461016" y="4880"/>
                  <a:pt x="5611206" y="0"/>
                </a:cubicBezTo>
                <a:cubicBezTo>
                  <a:pt x="5761396" y="-4880"/>
                  <a:pt x="5937383" y="42695"/>
                  <a:pt x="6172327" y="0"/>
                </a:cubicBezTo>
                <a:cubicBezTo>
                  <a:pt x="6172988" y="225522"/>
                  <a:pt x="6123833" y="299910"/>
                  <a:pt x="6172327" y="459938"/>
                </a:cubicBezTo>
                <a:cubicBezTo>
                  <a:pt x="6220821" y="619966"/>
                  <a:pt x="6171119" y="703080"/>
                  <a:pt x="6172327" y="871462"/>
                </a:cubicBezTo>
                <a:cubicBezTo>
                  <a:pt x="6173535" y="1039844"/>
                  <a:pt x="6129985" y="1250433"/>
                  <a:pt x="6172327" y="1355607"/>
                </a:cubicBezTo>
                <a:cubicBezTo>
                  <a:pt x="6214669" y="1460782"/>
                  <a:pt x="6138325" y="1709804"/>
                  <a:pt x="6172327" y="1839753"/>
                </a:cubicBezTo>
                <a:cubicBezTo>
                  <a:pt x="6206329" y="1969702"/>
                  <a:pt x="6146470" y="2299503"/>
                  <a:pt x="6172327" y="2420727"/>
                </a:cubicBezTo>
                <a:cubicBezTo>
                  <a:pt x="5968754" y="2460596"/>
                  <a:pt x="5835948" y="2411684"/>
                  <a:pt x="5549483" y="2420727"/>
                </a:cubicBezTo>
                <a:cubicBezTo>
                  <a:pt x="5263018" y="2429770"/>
                  <a:pt x="5149388" y="2399730"/>
                  <a:pt x="4988362" y="2420727"/>
                </a:cubicBezTo>
                <a:cubicBezTo>
                  <a:pt x="4827336" y="2441724"/>
                  <a:pt x="4799055" y="2417258"/>
                  <a:pt x="4612412" y="2420727"/>
                </a:cubicBezTo>
                <a:cubicBezTo>
                  <a:pt x="4425769" y="2424196"/>
                  <a:pt x="4353170" y="2378768"/>
                  <a:pt x="4174738" y="2420727"/>
                </a:cubicBezTo>
                <a:cubicBezTo>
                  <a:pt x="3996306" y="2462686"/>
                  <a:pt x="3735414" y="2398101"/>
                  <a:pt x="3490170" y="2420727"/>
                </a:cubicBezTo>
                <a:cubicBezTo>
                  <a:pt x="3244926" y="2443353"/>
                  <a:pt x="3134201" y="2420361"/>
                  <a:pt x="2929050" y="2420727"/>
                </a:cubicBezTo>
                <a:cubicBezTo>
                  <a:pt x="2723899" y="2421093"/>
                  <a:pt x="2629868" y="2392695"/>
                  <a:pt x="2491376" y="2420727"/>
                </a:cubicBezTo>
                <a:cubicBezTo>
                  <a:pt x="2352884" y="2448759"/>
                  <a:pt x="2179365" y="2368668"/>
                  <a:pt x="1930255" y="2420727"/>
                </a:cubicBezTo>
                <a:cubicBezTo>
                  <a:pt x="1681145" y="2472786"/>
                  <a:pt x="1657251" y="2403518"/>
                  <a:pt x="1554304" y="2420727"/>
                </a:cubicBezTo>
                <a:cubicBezTo>
                  <a:pt x="1451357" y="2437936"/>
                  <a:pt x="1309026" y="2413207"/>
                  <a:pt x="1178353" y="2420727"/>
                </a:cubicBezTo>
                <a:cubicBezTo>
                  <a:pt x="1047680" y="2428247"/>
                  <a:pt x="829405" y="2400177"/>
                  <a:pt x="617233" y="2420727"/>
                </a:cubicBezTo>
                <a:cubicBezTo>
                  <a:pt x="405061" y="2441277"/>
                  <a:pt x="258967" y="2360810"/>
                  <a:pt x="0" y="2420727"/>
                </a:cubicBezTo>
                <a:cubicBezTo>
                  <a:pt x="-37191" y="2173846"/>
                  <a:pt x="40952" y="2097956"/>
                  <a:pt x="0" y="1912374"/>
                </a:cubicBezTo>
                <a:cubicBezTo>
                  <a:pt x="-40952" y="1726792"/>
                  <a:pt x="11188" y="1580645"/>
                  <a:pt x="0" y="1452436"/>
                </a:cubicBezTo>
                <a:cubicBezTo>
                  <a:pt x="-11188" y="1324227"/>
                  <a:pt x="9411" y="1172580"/>
                  <a:pt x="0" y="1040913"/>
                </a:cubicBezTo>
                <a:cubicBezTo>
                  <a:pt x="-9411" y="909246"/>
                  <a:pt x="4739" y="686470"/>
                  <a:pt x="0" y="532560"/>
                </a:cubicBezTo>
                <a:cubicBezTo>
                  <a:pt x="-4739" y="378650"/>
                  <a:pt x="55746" y="265571"/>
                  <a:pt x="0" y="0"/>
                </a:cubicBezTo>
                <a:close/>
              </a:path>
            </a:pathLst>
          </a:custGeom>
          <a:solidFill>
            <a:schemeClr val="accent1">
              <a:lumMod val="40000"/>
              <a:lumOff val="60000"/>
            </a:schemeClr>
          </a:solidFill>
          <a:ln w="19050">
            <a:solidFill>
              <a:srgbClr val="0432FF"/>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lIns="121920" tIns="60960" rIns="121920" bIns="60960" rtlCol="0" anchor="t">
            <a:spAutoFit/>
          </a:bodyPr>
          <a:lstStyle/>
          <a:p>
            <a:r>
              <a:rPr lang="en-US" sz="2133" b="1" u="sng"/>
              <a:t>Step 7</a:t>
            </a:r>
            <a:r>
              <a:rPr lang="en-US" sz="2133" b="1"/>
              <a:t>: As a team, decide on what you think the best guess is for the number of penguins in each colony. Write these estimates down in the "Best group guess" column on your Group Estimate worksheet. </a:t>
            </a:r>
            <a:r>
              <a:rPr lang="en-US" sz="2133"/>
              <a:t>If you have different numbers than your teammates, be creative in selecting your best group guess! </a:t>
            </a:r>
            <a:endParaRPr lang="en-US" sz="2133" b="1"/>
          </a:p>
        </p:txBody>
      </p:sp>
      <p:sp>
        <p:nvSpPr>
          <p:cNvPr id="8" name="Freeform 7">
            <a:extLst>
              <a:ext uri="{FF2B5EF4-FFF2-40B4-BE49-F238E27FC236}">
                <a16:creationId xmlns:a16="http://schemas.microsoft.com/office/drawing/2014/main" id="{53597B9A-E5CF-C243-BDB6-13A74F7ADE17}"/>
              </a:ext>
            </a:extLst>
          </p:cNvPr>
          <p:cNvSpPr/>
          <p:nvPr/>
        </p:nvSpPr>
        <p:spPr>
          <a:xfrm>
            <a:off x="4013277" y="2535554"/>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Freeform 7">
            <a:extLst>
              <a:ext uri="{FF2B5EF4-FFF2-40B4-BE49-F238E27FC236}">
                <a16:creationId xmlns:a16="http://schemas.microsoft.com/office/drawing/2014/main" id="{55A27D04-8278-51DA-1844-4AF343515C11}"/>
              </a:ext>
            </a:extLst>
          </p:cNvPr>
          <p:cNvSpPr/>
          <p:nvPr/>
        </p:nvSpPr>
        <p:spPr>
          <a:xfrm>
            <a:off x="4013275" y="3161482"/>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Freeform 7">
            <a:extLst>
              <a:ext uri="{FF2B5EF4-FFF2-40B4-BE49-F238E27FC236}">
                <a16:creationId xmlns:a16="http://schemas.microsoft.com/office/drawing/2014/main" id="{944BF9B3-F85C-9A88-D865-5AC109AA5C8D}"/>
              </a:ext>
            </a:extLst>
          </p:cNvPr>
          <p:cNvSpPr/>
          <p:nvPr/>
        </p:nvSpPr>
        <p:spPr>
          <a:xfrm flipH="1" flipV="1">
            <a:off x="4026883" y="2862126"/>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Arrow: Down 15">
            <a:extLst>
              <a:ext uri="{FF2B5EF4-FFF2-40B4-BE49-F238E27FC236}">
                <a16:creationId xmlns:a16="http://schemas.microsoft.com/office/drawing/2014/main" id="{0EFC8951-0105-9C99-5B26-73C6EC566184}"/>
              </a:ext>
            </a:extLst>
          </p:cNvPr>
          <p:cNvSpPr/>
          <p:nvPr/>
        </p:nvSpPr>
        <p:spPr>
          <a:xfrm>
            <a:off x="4122965" y="3429000"/>
            <a:ext cx="326569" cy="1360715"/>
          </a:xfrm>
          <a:custGeom>
            <a:avLst/>
            <a:gdLst>
              <a:gd name="connsiteX0" fmla="*/ 0 w 326569"/>
              <a:gd name="connsiteY0" fmla="*/ 1197431 h 1360715"/>
              <a:gd name="connsiteX1" fmla="*/ 81642 w 326569"/>
              <a:gd name="connsiteY1" fmla="*/ 1197431 h 1360715"/>
              <a:gd name="connsiteX2" fmla="*/ 81642 w 326569"/>
              <a:gd name="connsiteY2" fmla="*/ 634638 h 1360715"/>
              <a:gd name="connsiteX3" fmla="*/ 81642 w 326569"/>
              <a:gd name="connsiteY3" fmla="*/ 0 h 1360715"/>
              <a:gd name="connsiteX4" fmla="*/ 244927 w 326569"/>
              <a:gd name="connsiteY4" fmla="*/ 0 h 1360715"/>
              <a:gd name="connsiteX5" fmla="*/ 244927 w 326569"/>
              <a:gd name="connsiteY5" fmla="*/ 610690 h 1360715"/>
              <a:gd name="connsiteX6" fmla="*/ 244927 w 326569"/>
              <a:gd name="connsiteY6" fmla="*/ 1197431 h 1360715"/>
              <a:gd name="connsiteX7" fmla="*/ 326569 w 326569"/>
              <a:gd name="connsiteY7" fmla="*/ 1197431 h 1360715"/>
              <a:gd name="connsiteX8" fmla="*/ 163285 w 326569"/>
              <a:gd name="connsiteY8" fmla="*/ 1360715 h 1360715"/>
              <a:gd name="connsiteX9" fmla="*/ 0 w 326569"/>
              <a:gd name="connsiteY9" fmla="*/ 1197431 h 136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6569" h="1360715" fill="none" extrusionOk="0">
                <a:moveTo>
                  <a:pt x="0" y="1197431"/>
                </a:moveTo>
                <a:cubicBezTo>
                  <a:pt x="23381" y="1196337"/>
                  <a:pt x="60182" y="1205610"/>
                  <a:pt x="81642" y="1197431"/>
                </a:cubicBezTo>
                <a:cubicBezTo>
                  <a:pt x="26203" y="985843"/>
                  <a:pt x="120607" y="881942"/>
                  <a:pt x="81642" y="634638"/>
                </a:cubicBezTo>
                <a:cubicBezTo>
                  <a:pt x="42677" y="387334"/>
                  <a:pt x="113183" y="155481"/>
                  <a:pt x="81642" y="0"/>
                </a:cubicBezTo>
                <a:cubicBezTo>
                  <a:pt x="126374" y="-14949"/>
                  <a:pt x="174660" y="15875"/>
                  <a:pt x="244927" y="0"/>
                </a:cubicBezTo>
                <a:cubicBezTo>
                  <a:pt x="303511" y="149199"/>
                  <a:pt x="186850" y="484441"/>
                  <a:pt x="244927" y="610690"/>
                </a:cubicBezTo>
                <a:cubicBezTo>
                  <a:pt x="303004" y="736939"/>
                  <a:pt x="196814" y="920291"/>
                  <a:pt x="244927" y="1197431"/>
                </a:cubicBezTo>
                <a:cubicBezTo>
                  <a:pt x="261493" y="1194543"/>
                  <a:pt x="308283" y="1206282"/>
                  <a:pt x="326569" y="1197431"/>
                </a:cubicBezTo>
                <a:cubicBezTo>
                  <a:pt x="280779" y="1273329"/>
                  <a:pt x="216327" y="1302588"/>
                  <a:pt x="163285" y="1360715"/>
                </a:cubicBezTo>
                <a:cubicBezTo>
                  <a:pt x="104483" y="1340743"/>
                  <a:pt x="87951" y="1255125"/>
                  <a:pt x="0" y="1197431"/>
                </a:cubicBezTo>
                <a:close/>
              </a:path>
              <a:path w="326569" h="1360715" stroke="0" extrusionOk="0">
                <a:moveTo>
                  <a:pt x="0" y="1197431"/>
                </a:moveTo>
                <a:cubicBezTo>
                  <a:pt x="16646" y="1197182"/>
                  <a:pt x="64685" y="1205718"/>
                  <a:pt x="81642" y="1197431"/>
                </a:cubicBezTo>
                <a:cubicBezTo>
                  <a:pt x="52439" y="1050281"/>
                  <a:pt x="107365" y="763413"/>
                  <a:pt x="81642" y="586741"/>
                </a:cubicBezTo>
                <a:cubicBezTo>
                  <a:pt x="55919" y="410069"/>
                  <a:pt x="123308" y="233553"/>
                  <a:pt x="81642" y="0"/>
                </a:cubicBezTo>
                <a:cubicBezTo>
                  <a:pt x="162930" y="-8840"/>
                  <a:pt x="176749" y="14005"/>
                  <a:pt x="244927" y="0"/>
                </a:cubicBezTo>
                <a:cubicBezTo>
                  <a:pt x="307959" y="138235"/>
                  <a:pt x="178455" y="333280"/>
                  <a:pt x="244927" y="562793"/>
                </a:cubicBezTo>
                <a:cubicBezTo>
                  <a:pt x="311399" y="792306"/>
                  <a:pt x="169150" y="889361"/>
                  <a:pt x="244927" y="1197431"/>
                </a:cubicBezTo>
                <a:cubicBezTo>
                  <a:pt x="278280" y="1196559"/>
                  <a:pt x="298624" y="1200012"/>
                  <a:pt x="326569" y="1197431"/>
                </a:cubicBezTo>
                <a:cubicBezTo>
                  <a:pt x="276909" y="1284972"/>
                  <a:pt x="224365" y="1292605"/>
                  <a:pt x="163285" y="1360715"/>
                </a:cubicBezTo>
                <a:cubicBezTo>
                  <a:pt x="94750" y="1306903"/>
                  <a:pt x="54250" y="1249569"/>
                  <a:pt x="0" y="1197431"/>
                </a:cubicBezTo>
                <a:close/>
              </a:path>
            </a:pathLst>
          </a:custGeom>
          <a:ln w="28575">
            <a:extLst>
              <a:ext uri="{C807C97D-BFC1-408E-A445-0C87EB9F89A2}">
                <ask:lineSketchStyleProps xmlns:ask="http://schemas.microsoft.com/office/drawing/2018/sketchyshapes" sd="2636028658">
                  <a:prstGeom prst="downArrow">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712865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CB6B4-170C-F425-076D-905075610BCE}"/>
            </a:ext>
          </a:extLst>
        </p:cNvPr>
        <p:cNvGrpSpPr/>
        <p:nvPr/>
      </p:nvGrpSpPr>
      <p:grpSpPr>
        <a:xfrm>
          <a:off x="0" y="0"/>
          <a:ext cx="0" cy="0"/>
          <a:chOff x="0" y="0"/>
          <a:chExt cx="0" cy="0"/>
        </a:xfrm>
      </p:grpSpPr>
      <p:pic>
        <p:nvPicPr>
          <p:cNvPr id="2" name="Picture 1" descr="A group of penguins on a white sheet&#10;&#10;AI-generated content may be incorrect.">
            <a:extLst>
              <a:ext uri="{FF2B5EF4-FFF2-40B4-BE49-F238E27FC236}">
                <a16:creationId xmlns:a16="http://schemas.microsoft.com/office/drawing/2014/main" id="{96B85593-3061-A0A7-E50B-633B436C9AC6}"/>
              </a:ext>
            </a:extLst>
          </p:cNvPr>
          <p:cNvPicPr>
            <a:picLocks noChangeAspect="1"/>
          </p:cNvPicPr>
          <p:nvPr/>
        </p:nvPicPr>
        <p:blipFill>
          <a:blip r:embed="rId2"/>
          <a:stretch>
            <a:fillRect/>
          </a:stretch>
        </p:blipFill>
        <p:spPr>
          <a:xfrm>
            <a:off x="-1117" y="-2721"/>
            <a:ext cx="5579348" cy="6858000"/>
          </a:xfrm>
          <a:prstGeom prst="rect">
            <a:avLst/>
          </a:prstGeom>
        </p:spPr>
      </p:pic>
      <p:pic>
        <p:nvPicPr>
          <p:cNvPr id="4" name="Graphic 3" descr="Pen with solid fill">
            <a:extLst>
              <a:ext uri="{FF2B5EF4-FFF2-40B4-BE49-F238E27FC236}">
                <a16:creationId xmlns:a16="http://schemas.microsoft.com/office/drawing/2014/main" id="{4D7CED10-DA44-E05F-AFDF-CDF0A5CE9B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7019" y="4002749"/>
            <a:ext cx="1219200" cy="1219200"/>
          </a:xfrm>
          <a:prstGeom prst="rect">
            <a:avLst/>
          </a:prstGeom>
        </p:spPr>
      </p:pic>
      <p:sp>
        <p:nvSpPr>
          <p:cNvPr id="6" name="TextBox 5">
            <a:extLst>
              <a:ext uri="{FF2B5EF4-FFF2-40B4-BE49-F238E27FC236}">
                <a16:creationId xmlns:a16="http://schemas.microsoft.com/office/drawing/2014/main" id="{820863EF-5255-1773-2604-00A137C64818}"/>
              </a:ext>
            </a:extLst>
          </p:cNvPr>
          <p:cNvSpPr txBox="1"/>
          <p:nvPr/>
        </p:nvSpPr>
        <p:spPr>
          <a:xfrm>
            <a:off x="5714491" y="2445783"/>
            <a:ext cx="6172327" cy="2092496"/>
          </a:xfrm>
          <a:custGeom>
            <a:avLst/>
            <a:gdLst>
              <a:gd name="connsiteX0" fmla="*/ 0 w 6172327"/>
              <a:gd name="connsiteY0" fmla="*/ 0 h 2092496"/>
              <a:gd name="connsiteX1" fmla="*/ 622844 w 6172327"/>
              <a:gd name="connsiteY1" fmla="*/ 0 h 2092496"/>
              <a:gd name="connsiteX2" fmla="*/ 1122241 w 6172327"/>
              <a:gd name="connsiteY2" fmla="*/ 0 h 2092496"/>
              <a:gd name="connsiteX3" fmla="*/ 1683362 w 6172327"/>
              <a:gd name="connsiteY3" fmla="*/ 0 h 2092496"/>
              <a:gd name="connsiteX4" fmla="*/ 2367929 w 6172327"/>
              <a:gd name="connsiteY4" fmla="*/ 0 h 2092496"/>
              <a:gd name="connsiteX5" fmla="*/ 2805603 w 6172327"/>
              <a:gd name="connsiteY5" fmla="*/ 0 h 2092496"/>
              <a:gd name="connsiteX6" fmla="*/ 3428447 w 6172327"/>
              <a:gd name="connsiteY6" fmla="*/ 0 h 2092496"/>
              <a:gd name="connsiteX7" fmla="*/ 3866121 w 6172327"/>
              <a:gd name="connsiteY7" fmla="*/ 0 h 2092496"/>
              <a:gd name="connsiteX8" fmla="*/ 4427242 w 6172327"/>
              <a:gd name="connsiteY8" fmla="*/ 0 h 2092496"/>
              <a:gd name="connsiteX9" fmla="*/ 5050086 w 6172327"/>
              <a:gd name="connsiteY9" fmla="*/ 0 h 2092496"/>
              <a:gd name="connsiteX10" fmla="*/ 5426037 w 6172327"/>
              <a:gd name="connsiteY10" fmla="*/ 0 h 2092496"/>
              <a:gd name="connsiteX11" fmla="*/ 6172327 w 6172327"/>
              <a:gd name="connsiteY11" fmla="*/ 0 h 2092496"/>
              <a:gd name="connsiteX12" fmla="*/ 6172327 w 6172327"/>
              <a:gd name="connsiteY12" fmla="*/ 564974 h 2092496"/>
              <a:gd name="connsiteX13" fmla="*/ 6172327 w 6172327"/>
              <a:gd name="connsiteY13" fmla="*/ 1129948 h 2092496"/>
              <a:gd name="connsiteX14" fmla="*/ 6172327 w 6172327"/>
              <a:gd name="connsiteY14" fmla="*/ 2092496 h 2092496"/>
              <a:gd name="connsiteX15" fmla="*/ 5672930 w 6172327"/>
              <a:gd name="connsiteY15" fmla="*/ 2092496 h 2092496"/>
              <a:gd name="connsiteX16" fmla="*/ 5173532 w 6172327"/>
              <a:gd name="connsiteY16" fmla="*/ 2092496 h 2092496"/>
              <a:gd name="connsiteX17" fmla="*/ 4550688 w 6172327"/>
              <a:gd name="connsiteY17" fmla="*/ 2092496 h 2092496"/>
              <a:gd name="connsiteX18" fmla="*/ 3989568 w 6172327"/>
              <a:gd name="connsiteY18" fmla="*/ 2092496 h 2092496"/>
              <a:gd name="connsiteX19" fmla="*/ 3305001 w 6172327"/>
              <a:gd name="connsiteY19" fmla="*/ 2092496 h 2092496"/>
              <a:gd name="connsiteX20" fmla="*/ 2620433 w 6172327"/>
              <a:gd name="connsiteY20" fmla="*/ 2092496 h 2092496"/>
              <a:gd name="connsiteX21" fmla="*/ 1997589 w 6172327"/>
              <a:gd name="connsiteY21" fmla="*/ 2092496 h 2092496"/>
              <a:gd name="connsiteX22" fmla="*/ 1374746 w 6172327"/>
              <a:gd name="connsiteY22" fmla="*/ 2092496 h 2092496"/>
              <a:gd name="connsiteX23" fmla="*/ 751902 w 6172327"/>
              <a:gd name="connsiteY23" fmla="*/ 2092496 h 2092496"/>
              <a:gd name="connsiteX24" fmla="*/ 0 w 6172327"/>
              <a:gd name="connsiteY24" fmla="*/ 2092496 h 2092496"/>
              <a:gd name="connsiteX25" fmla="*/ 0 w 6172327"/>
              <a:gd name="connsiteY25" fmla="*/ 1527522 h 2092496"/>
              <a:gd name="connsiteX26" fmla="*/ 0 w 6172327"/>
              <a:gd name="connsiteY26" fmla="*/ 1004398 h 2092496"/>
              <a:gd name="connsiteX27" fmla="*/ 0 w 6172327"/>
              <a:gd name="connsiteY27" fmla="*/ 544049 h 2092496"/>
              <a:gd name="connsiteX28" fmla="*/ 0 w 6172327"/>
              <a:gd name="connsiteY28" fmla="*/ 0 h 209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172327" h="2092496" fill="none" extrusionOk="0">
                <a:moveTo>
                  <a:pt x="0" y="0"/>
                </a:moveTo>
                <a:cubicBezTo>
                  <a:pt x="189554" y="-25364"/>
                  <a:pt x="355925" y="27099"/>
                  <a:pt x="622844" y="0"/>
                </a:cubicBezTo>
                <a:cubicBezTo>
                  <a:pt x="889763" y="-27099"/>
                  <a:pt x="962932" y="8805"/>
                  <a:pt x="1122241" y="0"/>
                </a:cubicBezTo>
                <a:cubicBezTo>
                  <a:pt x="1281550" y="-8805"/>
                  <a:pt x="1489816" y="33601"/>
                  <a:pt x="1683362" y="0"/>
                </a:cubicBezTo>
                <a:cubicBezTo>
                  <a:pt x="1876908" y="-33601"/>
                  <a:pt x="2106156" y="40149"/>
                  <a:pt x="2367929" y="0"/>
                </a:cubicBezTo>
                <a:cubicBezTo>
                  <a:pt x="2629702" y="-40149"/>
                  <a:pt x="2622633" y="3408"/>
                  <a:pt x="2805603" y="0"/>
                </a:cubicBezTo>
                <a:cubicBezTo>
                  <a:pt x="2988573" y="-3408"/>
                  <a:pt x="3154589" y="7312"/>
                  <a:pt x="3428447" y="0"/>
                </a:cubicBezTo>
                <a:cubicBezTo>
                  <a:pt x="3702305" y="-7312"/>
                  <a:pt x="3699156" y="37002"/>
                  <a:pt x="3866121" y="0"/>
                </a:cubicBezTo>
                <a:cubicBezTo>
                  <a:pt x="4033086" y="-37002"/>
                  <a:pt x="4280436" y="31532"/>
                  <a:pt x="4427242" y="0"/>
                </a:cubicBezTo>
                <a:cubicBezTo>
                  <a:pt x="4574048" y="-31532"/>
                  <a:pt x="4883399" y="5524"/>
                  <a:pt x="5050086" y="0"/>
                </a:cubicBezTo>
                <a:cubicBezTo>
                  <a:pt x="5216773" y="-5524"/>
                  <a:pt x="5305774" y="18486"/>
                  <a:pt x="5426037" y="0"/>
                </a:cubicBezTo>
                <a:cubicBezTo>
                  <a:pt x="5546300" y="-18486"/>
                  <a:pt x="5908409" y="7"/>
                  <a:pt x="6172327" y="0"/>
                </a:cubicBezTo>
                <a:cubicBezTo>
                  <a:pt x="6232423" y="138928"/>
                  <a:pt x="6167620" y="287538"/>
                  <a:pt x="6172327" y="564974"/>
                </a:cubicBezTo>
                <a:cubicBezTo>
                  <a:pt x="6177034" y="842410"/>
                  <a:pt x="6143358" y="859575"/>
                  <a:pt x="6172327" y="1129948"/>
                </a:cubicBezTo>
                <a:cubicBezTo>
                  <a:pt x="6201296" y="1400321"/>
                  <a:pt x="6118584" y="1861002"/>
                  <a:pt x="6172327" y="2092496"/>
                </a:cubicBezTo>
                <a:cubicBezTo>
                  <a:pt x="6035203" y="2119920"/>
                  <a:pt x="5806299" y="2090071"/>
                  <a:pt x="5672930" y="2092496"/>
                </a:cubicBezTo>
                <a:cubicBezTo>
                  <a:pt x="5539561" y="2094921"/>
                  <a:pt x="5397568" y="2083688"/>
                  <a:pt x="5173532" y="2092496"/>
                </a:cubicBezTo>
                <a:cubicBezTo>
                  <a:pt x="4949496" y="2101304"/>
                  <a:pt x="4772422" y="2070566"/>
                  <a:pt x="4550688" y="2092496"/>
                </a:cubicBezTo>
                <a:cubicBezTo>
                  <a:pt x="4328954" y="2114426"/>
                  <a:pt x="4237936" y="2070929"/>
                  <a:pt x="3989568" y="2092496"/>
                </a:cubicBezTo>
                <a:cubicBezTo>
                  <a:pt x="3741200" y="2114063"/>
                  <a:pt x="3630594" y="2079526"/>
                  <a:pt x="3305001" y="2092496"/>
                </a:cubicBezTo>
                <a:cubicBezTo>
                  <a:pt x="2979408" y="2105466"/>
                  <a:pt x="2847921" y="2052748"/>
                  <a:pt x="2620433" y="2092496"/>
                </a:cubicBezTo>
                <a:cubicBezTo>
                  <a:pt x="2392945" y="2132244"/>
                  <a:pt x="2206490" y="2058036"/>
                  <a:pt x="1997589" y="2092496"/>
                </a:cubicBezTo>
                <a:cubicBezTo>
                  <a:pt x="1788688" y="2126956"/>
                  <a:pt x="1678484" y="2052845"/>
                  <a:pt x="1374746" y="2092496"/>
                </a:cubicBezTo>
                <a:cubicBezTo>
                  <a:pt x="1071008" y="2132147"/>
                  <a:pt x="1039639" y="2050404"/>
                  <a:pt x="751902" y="2092496"/>
                </a:cubicBezTo>
                <a:cubicBezTo>
                  <a:pt x="464165" y="2134588"/>
                  <a:pt x="299087" y="2013483"/>
                  <a:pt x="0" y="2092496"/>
                </a:cubicBezTo>
                <a:cubicBezTo>
                  <a:pt x="-17875" y="1937127"/>
                  <a:pt x="37570" y="1770236"/>
                  <a:pt x="0" y="1527522"/>
                </a:cubicBezTo>
                <a:cubicBezTo>
                  <a:pt x="-37570" y="1284808"/>
                  <a:pt x="36348" y="1210499"/>
                  <a:pt x="0" y="1004398"/>
                </a:cubicBezTo>
                <a:cubicBezTo>
                  <a:pt x="-36348" y="798297"/>
                  <a:pt x="44364" y="726488"/>
                  <a:pt x="0" y="544049"/>
                </a:cubicBezTo>
                <a:cubicBezTo>
                  <a:pt x="-44364" y="361610"/>
                  <a:pt x="39557" y="155983"/>
                  <a:pt x="0" y="0"/>
                </a:cubicBezTo>
                <a:close/>
              </a:path>
              <a:path w="6172327" h="2092496" stroke="0" extrusionOk="0">
                <a:moveTo>
                  <a:pt x="0" y="0"/>
                </a:moveTo>
                <a:cubicBezTo>
                  <a:pt x="146732" y="-25113"/>
                  <a:pt x="388810" y="33599"/>
                  <a:pt x="499397" y="0"/>
                </a:cubicBezTo>
                <a:cubicBezTo>
                  <a:pt x="609984" y="-33599"/>
                  <a:pt x="788508" y="39009"/>
                  <a:pt x="875348" y="0"/>
                </a:cubicBezTo>
                <a:cubicBezTo>
                  <a:pt x="962188" y="-39009"/>
                  <a:pt x="1302223" y="28372"/>
                  <a:pt x="1559915" y="0"/>
                </a:cubicBezTo>
                <a:cubicBezTo>
                  <a:pt x="1817607" y="-28372"/>
                  <a:pt x="1913542" y="22672"/>
                  <a:pt x="2059313" y="0"/>
                </a:cubicBezTo>
                <a:cubicBezTo>
                  <a:pt x="2205084" y="-22672"/>
                  <a:pt x="2362910" y="36969"/>
                  <a:pt x="2558710" y="0"/>
                </a:cubicBezTo>
                <a:cubicBezTo>
                  <a:pt x="2754510" y="-36969"/>
                  <a:pt x="2953578" y="45490"/>
                  <a:pt x="3243277" y="0"/>
                </a:cubicBezTo>
                <a:cubicBezTo>
                  <a:pt x="3532976" y="-45490"/>
                  <a:pt x="3541845" y="29937"/>
                  <a:pt x="3680951" y="0"/>
                </a:cubicBezTo>
                <a:cubicBezTo>
                  <a:pt x="3820057" y="-29937"/>
                  <a:pt x="4068113" y="65115"/>
                  <a:pt x="4365519" y="0"/>
                </a:cubicBezTo>
                <a:cubicBezTo>
                  <a:pt x="4662925" y="-65115"/>
                  <a:pt x="4851452" y="30556"/>
                  <a:pt x="5050086" y="0"/>
                </a:cubicBezTo>
                <a:cubicBezTo>
                  <a:pt x="5248720" y="-30556"/>
                  <a:pt x="5461016" y="4880"/>
                  <a:pt x="5611206" y="0"/>
                </a:cubicBezTo>
                <a:cubicBezTo>
                  <a:pt x="5761396" y="-4880"/>
                  <a:pt x="5937383" y="42695"/>
                  <a:pt x="6172327" y="0"/>
                </a:cubicBezTo>
                <a:cubicBezTo>
                  <a:pt x="6199707" y="126183"/>
                  <a:pt x="6134376" y="257458"/>
                  <a:pt x="6172327" y="502199"/>
                </a:cubicBezTo>
                <a:cubicBezTo>
                  <a:pt x="6210278" y="746940"/>
                  <a:pt x="6162340" y="788134"/>
                  <a:pt x="6172327" y="962548"/>
                </a:cubicBezTo>
                <a:cubicBezTo>
                  <a:pt x="6182314" y="1136962"/>
                  <a:pt x="6132842" y="1360627"/>
                  <a:pt x="6172327" y="1485672"/>
                </a:cubicBezTo>
                <a:cubicBezTo>
                  <a:pt x="6211812" y="1610717"/>
                  <a:pt x="6114605" y="1931736"/>
                  <a:pt x="6172327" y="2092496"/>
                </a:cubicBezTo>
                <a:cubicBezTo>
                  <a:pt x="6037619" y="2096713"/>
                  <a:pt x="5827242" y="2070337"/>
                  <a:pt x="5611206" y="2092496"/>
                </a:cubicBezTo>
                <a:cubicBezTo>
                  <a:pt x="5395170" y="2114655"/>
                  <a:pt x="5099830" y="2026336"/>
                  <a:pt x="4926639" y="2092496"/>
                </a:cubicBezTo>
                <a:cubicBezTo>
                  <a:pt x="4753448" y="2158656"/>
                  <a:pt x="4521853" y="2069553"/>
                  <a:pt x="4365519" y="2092496"/>
                </a:cubicBezTo>
                <a:cubicBezTo>
                  <a:pt x="4209185" y="2115439"/>
                  <a:pt x="4066465" y="2049806"/>
                  <a:pt x="3989568" y="2092496"/>
                </a:cubicBezTo>
                <a:cubicBezTo>
                  <a:pt x="3912671" y="2135186"/>
                  <a:pt x="3730326" y="2050537"/>
                  <a:pt x="3551894" y="2092496"/>
                </a:cubicBezTo>
                <a:cubicBezTo>
                  <a:pt x="3373462" y="2134455"/>
                  <a:pt x="3112570" y="2069870"/>
                  <a:pt x="2867326" y="2092496"/>
                </a:cubicBezTo>
                <a:cubicBezTo>
                  <a:pt x="2622082" y="2115122"/>
                  <a:pt x="2511357" y="2092130"/>
                  <a:pt x="2306206" y="2092496"/>
                </a:cubicBezTo>
                <a:cubicBezTo>
                  <a:pt x="2101055" y="2092862"/>
                  <a:pt x="2007024" y="2064464"/>
                  <a:pt x="1868532" y="2092496"/>
                </a:cubicBezTo>
                <a:cubicBezTo>
                  <a:pt x="1730040" y="2120528"/>
                  <a:pt x="1556521" y="2040437"/>
                  <a:pt x="1307411" y="2092496"/>
                </a:cubicBezTo>
                <a:cubicBezTo>
                  <a:pt x="1058301" y="2144555"/>
                  <a:pt x="1034407" y="2075287"/>
                  <a:pt x="931460" y="2092496"/>
                </a:cubicBezTo>
                <a:cubicBezTo>
                  <a:pt x="828513" y="2109705"/>
                  <a:pt x="686182" y="2084976"/>
                  <a:pt x="555509" y="2092496"/>
                </a:cubicBezTo>
                <a:cubicBezTo>
                  <a:pt x="424836" y="2100016"/>
                  <a:pt x="226641" y="2070523"/>
                  <a:pt x="0" y="2092496"/>
                </a:cubicBezTo>
                <a:cubicBezTo>
                  <a:pt x="-44245" y="1852412"/>
                  <a:pt x="36429" y="1848665"/>
                  <a:pt x="0" y="1611222"/>
                </a:cubicBezTo>
                <a:cubicBezTo>
                  <a:pt x="-36429" y="1373779"/>
                  <a:pt x="14393" y="1293340"/>
                  <a:pt x="0" y="1046248"/>
                </a:cubicBezTo>
                <a:cubicBezTo>
                  <a:pt x="-14393" y="799156"/>
                  <a:pt x="9088" y="691226"/>
                  <a:pt x="0" y="544049"/>
                </a:cubicBezTo>
                <a:cubicBezTo>
                  <a:pt x="-9088" y="396872"/>
                  <a:pt x="329" y="264976"/>
                  <a:pt x="0" y="0"/>
                </a:cubicBezTo>
                <a:close/>
              </a:path>
            </a:pathLst>
          </a:custGeom>
          <a:solidFill>
            <a:schemeClr val="accent1">
              <a:lumMod val="40000"/>
              <a:lumOff val="60000"/>
            </a:schemeClr>
          </a:solidFill>
          <a:ln w="19050">
            <a:solidFill>
              <a:srgbClr val="0432FF"/>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lIns="121920" tIns="60960" rIns="121920" bIns="60960" rtlCol="0" anchor="t">
            <a:spAutoFit/>
          </a:bodyPr>
          <a:lstStyle/>
          <a:p>
            <a:r>
              <a:rPr lang="en-US" sz="2133" b="1" u="sng"/>
              <a:t>Step 8</a:t>
            </a:r>
            <a:r>
              <a:rPr lang="en-US" sz="2133" b="1"/>
              <a:t>: Add up the best guess for each colony. This will be your estimate! Write this estimate down on the Group Estimates worksheet next to "TOTAL NUMBER OF PENGUINS". Do this as a group using your calculators, or ask for help with the math. </a:t>
            </a:r>
          </a:p>
        </p:txBody>
      </p:sp>
      <p:sp>
        <p:nvSpPr>
          <p:cNvPr id="5" name="Freeform 7">
            <a:extLst>
              <a:ext uri="{FF2B5EF4-FFF2-40B4-BE49-F238E27FC236}">
                <a16:creationId xmlns:a16="http://schemas.microsoft.com/office/drawing/2014/main" id="{8002D895-55A7-432B-A1AF-6CF1125FAFBA}"/>
              </a:ext>
            </a:extLst>
          </p:cNvPr>
          <p:cNvSpPr/>
          <p:nvPr/>
        </p:nvSpPr>
        <p:spPr>
          <a:xfrm>
            <a:off x="4013277" y="2535554"/>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Freeform 7">
            <a:extLst>
              <a:ext uri="{FF2B5EF4-FFF2-40B4-BE49-F238E27FC236}">
                <a16:creationId xmlns:a16="http://schemas.microsoft.com/office/drawing/2014/main" id="{CBDB7020-686B-B7B1-FB80-2370A1F17EC0}"/>
              </a:ext>
            </a:extLst>
          </p:cNvPr>
          <p:cNvSpPr/>
          <p:nvPr/>
        </p:nvSpPr>
        <p:spPr>
          <a:xfrm>
            <a:off x="4013275" y="3161482"/>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Freeform 7">
            <a:extLst>
              <a:ext uri="{FF2B5EF4-FFF2-40B4-BE49-F238E27FC236}">
                <a16:creationId xmlns:a16="http://schemas.microsoft.com/office/drawing/2014/main" id="{55411DBA-2460-B66B-CA0F-0F492BD15451}"/>
              </a:ext>
            </a:extLst>
          </p:cNvPr>
          <p:cNvSpPr/>
          <p:nvPr/>
        </p:nvSpPr>
        <p:spPr>
          <a:xfrm flipH="1">
            <a:off x="4013275" y="3460841"/>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Freeform 7">
            <a:extLst>
              <a:ext uri="{FF2B5EF4-FFF2-40B4-BE49-F238E27FC236}">
                <a16:creationId xmlns:a16="http://schemas.microsoft.com/office/drawing/2014/main" id="{2131ACB6-D6DA-1011-476E-E67D5957FB13}"/>
              </a:ext>
            </a:extLst>
          </p:cNvPr>
          <p:cNvSpPr/>
          <p:nvPr/>
        </p:nvSpPr>
        <p:spPr>
          <a:xfrm flipH="1" flipV="1">
            <a:off x="4026883" y="2862126"/>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Freeform 7">
            <a:extLst>
              <a:ext uri="{FF2B5EF4-FFF2-40B4-BE49-F238E27FC236}">
                <a16:creationId xmlns:a16="http://schemas.microsoft.com/office/drawing/2014/main" id="{C03EB805-5033-72BA-0ECD-3ECCDBCD646F}"/>
              </a:ext>
            </a:extLst>
          </p:cNvPr>
          <p:cNvSpPr/>
          <p:nvPr/>
        </p:nvSpPr>
        <p:spPr>
          <a:xfrm flipV="1">
            <a:off x="3999667" y="3828234"/>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Freeform 7">
            <a:extLst>
              <a:ext uri="{FF2B5EF4-FFF2-40B4-BE49-F238E27FC236}">
                <a16:creationId xmlns:a16="http://schemas.microsoft.com/office/drawing/2014/main" id="{19B0B894-5B81-6B69-3AEA-62DC41AA7AC7}"/>
              </a:ext>
            </a:extLst>
          </p:cNvPr>
          <p:cNvSpPr/>
          <p:nvPr/>
        </p:nvSpPr>
        <p:spPr>
          <a:xfrm flipH="1" flipV="1">
            <a:off x="4026882" y="4113983"/>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Freeform 7">
            <a:extLst>
              <a:ext uri="{FF2B5EF4-FFF2-40B4-BE49-F238E27FC236}">
                <a16:creationId xmlns:a16="http://schemas.microsoft.com/office/drawing/2014/main" id="{482BC00C-5268-0C33-6B48-CD9B2C65D97C}"/>
              </a:ext>
            </a:extLst>
          </p:cNvPr>
          <p:cNvSpPr/>
          <p:nvPr/>
        </p:nvSpPr>
        <p:spPr>
          <a:xfrm flipH="1">
            <a:off x="4026882" y="4345305"/>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Freeform 7">
            <a:extLst>
              <a:ext uri="{FF2B5EF4-FFF2-40B4-BE49-F238E27FC236}">
                <a16:creationId xmlns:a16="http://schemas.microsoft.com/office/drawing/2014/main" id="{07A7BD79-B487-112C-5492-F7583FB29C5B}"/>
              </a:ext>
            </a:extLst>
          </p:cNvPr>
          <p:cNvSpPr/>
          <p:nvPr/>
        </p:nvSpPr>
        <p:spPr>
          <a:xfrm flipH="1" flipV="1">
            <a:off x="4013275" y="4658269"/>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Freeform 7">
            <a:extLst>
              <a:ext uri="{FF2B5EF4-FFF2-40B4-BE49-F238E27FC236}">
                <a16:creationId xmlns:a16="http://schemas.microsoft.com/office/drawing/2014/main" id="{44D6ACEE-3D1B-7CC2-C0BF-25498E4CF3EF}"/>
              </a:ext>
            </a:extLst>
          </p:cNvPr>
          <p:cNvSpPr/>
          <p:nvPr/>
        </p:nvSpPr>
        <p:spPr>
          <a:xfrm>
            <a:off x="4013274" y="4971231"/>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Arrow: Bent 15">
            <a:extLst>
              <a:ext uri="{FF2B5EF4-FFF2-40B4-BE49-F238E27FC236}">
                <a16:creationId xmlns:a16="http://schemas.microsoft.com/office/drawing/2014/main" id="{10DF1D7D-0355-1827-B13D-CADE87722B11}"/>
              </a:ext>
            </a:extLst>
          </p:cNvPr>
          <p:cNvSpPr/>
          <p:nvPr/>
        </p:nvSpPr>
        <p:spPr>
          <a:xfrm flipH="1" flipV="1">
            <a:off x="5238751" y="4544784"/>
            <a:ext cx="2313213" cy="680357"/>
          </a:xfrm>
          <a:custGeom>
            <a:avLst/>
            <a:gdLst>
              <a:gd name="connsiteX0" fmla="*/ 0 w 2313213"/>
              <a:gd name="connsiteY0" fmla="*/ 680357 h 680357"/>
              <a:gd name="connsiteX1" fmla="*/ 0 w 2313213"/>
              <a:gd name="connsiteY1" fmla="*/ 382701 h 680357"/>
              <a:gd name="connsiteX2" fmla="*/ 297656 w 2313213"/>
              <a:gd name="connsiteY2" fmla="*/ 85045 h 680357"/>
              <a:gd name="connsiteX3" fmla="*/ 759023 w 2313213"/>
              <a:gd name="connsiteY3" fmla="*/ 85045 h 680357"/>
              <a:gd name="connsiteX4" fmla="*/ 1238845 w 2313213"/>
              <a:gd name="connsiteY4" fmla="*/ 85045 h 680357"/>
              <a:gd name="connsiteX5" fmla="*/ 1700212 w 2313213"/>
              <a:gd name="connsiteY5" fmla="*/ 85045 h 680357"/>
              <a:gd name="connsiteX6" fmla="*/ 2143124 w 2313213"/>
              <a:gd name="connsiteY6" fmla="*/ 85045 h 680357"/>
              <a:gd name="connsiteX7" fmla="*/ 2143124 w 2313213"/>
              <a:gd name="connsiteY7" fmla="*/ 0 h 680357"/>
              <a:gd name="connsiteX8" fmla="*/ 2313213 w 2313213"/>
              <a:gd name="connsiteY8" fmla="*/ 170089 h 680357"/>
              <a:gd name="connsiteX9" fmla="*/ 2143124 w 2313213"/>
              <a:gd name="connsiteY9" fmla="*/ 340179 h 680357"/>
              <a:gd name="connsiteX10" fmla="*/ 2143124 w 2313213"/>
              <a:gd name="connsiteY10" fmla="*/ 255134 h 680357"/>
              <a:gd name="connsiteX11" fmla="*/ 1681757 w 2313213"/>
              <a:gd name="connsiteY11" fmla="*/ 255134 h 680357"/>
              <a:gd name="connsiteX12" fmla="*/ 1257299 w 2313213"/>
              <a:gd name="connsiteY12" fmla="*/ 255134 h 680357"/>
              <a:gd name="connsiteX13" fmla="*/ 759023 w 2313213"/>
              <a:gd name="connsiteY13" fmla="*/ 255134 h 680357"/>
              <a:gd name="connsiteX14" fmla="*/ 297656 w 2313213"/>
              <a:gd name="connsiteY14" fmla="*/ 255134 h 680357"/>
              <a:gd name="connsiteX15" fmla="*/ 170089 w 2313213"/>
              <a:gd name="connsiteY15" fmla="*/ 382701 h 680357"/>
              <a:gd name="connsiteX16" fmla="*/ 170089 w 2313213"/>
              <a:gd name="connsiteY16" fmla="*/ 680357 h 680357"/>
              <a:gd name="connsiteX17" fmla="*/ 0 w 2313213"/>
              <a:gd name="connsiteY17" fmla="*/ 680357 h 68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13213" h="680357" fill="none" extrusionOk="0">
                <a:moveTo>
                  <a:pt x="0" y="680357"/>
                </a:moveTo>
                <a:cubicBezTo>
                  <a:pt x="-32081" y="580967"/>
                  <a:pt x="25898" y="457202"/>
                  <a:pt x="0" y="382701"/>
                </a:cubicBezTo>
                <a:cubicBezTo>
                  <a:pt x="6214" y="242904"/>
                  <a:pt x="131279" y="80200"/>
                  <a:pt x="297656" y="85045"/>
                </a:cubicBezTo>
                <a:cubicBezTo>
                  <a:pt x="490702" y="43295"/>
                  <a:pt x="586063" y="134913"/>
                  <a:pt x="759023" y="85045"/>
                </a:cubicBezTo>
                <a:cubicBezTo>
                  <a:pt x="931983" y="35177"/>
                  <a:pt x="1012413" y="133628"/>
                  <a:pt x="1238845" y="85045"/>
                </a:cubicBezTo>
                <a:cubicBezTo>
                  <a:pt x="1465277" y="36462"/>
                  <a:pt x="1534051" y="91339"/>
                  <a:pt x="1700212" y="85045"/>
                </a:cubicBezTo>
                <a:cubicBezTo>
                  <a:pt x="1866373" y="78751"/>
                  <a:pt x="2023130" y="110375"/>
                  <a:pt x="2143124" y="85045"/>
                </a:cubicBezTo>
                <a:cubicBezTo>
                  <a:pt x="2136134" y="45714"/>
                  <a:pt x="2146600" y="18660"/>
                  <a:pt x="2143124" y="0"/>
                </a:cubicBezTo>
                <a:cubicBezTo>
                  <a:pt x="2189047" y="26431"/>
                  <a:pt x="2235841" y="120866"/>
                  <a:pt x="2313213" y="170089"/>
                </a:cubicBezTo>
                <a:cubicBezTo>
                  <a:pt x="2287616" y="225048"/>
                  <a:pt x="2201735" y="256792"/>
                  <a:pt x="2143124" y="340179"/>
                </a:cubicBezTo>
                <a:cubicBezTo>
                  <a:pt x="2137665" y="299059"/>
                  <a:pt x="2149244" y="278846"/>
                  <a:pt x="2143124" y="255134"/>
                </a:cubicBezTo>
                <a:cubicBezTo>
                  <a:pt x="1977259" y="275627"/>
                  <a:pt x="1886088" y="227342"/>
                  <a:pt x="1681757" y="255134"/>
                </a:cubicBezTo>
                <a:cubicBezTo>
                  <a:pt x="1477426" y="282926"/>
                  <a:pt x="1371389" y="209852"/>
                  <a:pt x="1257299" y="255134"/>
                </a:cubicBezTo>
                <a:cubicBezTo>
                  <a:pt x="1143209" y="300416"/>
                  <a:pt x="878924" y="218967"/>
                  <a:pt x="759023" y="255134"/>
                </a:cubicBezTo>
                <a:cubicBezTo>
                  <a:pt x="639122" y="291301"/>
                  <a:pt x="408893" y="237916"/>
                  <a:pt x="297656" y="255134"/>
                </a:cubicBezTo>
                <a:cubicBezTo>
                  <a:pt x="244785" y="264126"/>
                  <a:pt x="176076" y="301140"/>
                  <a:pt x="170089" y="382701"/>
                </a:cubicBezTo>
                <a:cubicBezTo>
                  <a:pt x="180145" y="529405"/>
                  <a:pt x="160718" y="588214"/>
                  <a:pt x="170089" y="680357"/>
                </a:cubicBezTo>
                <a:cubicBezTo>
                  <a:pt x="95325" y="681591"/>
                  <a:pt x="45498" y="665049"/>
                  <a:pt x="0" y="680357"/>
                </a:cubicBezTo>
                <a:close/>
              </a:path>
              <a:path w="2313213" h="680357" stroke="0" extrusionOk="0">
                <a:moveTo>
                  <a:pt x="0" y="680357"/>
                </a:moveTo>
                <a:cubicBezTo>
                  <a:pt x="-5819" y="565620"/>
                  <a:pt x="29242" y="510223"/>
                  <a:pt x="0" y="382701"/>
                </a:cubicBezTo>
                <a:cubicBezTo>
                  <a:pt x="41989" y="226970"/>
                  <a:pt x="107914" y="110596"/>
                  <a:pt x="297656" y="85045"/>
                </a:cubicBezTo>
                <a:cubicBezTo>
                  <a:pt x="433963" y="34489"/>
                  <a:pt x="614616" y="109138"/>
                  <a:pt x="740568" y="85045"/>
                </a:cubicBezTo>
                <a:cubicBezTo>
                  <a:pt x="866520" y="60952"/>
                  <a:pt x="1105266" y="138655"/>
                  <a:pt x="1238845" y="85045"/>
                </a:cubicBezTo>
                <a:cubicBezTo>
                  <a:pt x="1372424" y="31435"/>
                  <a:pt x="1526783" y="96681"/>
                  <a:pt x="1644848" y="85045"/>
                </a:cubicBezTo>
                <a:cubicBezTo>
                  <a:pt x="1762913" y="73409"/>
                  <a:pt x="1909742" y="133746"/>
                  <a:pt x="2143124" y="85045"/>
                </a:cubicBezTo>
                <a:cubicBezTo>
                  <a:pt x="2139732" y="49150"/>
                  <a:pt x="2153211" y="30198"/>
                  <a:pt x="2143124" y="0"/>
                </a:cubicBezTo>
                <a:cubicBezTo>
                  <a:pt x="2206383" y="41190"/>
                  <a:pt x="2249905" y="121042"/>
                  <a:pt x="2313213" y="170089"/>
                </a:cubicBezTo>
                <a:cubicBezTo>
                  <a:pt x="2275451" y="212225"/>
                  <a:pt x="2179227" y="296079"/>
                  <a:pt x="2143124" y="340179"/>
                </a:cubicBezTo>
                <a:cubicBezTo>
                  <a:pt x="2141457" y="307713"/>
                  <a:pt x="2149160" y="279790"/>
                  <a:pt x="2143124" y="255134"/>
                </a:cubicBezTo>
                <a:cubicBezTo>
                  <a:pt x="1983389" y="313780"/>
                  <a:pt x="1756245" y="252802"/>
                  <a:pt x="1644848" y="255134"/>
                </a:cubicBezTo>
                <a:cubicBezTo>
                  <a:pt x="1533451" y="257466"/>
                  <a:pt x="1359669" y="212053"/>
                  <a:pt x="1238845" y="255134"/>
                </a:cubicBezTo>
                <a:cubicBezTo>
                  <a:pt x="1118021" y="298215"/>
                  <a:pt x="952314" y="212650"/>
                  <a:pt x="795932" y="255134"/>
                </a:cubicBezTo>
                <a:cubicBezTo>
                  <a:pt x="639550" y="297618"/>
                  <a:pt x="442633" y="201057"/>
                  <a:pt x="297656" y="255134"/>
                </a:cubicBezTo>
                <a:cubicBezTo>
                  <a:pt x="220021" y="258254"/>
                  <a:pt x="180141" y="311221"/>
                  <a:pt x="170089" y="382701"/>
                </a:cubicBezTo>
                <a:cubicBezTo>
                  <a:pt x="175883" y="470797"/>
                  <a:pt x="142298" y="574453"/>
                  <a:pt x="170089" y="680357"/>
                </a:cubicBezTo>
                <a:cubicBezTo>
                  <a:pt x="91589" y="686163"/>
                  <a:pt x="71527" y="667958"/>
                  <a:pt x="0" y="680357"/>
                </a:cubicBezTo>
                <a:close/>
              </a:path>
            </a:pathLst>
          </a:custGeom>
          <a:ln>
            <a:solidFill>
              <a:srgbClr val="002060"/>
            </a:solidFill>
            <a:extLst>
              <a:ext uri="{C807C97D-BFC1-408E-A445-0C87EB9F89A2}">
                <ask:lineSketchStyleProps xmlns:ask="http://schemas.microsoft.com/office/drawing/2018/sketchyshapes" sd="46667413">
                  <a:prstGeom prst="bentArrow">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391191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A9ECB-C510-023C-3BEB-059506EB8AF9}"/>
            </a:ext>
          </a:extLst>
        </p:cNvPr>
        <p:cNvGrpSpPr/>
        <p:nvPr/>
      </p:nvGrpSpPr>
      <p:grpSpPr>
        <a:xfrm>
          <a:off x="0" y="0"/>
          <a:ext cx="0" cy="0"/>
          <a:chOff x="0" y="0"/>
          <a:chExt cx="0" cy="0"/>
        </a:xfrm>
      </p:grpSpPr>
      <p:pic>
        <p:nvPicPr>
          <p:cNvPr id="2" name="Picture 1" descr="A group of penguins on a white sheet&#10;&#10;AI-generated content may be incorrect.">
            <a:extLst>
              <a:ext uri="{FF2B5EF4-FFF2-40B4-BE49-F238E27FC236}">
                <a16:creationId xmlns:a16="http://schemas.microsoft.com/office/drawing/2014/main" id="{D0D1634E-95D0-C5C5-E4F8-D56B6765A5D9}"/>
              </a:ext>
            </a:extLst>
          </p:cNvPr>
          <p:cNvPicPr>
            <a:picLocks noChangeAspect="1"/>
          </p:cNvPicPr>
          <p:nvPr/>
        </p:nvPicPr>
        <p:blipFill>
          <a:blip r:embed="rId2"/>
          <a:stretch>
            <a:fillRect/>
          </a:stretch>
        </p:blipFill>
        <p:spPr>
          <a:xfrm>
            <a:off x="-1117" y="-2721"/>
            <a:ext cx="5579348" cy="6858000"/>
          </a:xfrm>
          <a:prstGeom prst="rect">
            <a:avLst/>
          </a:prstGeom>
        </p:spPr>
      </p:pic>
      <p:pic>
        <p:nvPicPr>
          <p:cNvPr id="4" name="Graphic 3" descr="Pen with solid fill">
            <a:extLst>
              <a:ext uri="{FF2B5EF4-FFF2-40B4-BE49-F238E27FC236}">
                <a16:creationId xmlns:a16="http://schemas.microsoft.com/office/drawing/2014/main" id="{C14F2B98-481A-8A07-33E9-BA0BE987DA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7019" y="4002749"/>
            <a:ext cx="1219200" cy="1219200"/>
          </a:xfrm>
          <a:prstGeom prst="rect">
            <a:avLst/>
          </a:prstGeom>
        </p:spPr>
      </p:pic>
      <p:sp>
        <p:nvSpPr>
          <p:cNvPr id="6" name="TextBox 5">
            <a:extLst>
              <a:ext uri="{FF2B5EF4-FFF2-40B4-BE49-F238E27FC236}">
                <a16:creationId xmlns:a16="http://schemas.microsoft.com/office/drawing/2014/main" id="{AF371868-6561-FEB7-4A71-99276599C4BC}"/>
              </a:ext>
            </a:extLst>
          </p:cNvPr>
          <p:cNvSpPr txBox="1"/>
          <p:nvPr/>
        </p:nvSpPr>
        <p:spPr>
          <a:xfrm>
            <a:off x="5714491" y="2541034"/>
            <a:ext cx="6172327" cy="2420727"/>
          </a:xfrm>
          <a:custGeom>
            <a:avLst/>
            <a:gdLst>
              <a:gd name="connsiteX0" fmla="*/ 0 w 6172327"/>
              <a:gd name="connsiteY0" fmla="*/ 0 h 2420727"/>
              <a:gd name="connsiteX1" fmla="*/ 622844 w 6172327"/>
              <a:gd name="connsiteY1" fmla="*/ 0 h 2420727"/>
              <a:gd name="connsiteX2" fmla="*/ 1307411 w 6172327"/>
              <a:gd name="connsiteY2" fmla="*/ 0 h 2420727"/>
              <a:gd name="connsiteX3" fmla="*/ 1745085 w 6172327"/>
              <a:gd name="connsiteY3" fmla="*/ 0 h 2420727"/>
              <a:gd name="connsiteX4" fmla="*/ 2367929 w 6172327"/>
              <a:gd name="connsiteY4" fmla="*/ 0 h 2420727"/>
              <a:gd name="connsiteX5" fmla="*/ 2805603 w 6172327"/>
              <a:gd name="connsiteY5" fmla="*/ 0 h 2420727"/>
              <a:gd name="connsiteX6" fmla="*/ 3366724 w 6172327"/>
              <a:gd name="connsiteY6" fmla="*/ 0 h 2420727"/>
              <a:gd name="connsiteX7" fmla="*/ 3989568 w 6172327"/>
              <a:gd name="connsiteY7" fmla="*/ 0 h 2420727"/>
              <a:gd name="connsiteX8" fmla="*/ 4365519 w 6172327"/>
              <a:gd name="connsiteY8" fmla="*/ 0 h 2420727"/>
              <a:gd name="connsiteX9" fmla="*/ 4741469 w 6172327"/>
              <a:gd name="connsiteY9" fmla="*/ 0 h 2420727"/>
              <a:gd name="connsiteX10" fmla="*/ 5426037 w 6172327"/>
              <a:gd name="connsiteY10" fmla="*/ 0 h 2420727"/>
              <a:gd name="connsiteX11" fmla="*/ 6172327 w 6172327"/>
              <a:gd name="connsiteY11" fmla="*/ 0 h 2420727"/>
              <a:gd name="connsiteX12" fmla="*/ 6172327 w 6172327"/>
              <a:gd name="connsiteY12" fmla="*/ 411524 h 2420727"/>
              <a:gd name="connsiteX13" fmla="*/ 6172327 w 6172327"/>
              <a:gd name="connsiteY13" fmla="*/ 871462 h 2420727"/>
              <a:gd name="connsiteX14" fmla="*/ 6172327 w 6172327"/>
              <a:gd name="connsiteY14" fmla="*/ 1379814 h 2420727"/>
              <a:gd name="connsiteX15" fmla="*/ 6172327 w 6172327"/>
              <a:gd name="connsiteY15" fmla="*/ 1815545 h 2420727"/>
              <a:gd name="connsiteX16" fmla="*/ 6172327 w 6172327"/>
              <a:gd name="connsiteY16" fmla="*/ 2420727 h 2420727"/>
              <a:gd name="connsiteX17" fmla="*/ 5796376 w 6172327"/>
              <a:gd name="connsiteY17" fmla="*/ 2420727 h 2420727"/>
              <a:gd name="connsiteX18" fmla="*/ 5111809 w 6172327"/>
              <a:gd name="connsiteY18" fmla="*/ 2420727 h 2420727"/>
              <a:gd name="connsiteX19" fmla="*/ 4488965 w 6172327"/>
              <a:gd name="connsiteY19" fmla="*/ 2420727 h 2420727"/>
              <a:gd name="connsiteX20" fmla="*/ 3866121 w 6172327"/>
              <a:gd name="connsiteY20" fmla="*/ 2420727 h 2420727"/>
              <a:gd name="connsiteX21" fmla="*/ 3243277 w 6172327"/>
              <a:gd name="connsiteY21" fmla="*/ 2420727 h 2420727"/>
              <a:gd name="connsiteX22" fmla="*/ 2805603 w 6172327"/>
              <a:gd name="connsiteY22" fmla="*/ 2420727 h 2420727"/>
              <a:gd name="connsiteX23" fmla="*/ 2121036 w 6172327"/>
              <a:gd name="connsiteY23" fmla="*/ 2420727 h 2420727"/>
              <a:gd name="connsiteX24" fmla="*/ 1559915 w 6172327"/>
              <a:gd name="connsiteY24" fmla="*/ 2420727 h 2420727"/>
              <a:gd name="connsiteX25" fmla="*/ 1183965 w 6172327"/>
              <a:gd name="connsiteY25" fmla="*/ 2420727 h 2420727"/>
              <a:gd name="connsiteX26" fmla="*/ 622844 w 6172327"/>
              <a:gd name="connsiteY26" fmla="*/ 2420727 h 2420727"/>
              <a:gd name="connsiteX27" fmla="*/ 0 w 6172327"/>
              <a:gd name="connsiteY27" fmla="*/ 2420727 h 2420727"/>
              <a:gd name="connsiteX28" fmla="*/ 0 w 6172327"/>
              <a:gd name="connsiteY28" fmla="*/ 1960789 h 2420727"/>
              <a:gd name="connsiteX29" fmla="*/ 0 w 6172327"/>
              <a:gd name="connsiteY29" fmla="*/ 1428229 h 2420727"/>
              <a:gd name="connsiteX30" fmla="*/ 0 w 6172327"/>
              <a:gd name="connsiteY30" fmla="*/ 895669 h 2420727"/>
              <a:gd name="connsiteX31" fmla="*/ 0 w 6172327"/>
              <a:gd name="connsiteY31" fmla="*/ 0 h 2420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172327" h="2420727" fill="none" extrusionOk="0">
                <a:moveTo>
                  <a:pt x="0" y="0"/>
                </a:moveTo>
                <a:cubicBezTo>
                  <a:pt x="156344" y="-36607"/>
                  <a:pt x="401035" y="31301"/>
                  <a:pt x="622844" y="0"/>
                </a:cubicBezTo>
                <a:cubicBezTo>
                  <a:pt x="844653" y="-31301"/>
                  <a:pt x="1045638" y="40149"/>
                  <a:pt x="1307411" y="0"/>
                </a:cubicBezTo>
                <a:cubicBezTo>
                  <a:pt x="1569184" y="-40149"/>
                  <a:pt x="1562115" y="3408"/>
                  <a:pt x="1745085" y="0"/>
                </a:cubicBezTo>
                <a:cubicBezTo>
                  <a:pt x="1928055" y="-3408"/>
                  <a:pt x="2094071" y="7312"/>
                  <a:pt x="2367929" y="0"/>
                </a:cubicBezTo>
                <a:cubicBezTo>
                  <a:pt x="2641787" y="-7312"/>
                  <a:pt x="2638638" y="37002"/>
                  <a:pt x="2805603" y="0"/>
                </a:cubicBezTo>
                <a:cubicBezTo>
                  <a:pt x="2972568" y="-37002"/>
                  <a:pt x="3219918" y="31532"/>
                  <a:pt x="3366724" y="0"/>
                </a:cubicBezTo>
                <a:cubicBezTo>
                  <a:pt x="3513530" y="-31532"/>
                  <a:pt x="3822881" y="5524"/>
                  <a:pt x="3989568" y="0"/>
                </a:cubicBezTo>
                <a:cubicBezTo>
                  <a:pt x="4156255" y="-5524"/>
                  <a:pt x="4245256" y="18486"/>
                  <a:pt x="4365519" y="0"/>
                </a:cubicBezTo>
                <a:cubicBezTo>
                  <a:pt x="4485782" y="-18486"/>
                  <a:pt x="4603109" y="40217"/>
                  <a:pt x="4741469" y="0"/>
                </a:cubicBezTo>
                <a:cubicBezTo>
                  <a:pt x="4879829" y="-40217"/>
                  <a:pt x="5270979" y="62848"/>
                  <a:pt x="5426037" y="0"/>
                </a:cubicBezTo>
                <a:cubicBezTo>
                  <a:pt x="5581095" y="-62848"/>
                  <a:pt x="6007783" y="25441"/>
                  <a:pt x="6172327" y="0"/>
                </a:cubicBezTo>
                <a:cubicBezTo>
                  <a:pt x="6193196" y="175099"/>
                  <a:pt x="6154438" y="299264"/>
                  <a:pt x="6172327" y="411524"/>
                </a:cubicBezTo>
                <a:cubicBezTo>
                  <a:pt x="6190216" y="523784"/>
                  <a:pt x="6155199" y="690875"/>
                  <a:pt x="6172327" y="871462"/>
                </a:cubicBezTo>
                <a:cubicBezTo>
                  <a:pt x="6189455" y="1052049"/>
                  <a:pt x="6112584" y="1231204"/>
                  <a:pt x="6172327" y="1379814"/>
                </a:cubicBezTo>
                <a:cubicBezTo>
                  <a:pt x="6232070" y="1528424"/>
                  <a:pt x="6155877" y="1671963"/>
                  <a:pt x="6172327" y="1815545"/>
                </a:cubicBezTo>
                <a:cubicBezTo>
                  <a:pt x="6188777" y="1959127"/>
                  <a:pt x="6141795" y="2179333"/>
                  <a:pt x="6172327" y="2420727"/>
                </a:cubicBezTo>
                <a:cubicBezTo>
                  <a:pt x="5997096" y="2438337"/>
                  <a:pt x="5934675" y="2419679"/>
                  <a:pt x="5796376" y="2420727"/>
                </a:cubicBezTo>
                <a:cubicBezTo>
                  <a:pt x="5658077" y="2421775"/>
                  <a:pt x="5338935" y="2375063"/>
                  <a:pt x="5111809" y="2420727"/>
                </a:cubicBezTo>
                <a:cubicBezTo>
                  <a:pt x="4884683" y="2466391"/>
                  <a:pt x="4697866" y="2386267"/>
                  <a:pt x="4488965" y="2420727"/>
                </a:cubicBezTo>
                <a:cubicBezTo>
                  <a:pt x="4280064" y="2455187"/>
                  <a:pt x="4170230" y="2382693"/>
                  <a:pt x="3866121" y="2420727"/>
                </a:cubicBezTo>
                <a:cubicBezTo>
                  <a:pt x="3562012" y="2458761"/>
                  <a:pt x="3531014" y="2378635"/>
                  <a:pt x="3243277" y="2420727"/>
                </a:cubicBezTo>
                <a:cubicBezTo>
                  <a:pt x="2955540" y="2462819"/>
                  <a:pt x="3020065" y="2416697"/>
                  <a:pt x="2805603" y="2420727"/>
                </a:cubicBezTo>
                <a:cubicBezTo>
                  <a:pt x="2591141" y="2424757"/>
                  <a:pt x="2453097" y="2397433"/>
                  <a:pt x="2121036" y="2420727"/>
                </a:cubicBezTo>
                <a:cubicBezTo>
                  <a:pt x="1788975" y="2444021"/>
                  <a:pt x="1769167" y="2368423"/>
                  <a:pt x="1559915" y="2420727"/>
                </a:cubicBezTo>
                <a:cubicBezTo>
                  <a:pt x="1350663" y="2473031"/>
                  <a:pt x="1285406" y="2388471"/>
                  <a:pt x="1183965" y="2420727"/>
                </a:cubicBezTo>
                <a:cubicBezTo>
                  <a:pt x="1082524" y="2452983"/>
                  <a:pt x="899222" y="2361870"/>
                  <a:pt x="622844" y="2420727"/>
                </a:cubicBezTo>
                <a:cubicBezTo>
                  <a:pt x="346466" y="2479584"/>
                  <a:pt x="144644" y="2387827"/>
                  <a:pt x="0" y="2420727"/>
                </a:cubicBezTo>
                <a:cubicBezTo>
                  <a:pt x="-22531" y="2247165"/>
                  <a:pt x="42219" y="2103254"/>
                  <a:pt x="0" y="1960789"/>
                </a:cubicBezTo>
                <a:cubicBezTo>
                  <a:pt x="-42219" y="1818324"/>
                  <a:pt x="5815" y="1552225"/>
                  <a:pt x="0" y="1428229"/>
                </a:cubicBezTo>
                <a:cubicBezTo>
                  <a:pt x="-5815" y="1304233"/>
                  <a:pt x="39644" y="1127531"/>
                  <a:pt x="0" y="895669"/>
                </a:cubicBezTo>
                <a:cubicBezTo>
                  <a:pt x="-39644" y="663807"/>
                  <a:pt x="87840" y="376294"/>
                  <a:pt x="0" y="0"/>
                </a:cubicBezTo>
                <a:close/>
              </a:path>
              <a:path w="6172327" h="2420727" stroke="0" extrusionOk="0">
                <a:moveTo>
                  <a:pt x="0" y="0"/>
                </a:moveTo>
                <a:cubicBezTo>
                  <a:pt x="146732" y="-25113"/>
                  <a:pt x="388810" y="33599"/>
                  <a:pt x="499397" y="0"/>
                </a:cubicBezTo>
                <a:cubicBezTo>
                  <a:pt x="609984" y="-33599"/>
                  <a:pt x="788508" y="39009"/>
                  <a:pt x="875348" y="0"/>
                </a:cubicBezTo>
                <a:cubicBezTo>
                  <a:pt x="962188" y="-39009"/>
                  <a:pt x="1302223" y="28372"/>
                  <a:pt x="1559915" y="0"/>
                </a:cubicBezTo>
                <a:cubicBezTo>
                  <a:pt x="1817607" y="-28372"/>
                  <a:pt x="1913542" y="22672"/>
                  <a:pt x="2059313" y="0"/>
                </a:cubicBezTo>
                <a:cubicBezTo>
                  <a:pt x="2205084" y="-22672"/>
                  <a:pt x="2362910" y="36969"/>
                  <a:pt x="2558710" y="0"/>
                </a:cubicBezTo>
                <a:cubicBezTo>
                  <a:pt x="2754510" y="-36969"/>
                  <a:pt x="2953578" y="45490"/>
                  <a:pt x="3243277" y="0"/>
                </a:cubicBezTo>
                <a:cubicBezTo>
                  <a:pt x="3532976" y="-45490"/>
                  <a:pt x="3541845" y="29937"/>
                  <a:pt x="3680951" y="0"/>
                </a:cubicBezTo>
                <a:cubicBezTo>
                  <a:pt x="3820057" y="-29937"/>
                  <a:pt x="4068113" y="65115"/>
                  <a:pt x="4365519" y="0"/>
                </a:cubicBezTo>
                <a:cubicBezTo>
                  <a:pt x="4662925" y="-65115"/>
                  <a:pt x="4851452" y="30556"/>
                  <a:pt x="5050086" y="0"/>
                </a:cubicBezTo>
                <a:cubicBezTo>
                  <a:pt x="5248720" y="-30556"/>
                  <a:pt x="5461016" y="4880"/>
                  <a:pt x="5611206" y="0"/>
                </a:cubicBezTo>
                <a:cubicBezTo>
                  <a:pt x="5761396" y="-4880"/>
                  <a:pt x="5937383" y="42695"/>
                  <a:pt x="6172327" y="0"/>
                </a:cubicBezTo>
                <a:cubicBezTo>
                  <a:pt x="6172988" y="225522"/>
                  <a:pt x="6123833" y="299910"/>
                  <a:pt x="6172327" y="459938"/>
                </a:cubicBezTo>
                <a:cubicBezTo>
                  <a:pt x="6220821" y="619966"/>
                  <a:pt x="6171119" y="703080"/>
                  <a:pt x="6172327" y="871462"/>
                </a:cubicBezTo>
                <a:cubicBezTo>
                  <a:pt x="6173535" y="1039844"/>
                  <a:pt x="6129985" y="1250433"/>
                  <a:pt x="6172327" y="1355607"/>
                </a:cubicBezTo>
                <a:cubicBezTo>
                  <a:pt x="6214669" y="1460782"/>
                  <a:pt x="6138325" y="1709804"/>
                  <a:pt x="6172327" y="1839753"/>
                </a:cubicBezTo>
                <a:cubicBezTo>
                  <a:pt x="6206329" y="1969702"/>
                  <a:pt x="6146470" y="2299503"/>
                  <a:pt x="6172327" y="2420727"/>
                </a:cubicBezTo>
                <a:cubicBezTo>
                  <a:pt x="5968754" y="2460596"/>
                  <a:pt x="5835948" y="2411684"/>
                  <a:pt x="5549483" y="2420727"/>
                </a:cubicBezTo>
                <a:cubicBezTo>
                  <a:pt x="5263018" y="2429770"/>
                  <a:pt x="5149388" y="2399730"/>
                  <a:pt x="4988362" y="2420727"/>
                </a:cubicBezTo>
                <a:cubicBezTo>
                  <a:pt x="4827336" y="2441724"/>
                  <a:pt x="4799055" y="2417258"/>
                  <a:pt x="4612412" y="2420727"/>
                </a:cubicBezTo>
                <a:cubicBezTo>
                  <a:pt x="4425769" y="2424196"/>
                  <a:pt x="4353170" y="2378768"/>
                  <a:pt x="4174738" y="2420727"/>
                </a:cubicBezTo>
                <a:cubicBezTo>
                  <a:pt x="3996306" y="2462686"/>
                  <a:pt x="3735414" y="2398101"/>
                  <a:pt x="3490170" y="2420727"/>
                </a:cubicBezTo>
                <a:cubicBezTo>
                  <a:pt x="3244926" y="2443353"/>
                  <a:pt x="3134201" y="2420361"/>
                  <a:pt x="2929050" y="2420727"/>
                </a:cubicBezTo>
                <a:cubicBezTo>
                  <a:pt x="2723899" y="2421093"/>
                  <a:pt x="2629868" y="2392695"/>
                  <a:pt x="2491376" y="2420727"/>
                </a:cubicBezTo>
                <a:cubicBezTo>
                  <a:pt x="2352884" y="2448759"/>
                  <a:pt x="2179365" y="2368668"/>
                  <a:pt x="1930255" y="2420727"/>
                </a:cubicBezTo>
                <a:cubicBezTo>
                  <a:pt x="1681145" y="2472786"/>
                  <a:pt x="1657251" y="2403518"/>
                  <a:pt x="1554304" y="2420727"/>
                </a:cubicBezTo>
                <a:cubicBezTo>
                  <a:pt x="1451357" y="2437936"/>
                  <a:pt x="1309026" y="2413207"/>
                  <a:pt x="1178353" y="2420727"/>
                </a:cubicBezTo>
                <a:cubicBezTo>
                  <a:pt x="1047680" y="2428247"/>
                  <a:pt x="829405" y="2400177"/>
                  <a:pt x="617233" y="2420727"/>
                </a:cubicBezTo>
                <a:cubicBezTo>
                  <a:pt x="405061" y="2441277"/>
                  <a:pt x="258967" y="2360810"/>
                  <a:pt x="0" y="2420727"/>
                </a:cubicBezTo>
                <a:cubicBezTo>
                  <a:pt x="-37191" y="2173846"/>
                  <a:pt x="40952" y="2097956"/>
                  <a:pt x="0" y="1912374"/>
                </a:cubicBezTo>
                <a:cubicBezTo>
                  <a:pt x="-40952" y="1726792"/>
                  <a:pt x="11188" y="1580645"/>
                  <a:pt x="0" y="1452436"/>
                </a:cubicBezTo>
                <a:cubicBezTo>
                  <a:pt x="-11188" y="1324227"/>
                  <a:pt x="9411" y="1172580"/>
                  <a:pt x="0" y="1040913"/>
                </a:cubicBezTo>
                <a:cubicBezTo>
                  <a:pt x="-9411" y="909246"/>
                  <a:pt x="4739" y="686470"/>
                  <a:pt x="0" y="532560"/>
                </a:cubicBezTo>
                <a:cubicBezTo>
                  <a:pt x="-4739" y="378650"/>
                  <a:pt x="55746" y="265571"/>
                  <a:pt x="0" y="0"/>
                </a:cubicBezTo>
                <a:close/>
              </a:path>
            </a:pathLst>
          </a:custGeom>
          <a:solidFill>
            <a:schemeClr val="accent1">
              <a:lumMod val="40000"/>
              <a:lumOff val="60000"/>
            </a:schemeClr>
          </a:solidFill>
          <a:ln w="19050">
            <a:solidFill>
              <a:srgbClr val="0432FF"/>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lIns="121920" tIns="60960" rIns="121920" bIns="60960" rtlCol="0" anchor="t">
            <a:spAutoFit/>
          </a:bodyPr>
          <a:lstStyle/>
          <a:p>
            <a:pPr marL="143930"/>
            <a:r>
              <a:rPr lang="en-US" sz="2133" b="1" u="sng"/>
              <a:t>Step 9</a:t>
            </a:r>
            <a:r>
              <a:rPr lang="en-US" sz="2133" b="1"/>
              <a:t>: As a group, decide on a reasonable number that you think could be the lowest and highest number of penguins. Write these down on the Group Estimates worksheet next to "LOWEST" and "HIGHEST NUMBER OF PENGUINS". These are also known as the minimum and maximum. </a:t>
            </a:r>
            <a:endParaRPr lang="en-US" sz="2133"/>
          </a:p>
        </p:txBody>
      </p:sp>
      <p:sp>
        <p:nvSpPr>
          <p:cNvPr id="5" name="Freeform 7">
            <a:extLst>
              <a:ext uri="{FF2B5EF4-FFF2-40B4-BE49-F238E27FC236}">
                <a16:creationId xmlns:a16="http://schemas.microsoft.com/office/drawing/2014/main" id="{E7D0550C-AF3A-F7A1-13A6-0F94E4EF4F9E}"/>
              </a:ext>
            </a:extLst>
          </p:cNvPr>
          <p:cNvSpPr/>
          <p:nvPr/>
        </p:nvSpPr>
        <p:spPr>
          <a:xfrm>
            <a:off x="4013277" y="2535554"/>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Freeform 7">
            <a:extLst>
              <a:ext uri="{FF2B5EF4-FFF2-40B4-BE49-F238E27FC236}">
                <a16:creationId xmlns:a16="http://schemas.microsoft.com/office/drawing/2014/main" id="{C1F5A780-17EB-37DD-A60A-EE2740E42B95}"/>
              </a:ext>
            </a:extLst>
          </p:cNvPr>
          <p:cNvSpPr/>
          <p:nvPr/>
        </p:nvSpPr>
        <p:spPr>
          <a:xfrm>
            <a:off x="4013275" y="3161482"/>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Freeform 7">
            <a:extLst>
              <a:ext uri="{FF2B5EF4-FFF2-40B4-BE49-F238E27FC236}">
                <a16:creationId xmlns:a16="http://schemas.microsoft.com/office/drawing/2014/main" id="{4225E2D9-E8D8-6038-E655-7312CBD20562}"/>
              </a:ext>
            </a:extLst>
          </p:cNvPr>
          <p:cNvSpPr/>
          <p:nvPr/>
        </p:nvSpPr>
        <p:spPr>
          <a:xfrm flipH="1">
            <a:off x="4013275" y="3460841"/>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Freeform 7">
            <a:extLst>
              <a:ext uri="{FF2B5EF4-FFF2-40B4-BE49-F238E27FC236}">
                <a16:creationId xmlns:a16="http://schemas.microsoft.com/office/drawing/2014/main" id="{A00069A6-7E50-43FE-B244-431569E57D14}"/>
              </a:ext>
            </a:extLst>
          </p:cNvPr>
          <p:cNvSpPr/>
          <p:nvPr/>
        </p:nvSpPr>
        <p:spPr>
          <a:xfrm flipH="1" flipV="1">
            <a:off x="4026883" y="2862126"/>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Freeform 7">
            <a:extLst>
              <a:ext uri="{FF2B5EF4-FFF2-40B4-BE49-F238E27FC236}">
                <a16:creationId xmlns:a16="http://schemas.microsoft.com/office/drawing/2014/main" id="{9947A0A4-54C5-3354-53B4-4948325F22CB}"/>
              </a:ext>
            </a:extLst>
          </p:cNvPr>
          <p:cNvSpPr/>
          <p:nvPr/>
        </p:nvSpPr>
        <p:spPr>
          <a:xfrm flipV="1">
            <a:off x="3999667" y="3828234"/>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Freeform 7">
            <a:extLst>
              <a:ext uri="{FF2B5EF4-FFF2-40B4-BE49-F238E27FC236}">
                <a16:creationId xmlns:a16="http://schemas.microsoft.com/office/drawing/2014/main" id="{84B82584-B606-2164-6366-810B048DCA10}"/>
              </a:ext>
            </a:extLst>
          </p:cNvPr>
          <p:cNvSpPr/>
          <p:nvPr/>
        </p:nvSpPr>
        <p:spPr>
          <a:xfrm flipH="1" flipV="1">
            <a:off x="4026882" y="4113983"/>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Freeform 7">
            <a:extLst>
              <a:ext uri="{FF2B5EF4-FFF2-40B4-BE49-F238E27FC236}">
                <a16:creationId xmlns:a16="http://schemas.microsoft.com/office/drawing/2014/main" id="{249C81BB-F685-072B-C031-5C3FDCFF20D3}"/>
              </a:ext>
            </a:extLst>
          </p:cNvPr>
          <p:cNvSpPr/>
          <p:nvPr/>
        </p:nvSpPr>
        <p:spPr>
          <a:xfrm flipH="1">
            <a:off x="4026882" y="4345305"/>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Freeform 7">
            <a:extLst>
              <a:ext uri="{FF2B5EF4-FFF2-40B4-BE49-F238E27FC236}">
                <a16:creationId xmlns:a16="http://schemas.microsoft.com/office/drawing/2014/main" id="{E1CE1FE5-9FE9-E96A-6337-93A7639F2B47}"/>
              </a:ext>
            </a:extLst>
          </p:cNvPr>
          <p:cNvSpPr/>
          <p:nvPr/>
        </p:nvSpPr>
        <p:spPr>
          <a:xfrm flipH="1" flipV="1">
            <a:off x="4013275" y="4658269"/>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Freeform 7">
            <a:extLst>
              <a:ext uri="{FF2B5EF4-FFF2-40B4-BE49-F238E27FC236}">
                <a16:creationId xmlns:a16="http://schemas.microsoft.com/office/drawing/2014/main" id="{BBE688B6-90A7-6F27-A212-B8CB832016C6}"/>
              </a:ext>
            </a:extLst>
          </p:cNvPr>
          <p:cNvSpPr/>
          <p:nvPr/>
        </p:nvSpPr>
        <p:spPr>
          <a:xfrm>
            <a:off x="4013274" y="4971231"/>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6" name="Arrow: Bent 15">
            <a:extLst>
              <a:ext uri="{FF2B5EF4-FFF2-40B4-BE49-F238E27FC236}">
                <a16:creationId xmlns:a16="http://schemas.microsoft.com/office/drawing/2014/main" id="{B3212E00-EDFD-117A-9750-FFC865036741}"/>
              </a:ext>
            </a:extLst>
          </p:cNvPr>
          <p:cNvSpPr/>
          <p:nvPr/>
        </p:nvSpPr>
        <p:spPr>
          <a:xfrm flipH="1" flipV="1">
            <a:off x="5238751" y="4973410"/>
            <a:ext cx="2313213" cy="680357"/>
          </a:xfrm>
          <a:custGeom>
            <a:avLst/>
            <a:gdLst>
              <a:gd name="connsiteX0" fmla="*/ 0 w 2313213"/>
              <a:gd name="connsiteY0" fmla="*/ 680357 h 680357"/>
              <a:gd name="connsiteX1" fmla="*/ 0 w 2313213"/>
              <a:gd name="connsiteY1" fmla="*/ 382701 h 680357"/>
              <a:gd name="connsiteX2" fmla="*/ 297656 w 2313213"/>
              <a:gd name="connsiteY2" fmla="*/ 85045 h 680357"/>
              <a:gd name="connsiteX3" fmla="*/ 759023 w 2313213"/>
              <a:gd name="connsiteY3" fmla="*/ 85045 h 680357"/>
              <a:gd name="connsiteX4" fmla="*/ 1238845 w 2313213"/>
              <a:gd name="connsiteY4" fmla="*/ 85045 h 680357"/>
              <a:gd name="connsiteX5" fmla="*/ 1700212 w 2313213"/>
              <a:gd name="connsiteY5" fmla="*/ 85045 h 680357"/>
              <a:gd name="connsiteX6" fmla="*/ 2143124 w 2313213"/>
              <a:gd name="connsiteY6" fmla="*/ 85045 h 680357"/>
              <a:gd name="connsiteX7" fmla="*/ 2143124 w 2313213"/>
              <a:gd name="connsiteY7" fmla="*/ 0 h 680357"/>
              <a:gd name="connsiteX8" fmla="*/ 2313213 w 2313213"/>
              <a:gd name="connsiteY8" fmla="*/ 170089 h 680357"/>
              <a:gd name="connsiteX9" fmla="*/ 2143124 w 2313213"/>
              <a:gd name="connsiteY9" fmla="*/ 340179 h 680357"/>
              <a:gd name="connsiteX10" fmla="*/ 2143124 w 2313213"/>
              <a:gd name="connsiteY10" fmla="*/ 255134 h 680357"/>
              <a:gd name="connsiteX11" fmla="*/ 1681757 w 2313213"/>
              <a:gd name="connsiteY11" fmla="*/ 255134 h 680357"/>
              <a:gd name="connsiteX12" fmla="*/ 1257299 w 2313213"/>
              <a:gd name="connsiteY12" fmla="*/ 255134 h 680357"/>
              <a:gd name="connsiteX13" fmla="*/ 759023 w 2313213"/>
              <a:gd name="connsiteY13" fmla="*/ 255134 h 680357"/>
              <a:gd name="connsiteX14" fmla="*/ 297656 w 2313213"/>
              <a:gd name="connsiteY14" fmla="*/ 255134 h 680357"/>
              <a:gd name="connsiteX15" fmla="*/ 170089 w 2313213"/>
              <a:gd name="connsiteY15" fmla="*/ 382701 h 680357"/>
              <a:gd name="connsiteX16" fmla="*/ 170089 w 2313213"/>
              <a:gd name="connsiteY16" fmla="*/ 680357 h 680357"/>
              <a:gd name="connsiteX17" fmla="*/ 0 w 2313213"/>
              <a:gd name="connsiteY17" fmla="*/ 680357 h 68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313213" h="680357" fill="none" extrusionOk="0">
                <a:moveTo>
                  <a:pt x="0" y="680357"/>
                </a:moveTo>
                <a:cubicBezTo>
                  <a:pt x="-32081" y="580967"/>
                  <a:pt x="25898" y="457202"/>
                  <a:pt x="0" y="382701"/>
                </a:cubicBezTo>
                <a:cubicBezTo>
                  <a:pt x="6214" y="242904"/>
                  <a:pt x="131279" y="80200"/>
                  <a:pt x="297656" y="85045"/>
                </a:cubicBezTo>
                <a:cubicBezTo>
                  <a:pt x="490702" y="43295"/>
                  <a:pt x="586063" y="134913"/>
                  <a:pt x="759023" y="85045"/>
                </a:cubicBezTo>
                <a:cubicBezTo>
                  <a:pt x="931983" y="35177"/>
                  <a:pt x="1012413" y="133628"/>
                  <a:pt x="1238845" y="85045"/>
                </a:cubicBezTo>
                <a:cubicBezTo>
                  <a:pt x="1465277" y="36462"/>
                  <a:pt x="1534051" y="91339"/>
                  <a:pt x="1700212" y="85045"/>
                </a:cubicBezTo>
                <a:cubicBezTo>
                  <a:pt x="1866373" y="78751"/>
                  <a:pt x="2023130" y="110375"/>
                  <a:pt x="2143124" y="85045"/>
                </a:cubicBezTo>
                <a:cubicBezTo>
                  <a:pt x="2136134" y="45714"/>
                  <a:pt x="2146600" y="18660"/>
                  <a:pt x="2143124" y="0"/>
                </a:cubicBezTo>
                <a:cubicBezTo>
                  <a:pt x="2189047" y="26431"/>
                  <a:pt x="2235841" y="120866"/>
                  <a:pt x="2313213" y="170089"/>
                </a:cubicBezTo>
                <a:cubicBezTo>
                  <a:pt x="2287616" y="225048"/>
                  <a:pt x="2201735" y="256792"/>
                  <a:pt x="2143124" y="340179"/>
                </a:cubicBezTo>
                <a:cubicBezTo>
                  <a:pt x="2137665" y="299059"/>
                  <a:pt x="2149244" y="278846"/>
                  <a:pt x="2143124" y="255134"/>
                </a:cubicBezTo>
                <a:cubicBezTo>
                  <a:pt x="1977259" y="275627"/>
                  <a:pt x="1886088" y="227342"/>
                  <a:pt x="1681757" y="255134"/>
                </a:cubicBezTo>
                <a:cubicBezTo>
                  <a:pt x="1477426" y="282926"/>
                  <a:pt x="1371389" y="209852"/>
                  <a:pt x="1257299" y="255134"/>
                </a:cubicBezTo>
                <a:cubicBezTo>
                  <a:pt x="1143209" y="300416"/>
                  <a:pt x="878924" y="218967"/>
                  <a:pt x="759023" y="255134"/>
                </a:cubicBezTo>
                <a:cubicBezTo>
                  <a:pt x="639122" y="291301"/>
                  <a:pt x="408893" y="237916"/>
                  <a:pt x="297656" y="255134"/>
                </a:cubicBezTo>
                <a:cubicBezTo>
                  <a:pt x="244785" y="264126"/>
                  <a:pt x="176076" y="301140"/>
                  <a:pt x="170089" y="382701"/>
                </a:cubicBezTo>
                <a:cubicBezTo>
                  <a:pt x="180145" y="529405"/>
                  <a:pt x="160718" y="588214"/>
                  <a:pt x="170089" y="680357"/>
                </a:cubicBezTo>
                <a:cubicBezTo>
                  <a:pt x="95325" y="681591"/>
                  <a:pt x="45498" y="665049"/>
                  <a:pt x="0" y="680357"/>
                </a:cubicBezTo>
                <a:close/>
              </a:path>
              <a:path w="2313213" h="680357" stroke="0" extrusionOk="0">
                <a:moveTo>
                  <a:pt x="0" y="680357"/>
                </a:moveTo>
                <a:cubicBezTo>
                  <a:pt x="-5819" y="565620"/>
                  <a:pt x="29242" y="510223"/>
                  <a:pt x="0" y="382701"/>
                </a:cubicBezTo>
                <a:cubicBezTo>
                  <a:pt x="41989" y="226970"/>
                  <a:pt x="107914" y="110596"/>
                  <a:pt x="297656" y="85045"/>
                </a:cubicBezTo>
                <a:cubicBezTo>
                  <a:pt x="433963" y="34489"/>
                  <a:pt x="614616" y="109138"/>
                  <a:pt x="740568" y="85045"/>
                </a:cubicBezTo>
                <a:cubicBezTo>
                  <a:pt x="866520" y="60952"/>
                  <a:pt x="1105266" y="138655"/>
                  <a:pt x="1238845" y="85045"/>
                </a:cubicBezTo>
                <a:cubicBezTo>
                  <a:pt x="1372424" y="31435"/>
                  <a:pt x="1526783" y="96681"/>
                  <a:pt x="1644848" y="85045"/>
                </a:cubicBezTo>
                <a:cubicBezTo>
                  <a:pt x="1762913" y="73409"/>
                  <a:pt x="1909742" y="133746"/>
                  <a:pt x="2143124" y="85045"/>
                </a:cubicBezTo>
                <a:cubicBezTo>
                  <a:pt x="2139732" y="49150"/>
                  <a:pt x="2153211" y="30198"/>
                  <a:pt x="2143124" y="0"/>
                </a:cubicBezTo>
                <a:cubicBezTo>
                  <a:pt x="2206383" y="41190"/>
                  <a:pt x="2249905" y="121042"/>
                  <a:pt x="2313213" y="170089"/>
                </a:cubicBezTo>
                <a:cubicBezTo>
                  <a:pt x="2275451" y="212225"/>
                  <a:pt x="2179227" y="296079"/>
                  <a:pt x="2143124" y="340179"/>
                </a:cubicBezTo>
                <a:cubicBezTo>
                  <a:pt x="2141457" y="307713"/>
                  <a:pt x="2149160" y="279790"/>
                  <a:pt x="2143124" y="255134"/>
                </a:cubicBezTo>
                <a:cubicBezTo>
                  <a:pt x="1983389" y="313780"/>
                  <a:pt x="1756245" y="252802"/>
                  <a:pt x="1644848" y="255134"/>
                </a:cubicBezTo>
                <a:cubicBezTo>
                  <a:pt x="1533451" y="257466"/>
                  <a:pt x="1359669" y="212053"/>
                  <a:pt x="1238845" y="255134"/>
                </a:cubicBezTo>
                <a:cubicBezTo>
                  <a:pt x="1118021" y="298215"/>
                  <a:pt x="952314" y="212650"/>
                  <a:pt x="795932" y="255134"/>
                </a:cubicBezTo>
                <a:cubicBezTo>
                  <a:pt x="639550" y="297618"/>
                  <a:pt x="442633" y="201057"/>
                  <a:pt x="297656" y="255134"/>
                </a:cubicBezTo>
                <a:cubicBezTo>
                  <a:pt x="220021" y="258254"/>
                  <a:pt x="180141" y="311221"/>
                  <a:pt x="170089" y="382701"/>
                </a:cubicBezTo>
                <a:cubicBezTo>
                  <a:pt x="175883" y="470797"/>
                  <a:pt x="142298" y="574453"/>
                  <a:pt x="170089" y="680357"/>
                </a:cubicBezTo>
                <a:cubicBezTo>
                  <a:pt x="91589" y="686163"/>
                  <a:pt x="71527" y="667958"/>
                  <a:pt x="0" y="680357"/>
                </a:cubicBezTo>
                <a:close/>
              </a:path>
            </a:pathLst>
          </a:custGeom>
          <a:ln>
            <a:solidFill>
              <a:srgbClr val="002060"/>
            </a:solidFill>
            <a:extLst>
              <a:ext uri="{C807C97D-BFC1-408E-A445-0C87EB9F89A2}">
                <ask:lineSketchStyleProps xmlns:ask="http://schemas.microsoft.com/office/drawing/2018/sketchyshapes" sd="46667413">
                  <a:prstGeom prst="bentArrow">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3" name="Freeform 7">
            <a:extLst>
              <a:ext uri="{FF2B5EF4-FFF2-40B4-BE49-F238E27FC236}">
                <a16:creationId xmlns:a16="http://schemas.microsoft.com/office/drawing/2014/main" id="{73471AC4-C347-93DE-D141-A689443700F8}"/>
              </a:ext>
            </a:extLst>
          </p:cNvPr>
          <p:cNvSpPr/>
          <p:nvPr/>
        </p:nvSpPr>
        <p:spPr>
          <a:xfrm flipH="1" flipV="1">
            <a:off x="4001369" y="5289299"/>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Freeform 7">
            <a:extLst>
              <a:ext uri="{FF2B5EF4-FFF2-40B4-BE49-F238E27FC236}">
                <a16:creationId xmlns:a16="http://schemas.microsoft.com/office/drawing/2014/main" id="{8232EB15-72D9-F668-4A87-D53E04928D8B}"/>
              </a:ext>
            </a:extLst>
          </p:cNvPr>
          <p:cNvSpPr/>
          <p:nvPr/>
        </p:nvSpPr>
        <p:spPr>
          <a:xfrm>
            <a:off x="4025182" y="5554637"/>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532170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725D4C92-9EF8-7EEE-EB3B-7A98DBD565ED}"/>
            </a:ext>
          </a:extLst>
        </p:cNvPr>
        <p:cNvGrpSpPr/>
        <p:nvPr/>
      </p:nvGrpSpPr>
      <p:grpSpPr>
        <a:xfrm>
          <a:off x="0" y="0"/>
          <a:ext cx="0" cy="0"/>
          <a:chOff x="0" y="0"/>
          <a:chExt cx="0" cy="0"/>
        </a:xfrm>
      </p:grpSpPr>
      <p:pic>
        <p:nvPicPr>
          <p:cNvPr id="462" name="Google Shape;462;p39" descr="File:Iceberg-icone2.svg - Wikimedia Commons">
            <a:extLst>
              <a:ext uri="{FF2B5EF4-FFF2-40B4-BE49-F238E27FC236}">
                <a16:creationId xmlns:a16="http://schemas.microsoft.com/office/drawing/2014/main" id="{E4BC5186-6A8E-B6EF-5362-01DF53B0AAFB}"/>
              </a:ext>
            </a:extLst>
          </p:cNvPr>
          <p:cNvPicPr preferRelativeResize="0"/>
          <p:nvPr/>
        </p:nvPicPr>
        <p:blipFill rotWithShape="1">
          <a:blip r:embed="rId3">
            <a:alphaModFix/>
          </a:blip>
          <a:srcRect t="4811" b="29094"/>
          <a:stretch/>
        </p:blipFill>
        <p:spPr>
          <a:xfrm>
            <a:off x="-3" y="1"/>
            <a:ext cx="12192004" cy="6858001"/>
          </a:xfrm>
          <a:prstGeom prst="rect">
            <a:avLst/>
          </a:prstGeom>
          <a:noFill/>
          <a:ln>
            <a:noFill/>
          </a:ln>
        </p:spPr>
      </p:pic>
      <p:pic>
        <p:nvPicPr>
          <p:cNvPr id="11" name="Graphic 10" descr="Penguin with solid fill">
            <a:extLst>
              <a:ext uri="{FF2B5EF4-FFF2-40B4-BE49-F238E27FC236}">
                <a16:creationId xmlns:a16="http://schemas.microsoft.com/office/drawing/2014/main" id="{BA0E2FA8-FB31-F5AC-1954-42F0F3C946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04212" y="822904"/>
            <a:ext cx="1219200" cy="1219200"/>
          </a:xfrm>
          <a:prstGeom prst="rect">
            <a:avLst/>
          </a:prstGeom>
        </p:spPr>
      </p:pic>
      <p:pic>
        <p:nvPicPr>
          <p:cNvPr id="13" name="Graphic 12" descr="Penguin with solid fill">
            <a:extLst>
              <a:ext uri="{FF2B5EF4-FFF2-40B4-BE49-F238E27FC236}">
                <a16:creationId xmlns:a16="http://schemas.microsoft.com/office/drawing/2014/main" id="{3BE01154-AB5E-DD69-24B3-EC37CE057F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52819" y="5193292"/>
            <a:ext cx="1219200" cy="1219200"/>
          </a:xfrm>
          <a:prstGeom prst="rect">
            <a:avLst/>
          </a:prstGeom>
        </p:spPr>
      </p:pic>
      <p:pic>
        <p:nvPicPr>
          <p:cNvPr id="15" name="Graphic 14" descr="Penguin with solid fill">
            <a:extLst>
              <a:ext uri="{FF2B5EF4-FFF2-40B4-BE49-F238E27FC236}">
                <a16:creationId xmlns:a16="http://schemas.microsoft.com/office/drawing/2014/main" id="{050EFCE4-6B18-EB23-6C8D-A6DB7B8990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06800" y="5360773"/>
            <a:ext cx="1219200" cy="1219200"/>
          </a:xfrm>
          <a:prstGeom prst="rect">
            <a:avLst/>
          </a:prstGeom>
        </p:spPr>
      </p:pic>
      <p:pic>
        <p:nvPicPr>
          <p:cNvPr id="17" name="Graphic 16" descr="Penguin with solid fill">
            <a:extLst>
              <a:ext uri="{FF2B5EF4-FFF2-40B4-BE49-F238E27FC236}">
                <a16:creationId xmlns:a16="http://schemas.microsoft.com/office/drawing/2014/main" id="{8FACDFDB-2423-55F3-9821-384764B803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204212" y="2454061"/>
            <a:ext cx="1219200" cy="1219200"/>
          </a:xfrm>
          <a:prstGeom prst="rect">
            <a:avLst/>
          </a:prstGeom>
        </p:spPr>
      </p:pic>
      <p:pic>
        <p:nvPicPr>
          <p:cNvPr id="18" name="Graphic 17" descr="Penguin with solid fill">
            <a:extLst>
              <a:ext uri="{FF2B5EF4-FFF2-40B4-BE49-F238E27FC236}">
                <a16:creationId xmlns:a16="http://schemas.microsoft.com/office/drawing/2014/main" id="{C474CD93-64B2-7566-FE18-3FC689C6B8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097681" y="4478124"/>
            <a:ext cx="1219200" cy="1219200"/>
          </a:xfrm>
          <a:prstGeom prst="rect">
            <a:avLst/>
          </a:prstGeom>
        </p:spPr>
      </p:pic>
      <p:pic>
        <p:nvPicPr>
          <p:cNvPr id="20" name="Graphic 19" descr="Penguin with solid fill">
            <a:extLst>
              <a:ext uri="{FF2B5EF4-FFF2-40B4-BE49-F238E27FC236}">
                <a16:creationId xmlns:a16="http://schemas.microsoft.com/office/drawing/2014/main" id="{3ED1BA20-3C5D-3507-587D-D6985F5983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9550493" y="3251780"/>
            <a:ext cx="1219200" cy="1219200"/>
          </a:xfrm>
          <a:prstGeom prst="rect">
            <a:avLst/>
          </a:prstGeom>
        </p:spPr>
      </p:pic>
      <p:pic>
        <p:nvPicPr>
          <p:cNvPr id="21" name="Graphic 20" descr="Penguin with solid fill">
            <a:extLst>
              <a:ext uri="{FF2B5EF4-FFF2-40B4-BE49-F238E27FC236}">
                <a16:creationId xmlns:a16="http://schemas.microsoft.com/office/drawing/2014/main" id="{ABC7CABA-1DF3-662F-504B-E1459A29E7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9517" y="657804"/>
            <a:ext cx="1219200" cy="1219200"/>
          </a:xfrm>
          <a:prstGeom prst="rect">
            <a:avLst/>
          </a:prstGeom>
        </p:spPr>
      </p:pic>
      <p:sp>
        <p:nvSpPr>
          <p:cNvPr id="3" name="TextBox 2">
            <a:extLst>
              <a:ext uri="{FF2B5EF4-FFF2-40B4-BE49-F238E27FC236}">
                <a16:creationId xmlns:a16="http://schemas.microsoft.com/office/drawing/2014/main" id="{DD8F1505-7003-4780-FE21-0B013D489F69}"/>
              </a:ext>
            </a:extLst>
          </p:cNvPr>
          <p:cNvSpPr txBox="1"/>
          <p:nvPr/>
        </p:nvSpPr>
        <p:spPr>
          <a:xfrm>
            <a:off x="747201" y="758253"/>
            <a:ext cx="10697592" cy="5991127"/>
          </a:xfrm>
          <a:custGeom>
            <a:avLst/>
            <a:gdLst>
              <a:gd name="connsiteX0" fmla="*/ 0 w 10697592"/>
              <a:gd name="connsiteY0" fmla="*/ 0 h 5991127"/>
              <a:gd name="connsiteX1" fmla="*/ 808263 w 10697592"/>
              <a:gd name="connsiteY1" fmla="*/ 0 h 5991127"/>
              <a:gd name="connsiteX2" fmla="*/ 1616525 w 10697592"/>
              <a:gd name="connsiteY2" fmla="*/ 0 h 5991127"/>
              <a:gd name="connsiteX3" fmla="*/ 1889908 w 10697592"/>
              <a:gd name="connsiteY3" fmla="*/ 0 h 5991127"/>
              <a:gd name="connsiteX4" fmla="*/ 2591195 w 10697592"/>
              <a:gd name="connsiteY4" fmla="*/ 0 h 5991127"/>
              <a:gd name="connsiteX5" fmla="*/ 3185505 w 10697592"/>
              <a:gd name="connsiteY5" fmla="*/ 0 h 5991127"/>
              <a:gd name="connsiteX6" fmla="*/ 3779816 w 10697592"/>
              <a:gd name="connsiteY6" fmla="*/ 0 h 5991127"/>
              <a:gd name="connsiteX7" fmla="*/ 4267151 w 10697592"/>
              <a:gd name="connsiteY7" fmla="*/ 0 h 5991127"/>
              <a:gd name="connsiteX8" fmla="*/ 4861461 w 10697592"/>
              <a:gd name="connsiteY8" fmla="*/ 0 h 5991127"/>
              <a:gd name="connsiteX9" fmla="*/ 5562748 w 10697592"/>
              <a:gd name="connsiteY9" fmla="*/ 0 h 5991127"/>
              <a:gd name="connsiteX10" fmla="*/ 6371010 w 10697592"/>
              <a:gd name="connsiteY10" fmla="*/ 0 h 5991127"/>
              <a:gd name="connsiteX11" fmla="*/ 7179273 w 10697592"/>
              <a:gd name="connsiteY11" fmla="*/ 0 h 5991127"/>
              <a:gd name="connsiteX12" fmla="*/ 7452656 w 10697592"/>
              <a:gd name="connsiteY12" fmla="*/ 0 h 5991127"/>
              <a:gd name="connsiteX13" fmla="*/ 8046966 w 10697592"/>
              <a:gd name="connsiteY13" fmla="*/ 0 h 5991127"/>
              <a:gd name="connsiteX14" fmla="*/ 8427325 w 10697592"/>
              <a:gd name="connsiteY14" fmla="*/ 0 h 5991127"/>
              <a:gd name="connsiteX15" fmla="*/ 9128612 w 10697592"/>
              <a:gd name="connsiteY15" fmla="*/ 0 h 5991127"/>
              <a:gd name="connsiteX16" fmla="*/ 9936874 w 10697592"/>
              <a:gd name="connsiteY16" fmla="*/ 0 h 5991127"/>
              <a:gd name="connsiteX17" fmla="*/ 10697592 w 10697592"/>
              <a:gd name="connsiteY17" fmla="*/ 0 h 5991127"/>
              <a:gd name="connsiteX18" fmla="*/ 10697592 w 10697592"/>
              <a:gd name="connsiteY18" fmla="*/ 539201 h 5991127"/>
              <a:gd name="connsiteX19" fmla="*/ 10697592 w 10697592"/>
              <a:gd name="connsiteY19" fmla="*/ 1018492 h 5991127"/>
              <a:gd name="connsiteX20" fmla="*/ 10697592 w 10697592"/>
              <a:gd name="connsiteY20" fmla="*/ 1677516 h 5991127"/>
              <a:gd name="connsiteX21" fmla="*/ 10697592 w 10697592"/>
              <a:gd name="connsiteY21" fmla="*/ 2096894 h 5991127"/>
              <a:gd name="connsiteX22" fmla="*/ 10697592 w 10697592"/>
              <a:gd name="connsiteY22" fmla="*/ 2755918 h 5991127"/>
              <a:gd name="connsiteX23" fmla="*/ 10697592 w 10697592"/>
              <a:gd name="connsiteY23" fmla="*/ 3474854 h 5991127"/>
              <a:gd name="connsiteX24" fmla="*/ 10697592 w 10697592"/>
              <a:gd name="connsiteY24" fmla="*/ 3894233 h 5991127"/>
              <a:gd name="connsiteX25" fmla="*/ 10697592 w 10697592"/>
              <a:gd name="connsiteY25" fmla="*/ 4613168 h 5991127"/>
              <a:gd name="connsiteX26" fmla="*/ 10697592 w 10697592"/>
              <a:gd name="connsiteY26" fmla="*/ 5332103 h 5991127"/>
              <a:gd name="connsiteX27" fmla="*/ 10697592 w 10697592"/>
              <a:gd name="connsiteY27" fmla="*/ 5991127 h 5991127"/>
              <a:gd name="connsiteX28" fmla="*/ 10103281 w 10697592"/>
              <a:gd name="connsiteY28" fmla="*/ 5991127 h 5991127"/>
              <a:gd name="connsiteX29" fmla="*/ 9829898 w 10697592"/>
              <a:gd name="connsiteY29" fmla="*/ 5991127 h 5991127"/>
              <a:gd name="connsiteX30" fmla="*/ 9235588 w 10697592"/>
              <a:gd name="connsiteY30" fmla="*/ 5991127 h 5991127"/>
              <a:gd name="connsiteX31" fmla="*/ 8427325 w 10697592"/>
              <a:gd name="connsiteY31" fmla="*/ 5991127 h 5991127"/>
              <a:gd name="connsiteX32" fmla="*/ 8153942 w 10697592"/>
              <a:gd name="connsiteY32" fmla="*/ 5991127 h 5991127"/>
              <a:gd name="connsiteX33" fmla="*/ 7559632 w 10697592"/>
              <a:gd name="connsiteY33" fmla="*/ 5991127 h 5991127"/>
              <a:gd name="connsiteX34" fmla="*/ 6751369 w 10697592"/>
              <a:gd name="connsiteY34" fmla="*/ 5991127 h 5991127"/>
              <a:gd name="connsiteX35" fmla="*/ 5943107 w 10697592"/>
              <a:gd name="connsiteY35" fmla="*/ 5991127 h 5991127"/>
              <a:gd name="connsiteX36" fmla="*/ 5562748 w 10697592"/>
              <a:gd name="connsiteY36" fmla="*/ 5991127 h 5991127"/>
              <a:gd name="connsiteX37" fmla="*/ 4861461 w 10697592"/>
              <a:gd name="connsiteY37" fmla="*/ 5991127 h 5991127"/>
              <a:gd name="connsiteX38" fmla="*/ 4374127 w 10697592"/>
              <a:gd name="connsiteY38" fmla="*/ 5991127 h 5991127"/>
              <a:gd name="connsiteX39" fmla="*/ 3565864 w 10697592"/>
              <a:gd name="connsiteY39" fmla="*/ 5991127 h 5991127"/>
              <a:gd name="connsiteX40" fmla="*/ 2971553 w 10697592"/>
              <a:gd name="connsiteY40" fmla="*/ 5991127 h 5991127"/>
              <a:gd name="connsiteX41" fmla="*/ 2591195 w 10697592"/>
              <a:gd name="connsiteY41" fmla="*/ 5991127 h 5991127"/>
              <a:gd name="connsiteX42" fmla="*/ 2210836 w 10697592"/>
              <a:gd name="connsiteY42" fmla="*/ 5991127 h 5991127"/>
              <a:gd name="connsiteX43" fmla="*/ 1509549 w 10697592"/>
              <a:gd name="connsiteY43" fmla="*/ 5991127 h 5991127"/>
              <a:gd name="connsiteX44" fmla="*/ 1022214 w 10697592"/>
              <a:gd name="connsiteY44" fmla="*/ 5991127 h 5991127"/>
              <a:gd name="connsiteX45" fmla="*/ 0 w 10697592"/>
              <a:gd name="connsiteY45" fmla="*/ 5991127 h 5991127"/>
              <a:gd name="connsiteX46" fmla="*/ 0 w 10697592"/>
              <a:gd name="connsiteY46" fmla="*/ 5571748 h 5991127"/>
              <a:gd name="connsiteX47" fmla="*/ 0 w 10697592"/>
              <a:gd name="connsiteY47" fmla="*/ 5152369 h 5991127"/>
              <a:gd name="connsiteX48" fmla="*/ 0 w 10697592"/>
              <a:gd name="connsiteY48" fmla="*/ 4553257 h 5991127"/>
              <a:gd name="connsiteX49" fmla="*/ 0 w 10697592"/>
              <a:gd name="connsiteY49" fmla="*/ 4073966 h 5991127"/>
              <a:gd name="connsiteX50" fmla="*/ 0 w 10697592"/>
              <a:gd name="connsiteY50" fmla="*/ 3594676 h 5991127"/>
              <a:gd name="connsiteX51" fmla="*/ 0 w 10697592"/>
              <a:gd name="connsiteY51" fmla="*/ 3055475 h 5991127"/>
              <a:gd name="connsiteX52" fmla="*/ 0 w 10697592"/>
              <a:gd name="connsiteY52" fmla="*/ 2576185 h 5991127"/>
              <a:gd name="connsiteX53" fmla="*/ 0 w 10697592"/>
              <a:gd name="connsiteY53" fmla="*/ 1857249 h 5991127"/>
              <a:gd name="connsiteX54" fmla="*/ 0 w 10697592"/>
              <a:gd name="connsiteY54" fmla="*/ 1198225 h 5991127"/>
              <a:gd name="connsiteX55" fmla="*/ 0 w 10697592"/>
              <a:gd name="connsiteY55" fmla="*/ 778847 h 5991127"/>
              <a:gd name="connsiteX56" fmla="*/ 0 w 10697592"/>
              <a:gd name="connsiteY56" fmla="*/ 0 h 599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0697592" h="5991127" fill="none" extrusionOk="0">
                <a:moveTo>
                  <a:pt x="0" y="0"/>
                </a:moveTo>
                <a:cubicBezTo>
                  <a:pt x="173355" y="-95315"/>
                  <a:pt x="596357" y="14429"/>
                  <a:pt x="808263" y="0"/>
                </a:cubicBezTo>
                <a:cubicBezTo>
                  <a:pt x="1020169" y="-14429"/>
                  <a:pt x="1367929" y="76907"/>
                  <a:pt x="1616525" y="0"/>
                </a:cubicBezTo>
                <a:cubicBezTo>
                  <a:pt x="1865121" y="-76907"/>
                  <a:pt x="1798636" y="12532"/>
                  <a:pt x="1889908" y="0"/>
                </a:cubicBezTo>
                <a:cubicBezTo>
                  <a:pt x="1981180" y="-12532"/>
                  <a:pt x="2449023" y="81567"/>
                  <a:pt x="2591195" y="0"/>
                </a:cubicBezTo>
                <a:cubicBezTo>
                  <a:pt x="2733367" y="-81567"/>
                  <a:pt x="3036105" y="46898"/>
                  <a:pt x="3185505" y="0"/>
                </a:cubicBezTo>
                <a:cubicBezTo>
                  <a:pt x="3334905" y="-46898"/>
                  <a:pt x="3628394" y="67112"/>
                  <a:pt x="3779816" y="0"/>
                </a:cubicBezTo>
                <a:cubicBezTo>
                  <a:pt x="3931238" y="-67112"/>
                  <a:pt x="4101698" y="31929"/>
                  <a:pt x="4267151" y="0"/>
                </a:cubicBezTo>
                <a:cubicBezTo>
                  <a:pt x="4432604" y="-31929"/>
                  <a:pt x="4582336" y="38355"/>
                  <a:pt x="4861461" y="0"/>
                </a:cubicBezTo>
                <a:cubicBezTo>
                  <a:pt x="5140586" y="-38355"/>
                  <a:pt x="5360080" y="13075"/>
                  <a:pt x="5562748" y="0"/>
                </a:cubicBezTo>
                <a:cubicBezTo>
                  <a:pt x="5765416" y="-13075"/>
                  <a:pt x="5990820" y="23464"/>
                  <a:pt x="6371010" y="0"/>
                </a:cubicBezTo>
                <a:cubicBezTo>
                  <a:pt x="6751200" y="-23464"/>
                  <a:pt x="6971129" y="46335"/>
                  <a:pt x="7179273" y="0"/>
                </a:cubicBezTo>
                <a:cubicBezTo>
                  <a:pt x="7387417" y="-46335"/>
                  <a:pt x="7336282" y="3678"/>
                  <a:pt x="7452656" y="0"/>
                </a:cubicBezTo>
                <a:cubicBezTo>
                  <a:pt x="7569030" y="-3678"/>
                  <a:pt x="7769920" y="26097"/>
                  <a:pt x="8046966" y="0"/>
                </a:cubicBezTo>
                <a:cubicBezTo>
                  <a:pt x="8324012" y="-26097"/>
                  <a:pt x="8278434" y="39977"/>
                  <a:pt x="8427325" y="0"/>
                </a:cubicBezTo>
                <a:cubicBezTo>
                  <a:pt x="8576216" y="-39977"/>
                  <a:pt x="8919685" y="26163"/>
                  <a:pt x="9128612" y="0"/>
                </a:cubicBezTo>
                <a:cubicBezTo>
                  <a:pt x="9337539" y="-26163"/>
                  <a:pt x="9563268" y="32692"/>
                  <a:pt x="9936874" y="0"/>
                </a:cubicBezTo>
                <a:cubicBezTo>
                  <a:pt x="10310480" y="-32692"/>
                  <a:pt x="10429964" y="48597"/>
                  <a:pt x="10697592" y="0"/>
                </a:cubicBezTo>
                <a:cubicBezTo>
                  <a:pt x="10705977" y="230300"/>
                  <a:pt x="10639016" y="299479"/>
                  <a:pt x="10697592" y="539201"/>
                </a:cubicBezTo>
                <a:cubicBezTo>
                  <a:pt x="10756168" y="778923"/>
                  <a:pt x="10670142" y="848486"/>
                  <a:pt x="10697592" y="1018492"/>
                </a:cubicBezTo>
                <a:cubicBezTo>
                  <a:pt x="10725042" y="1188498"/>
                  <a:pt x="10690408" y="1501824"/>
                  <a:pt x="10697592" y="1677516"/>
                </a:cubicBezTo>
                <a:cubicBezTo>
                  <a:pt x="10704776" y="1853208"/>
                  <a:pt x="10651017" y="1999708"/>
                  <a:pt x="10697592" y="2096894"/>
                </a:cubicBezTo>
                <a:cubicBezTo>
                  <a:pt x="10744167" y="2194080"/>
                  <a:pt x="10644090" y="2525504"/>
                  <a:pt x="10697592" y="2755918"/>
                </a:cubicBezTo>
                <a:cubicBezTo>
                  <a:pt x="10751094" y="2986332"/>
                  <a:pt x="10652500" y="3115524"/>
                  <a:pt x="10697592" y="3474854"/>
                </a:cubicBezTo>
                <a:cubicBezTo>
                  <a:pt x="10742684" y="3834184"/>
                  <a:pt x="10650938" y="3740812"/>
                  <a:pt x="10697592" y="3894233"/>
                </a:cubicBezTo>
                <a:cubicBezTo>
                  <a:pt x="10744246" y="4047654"/>
                  <a:pt x="10620883" y="4341882"/>
                  <a:pt x="10697592" y="4613168"/>
                </a:cubicBezTo>
                <a:cubicBezTo>
                  <a:pt x="10774301" y="4884455"/>
                  <a:pt x="10652900" y="5002554"/>
                  <a:pt x="10697592" y="5332103"/>
                </a:cubicBezTo>
                <a:cubicBezTo>
                  <a:pt x="10742284" y="5661652"/>
                  <a:pt x="10664724" y="5776654"/>
                  <a:pt x="10697592" y="5991127"/>
                </a:cubicBezTo>
                <a:cubicBezTo>
                  <a:pt x="10410301" y="6003809"/>
                  <a:pt x="10223478" y="5990849"/>
                  <a:pt x="10103281" y="5991127"/>
                </a:cubicBezTo>
                <a:cubicBezTo>
                  <a:pt x="9983084" y="5991405"/>
                  <a:pt x="9923602" y="5967888"/>
                  <a:pt x="9829898" y="5991127"/>
                </a:cubicBezTo>
                <a:cubicBezTo>
                  <a:pt x="9736194" y="6014366"/>
                  <a:pt x="9524932" y="5934304"/>
                  <a:pt x="9235588" y="5991127"/>
                </a:cubicBezTo>
                <a:cubicBezTo>
                  <a:pt x="8946244" y="6047950"/>
                  <a:pt x="8645624" y="5958502"/>
                  <a:pt x="8427325" y="5991127"/>
                </a:cubicBezTo>
                <a:cubicBezTo>
                  <a:pt x="8209026" y="6023752"/>
                  <a:pt x="8284409" y="5973779"/>
                  <a:pt x="8153942" y="5991127"/>
                </a:cubicBezTo>
                <a:cubicBezTo>
                  <a:pt x="8023475" y="6008475"/>
                  <a:pt x="7775494" y="5930323"/>
                  <a:pt x="7559632" y="5991127"/>
                </a:cubicBezTo>
                <a:cubicBezTo>
                  <a:pt x="7343770" y="6051931"/>
                  <a:pt x="7110168" y="5899410"/>
                  <a:pt x="6751369" y="5991127"/>
                </a:cubicBezTo>
                <a:cubicBezTo>
                  <a:pt x="6392570" y="6082844"/>
                  <a:pt x="6321612" y="5924198"/>
                  <a:pt x="5943107" y="5991127"/>
                </a:cubicBezTo>
                <a:cubicBezTo>
                  <a:pt x="5564602" y="6058056"/>
                  <a:pt x="5639501" y="5982035"/>
                  <a:pt x="5562748" y="5991127"/>
                </a:cubicBezTo>
                <a:cubicBezTo>
                  <a:pt x="5485995" y="6000219"/>
                  <a:pt x="5161531" y="5924233"/>
                  <a:pt x="4861461" y="5991127"/>
                </a:cubicBezTo>
                <a:cubicBezTo>
                  <a:pt x="4561391" y="6058021"/>
                  <a:pt x="4485365" y="5942366"/>
                  <a:pt x="4374127" y="5991127"/>
                </a:cubicBezTo>
                <a:cubicBezTo>
                  <a:pt x="4262889" y="6039888"/>
                  <a:pt x="3762687" y="5912757"/>
                  <a:pt x="3565864" y="5991127"/>
                </a:cubicBezTo>
                <a:cubicBezTo>
                  <a:pt x="3369041" y="6069497"/>
                  <a:pt x="3188263" y="5956060"/>
                  <a:pt x="2971553" y="5991127"/>
                </a:cubicBezTo>
                <a:cubicBezTo>
                  <a:pt x="2754843" y="6026194"/>
                  <a:pt x="2718246" y="5957669"/>
                  <a:pt x="2591195" y="5991127"/>
                </a:cubicBezTo>
                <a:cubicBezTo>
                  <a:pt x="2464144" y="6024585"/>
                  <a:pt x="2315292" y="5982156"/>
                  <a:pt x="2210836" y="5991127"/>
                </a:cubicBezTo>
                <a:cubicBezTo>
                  <a:pt x="2106380" y="6000098"/>
                  <a:pt x="1775183" y="5950477"/>
                  <a:pt x="1509549" y="5991127"/>
                </a:cubicBezTo>
                <a:cubicBezTo>
                  <a:pt x="1243915" y="6031777"/>
                  <a:pt x="1257761" y="5960153"/>
                  <a:pt x="1022214" y="5991127"/>
                </a:cubicBezTo>
                <a:cubicBezTo>
                  <a:pt x="786668" y="6022101"/>
                  <a:pt x="275665" y="5964185"/>
                  <a:pt x="0" y="5991127"/>
                </a:cubicBezTo>
                <a:cubicBezTo>
                  <a:pt x="-36445" y="5821151"/>
                  <a:pt x="29331" y="5758265"/>
                  <a:pt x="0" y="5571748"/>
                </a:cubicBezTo>
                <a:cubicBezTo>
                  <a:pt x="-29331" y="5385231"/>
                  <a:pt x="9408" y="5307805"/>
                  <a:pt x="0" y="5152369"/>
                </a:cubicBezTo>
                <a:cubicBezTo>
                  <a:pt x="-9408" y="4996933"/>
                  <a:pt x="53310" y="4818205"/>
                  <a:pt x="0" y="4553257"/>
                </a:cubicBezTo>
                <a:cubicBezTo>
                  <a:pt x="-53310" y="4288309"/>
                  <a:pt x="7518" y="4192570"/>
                  <a:pt x="0" y="4073966"/>
                </a:cubicBezTo>
                <a:cubicBezTo>
                  <a:pt x="-7518" y="3955362"/>
                  <a:pt x="24639" y="3728896"/>
                  <a:pt x="0" y="3594676"/>
                </a:cubicBezTo>
                <a:cubicBezTo>
                  <a:pt x="-24639" y="3460456"/>
                  <a:pt x="61248" y="3200294"/>
                  <a:pt x="0" y="3055475"/>
                </a:cubicBezTo>
                <a:cubicBezTo>
                  <a:pt x="-61248" y="2910656"/>
                  <a:pt x="14561" y="2815477"/>
                  <a:pt x="0" y="2576185"/>
                </a:cubicBezTo>
                <a:cubicBezTo>
                  <a:pt x="-14561" y="2336893"/>
                  <a:pt x="67640" y="2132157"/>
                  <a:pt x="0" y="1857249"/>
                </a:cubicBezTo>
                <a:cubicBezTo>
                  <a:pt x="-67640" y="1582341"/>
                  <a:pt x="45811" y="1516749"/>
                  <a:pt x="0" y="1198225"/>
                </a:cubicBezTo>
                <a:cubicBezTo>
                  <a:pt x="-45811" y="879701"/>
                  <a:pt x="37702" y="950881"/>
                  <a:pt x="0" y="778847"/>
                </a:cubicBezTo>
                <a:cubicBezTo>
                  <a:pt x="-37702" y="606813"/>
                  <a:pt x="19098" y="331058"/>
                  <a:pt x="0" y="0"/>
                </a:cubicBezTo>
                <a:close/>
              </a:path>
              <a:path w="10697592" h="5991127" stroke="0" extrusionOk="0">
                <a:moveTo>
                  <a:pt x="0" y="0"/>
                </a:moveTo>
                <a:cubicBezTo>
                  <a:pt x="163348" y="-26864"/>
                  <a:pt x="241405" y="33904"/>
                  <a:pt x="380359" y="0"/>
                </a:cubicBezTo>
                <a:cubicBezTo>
                  <a:pt x="519313" y="-33904"/>
                  <a:pt x="543048" y="18361"/>
                  <a:pt x="653742" y="0"/>
                </a:cubicBezTo>
                <a:cubicBezTo>
                  <a:pt x="764436" y="-18361"/>
                  <a:pt x="904598" y="15685"/>
                  <a:pt x="1034101" y="0"/>
                </a:cubicBezTo>
                <a:cubicBezTo>
                  <a:pt x="1163604" y="-15685"/>
                  <a:pt x="1279882" y="49825"/>
                  <a:pt x="1521435" y="0"/>
                </a:cubicBezTo>
                <a:cubicBezTo>
                  <a:pt x="1762988" y="-49825"/>
                  <a:pt x="1838065" y="26789"/>
                  <a:pt x="2008770" y="0"/>
                </a:cubicBezTo>
                <a:cubicBezTo>
                  <a:pt x="2179475" y="-26789"/>
                  <a:pt x="2448497" y="23316"/>
                  <a:pt x="2817033" y="0"/>
                </a:cubicBezTo>
                <a:cubicBezTo>
                  <a:pt x="3185569" y="-23316"/>
                  <a:pt x="3006631" y="9257"/>
                  <a:pt x="3090415" y="0"/>
                </a:cubicBezTo>
                <a:cubicBezTo>
                  <a:pt x="3174199" y="-9257"/>
                  <a:pt x="3308456" y="21457"/>
                  <a:pt x="3470774" y="0"/>
                </a:cubicBezTo>
                <a:cubicBezTo>
                  <a:pt x="3633092" y="-21457"/>
                  <a:pt x="3690877" y="29540"/>
                  <a:pt x="3851133" y="0"/>
                </a:cubicBezTo>
                <a:cubicBezTo>
                  <a:pt x="4011389" y="-29540"/>
                  <a:pt x="4263478" y="58804"/>
                  <a:pt x="4445444" y="0"/>
                </a:cubicBezTo>
                <a:cubicBezTo>
                  <a:pt x="4627410" y="-58804"/>
                  <a:pt x="4919765" y="31359"/>
                  <a:pt x="5039754" y="0"/>
                </a:cubicBezTo>
                <a:cubicBezTo>
                  <a:pt x="5159743" y="-31359"/>
                  <a:pt x="5510992" y="25085"/>
                  <a:pt x="5634065" y="0"/>
                </a:cubicBezTo>
                <a:cubicBezTo>
                  <a:pt x="5757138" y="-25085"/>
                  <a:pt x="6186707" y="45661"/>
                  <a:pt x="6335352" y="0"/>
                </a:cubicBezTo>
                <a:cubicBezTo>
                  <a:pt x="6483997" y="-45661"/>
                  <a:pt x="6477625" y="17815"/>
                  <a:pt x="6608735" y="0"/>
                </a:cubicBezTo>
                <a:cubicBezTo>
                  <a:pt x="6739845" y="-17815"/>
                  <a:pt x="7043869" y="14954"/>
                  <a:pt x="7416997" y="0"/>
                </a:cubicBezTo>
                <a:cubicBezTo>
                  <a:pt x="7790125" y="-14954"/>
                  <a:pt x="7941565" y="22966"/>
                  <a:pt x="8225260" y="0"/>
                </a:cubicBezTo>
                <a:cubicBezTo>
                  <a:pt x="8508955" y="-22966"/>
                  <a:pt x="8431143" y="45316"/>
                  <a:pt x="8605618" y="0"/>
                </a:cubicBezTo>
                <a:cubicBezTo>
                  <a:pt x="8780093" y="-45316"/>
                  <a:pt x="9057074" y="46230"/>
                  <a:pt x="9306905" y="0"/>
                </a:cubicBezTo>
                <a:cubicBezTo>
                  <a:pt x="9556736" y="-46230"/>
                  <a:pt x="9542219" y="41736"/>
                  <a:pt x="9687264" y="0"/>
                </a:cubicBezTo>
                <a:cubicBezTo>
                  <a:pt x="9832309" y="-41736"/>
                  <a:pt x="10397727" y="93227"/>
                  <a:pt x="10697592" y="0"/>
                </a:cubicBezTo>
                <a:cubicBezTo>
                  <a:pt x="10754011" y="297018"/>
                  <a:pt x="10660604" y="378556"/>
                  <a:pt x="10697592" y="599113"/>
                </a:cubicBezTo>
                <a:cubicBezTo>
                  <a:pt x="10734580" y="819670"/>
                  <a:pt x="10663865" y="973611"/>
                  <a:pt x="10697592" y="1078403"/>
                </a:cubicBezTo>
                <a:cubicBezTo>
                  <a:pt x="10731319" y="1183195"/>
                  <a:pt x="10652173" y="1530061"/>
                  <a:pt x="10697592" y="1797338"/>
                </a:cubicBezTo>
                <a:cubicBezTo>
                  <a:pt x="10743011" y="2064616"/>
                  <a:pt x="10646343" y="2277204"/>
                  <a:pt x="10697592" y="2456362"/>
                </a:cubicBezTo>
                <a:cubicBezTo>
                  <a:pt x="10748841" y="2635520"/>
                  <a:pt x="10674712" y="2787124"/>
                  <a:pt x="10697592" y="2935652"/>
                </a:cubicBezTo>
                <a:cubicBezTo>
                  <a:pt x="10720472" y="3084180"/>
                  <a:pt x="10629747" y="3454746"/>
                  <a:pt x="10697592" y="3594676"/>
                </a:cubicBezTo>
                <a:cubicBezTo>
                  <a:pt x="10765437" y="3734606"/>
                  <a:pt x="10683265" y="4121547"/>
                  <a:pt x="10697592" y="4253700"/>
                </a:cubicBezTo>
                <a:cubicBezTo>
                  <a:pt x="10711919" y="4385853"/>
                  <a:pt x="10686289" y="4473679"/>
                  <a:pt x="10697592" y="4673079"/>
                </a:cubicBezTo>
                <a:cubicBezTo>
                  <a:pt x="10708895" y="4872479"/>
                  <a:pt x="10672065" y="4920947"/>
                  <a:pt x="10697592" y="5092458"/>
                </a:cubicBezTo>
                <a:cubicBezTo>
                  <a:pt x="10723119" y="5263969"/>
                  <a:pt x="10595655" y="5732844"/>
                  <a:pt x="10697592" y="5991127"/>
                </a:cubicBezTo>
                <a:cubicBezTo>
                  <a:pt x="10516489" y="6031377"/>
                  <a:pt x="10420970" y="5941160"/>
                  <a:pt x="10210257" y="5991127"/>
                </a:cubicBezTo>
                <a:cubicBezTo>
                  <a:pt x="9999545" y="6041094"/>
                  <a:pt x="9814343" y="5941240"/>
                  <a:pt x="9508971" y="5991127"/>
                </a:cubicBezTo>
                <a:cubicBezTo>
                  <a:pt x="9203599" y="6041014"/>
                  <a:pt x="9007828" y="5923716"/>
                  <a:pt x="8700708" y="5991127"/>
                </a:cubicBezTo>
                <a:cubicBezTo>
                  <a:pt x="8393588" y="6058538"/>
                  <a:pt x="8443857" y="5990666"/>
                  <a:pt x="8320349" y="5991127"/>
                </a:cubicBezTo>
                <a:cubicBezTo>
                  <a:pt x="8196841" y="5991588"/>
                  <a:pt x="8070923" y="5949873"/>
                  <a:pt x="7939991" y="5991127"/>
                </a:cubicBezTo>
                <a:cubicBezTo>
                  <a:pt x="7809059" y="6032381"/>
                  <a:pt x="7727105" y="5965586"/>
                  <a:pt x="7666608" y="5991127"/>
                </a:cubicBezTo>
                <a:cubicBezTo>
                  <a:pt x="7606111" y="6016668"/>
                  <a:pt x="7157585" y="5907159"/>
                  <a:pt x="6858345" y="5991127"/>
                </a:cubicBezTo>
                <a:cubicBezTo>
                  <a:pt x="6559105" y="6075095"/>
                  <a:pt x="6543334" y="5982707"/>
                  <a:pt x="6371010" y="5991127"/>
                </a:cubicBezTo>
                <a:cubicBezTo>
                  <a:pt x="6198686" y="5999547"/>
                  <a:pt x="6001944" y="5979049"/>
                  <a:pt x="5883676" y="5991127"/>
                </a:cubicBezTo>
                <a:cubicBezTo>
                  <a:pt x="5765408" y="6003205"/>
                  <a:pt x="5455903" y="5908522"/>
                  <a:pt x="5075413" y="5991127"/>
                </a:cubicBezTo>
                <a:cubicBezTo>
                  <a:pt x="4694923" y="6073732"/>
                  <a:pt x="4618074" y="5907720"/>
                  <a:pt x="4374127" y="5991127"/>
                </a:cubicBezTo>
                <a:cubicBezTo>
                  <a:pt x="4130180" y="6074534"/>
                  <a:pt x="4108691" y="5939276"/>
                  <a:pt x="3886792" y="5991127"/>
                </a:cubicBezTo>
                <a:cubicBezTo>
                  <a:pt x="3664893" y="6042978"/>
                  <a:pt x="3329843" y="5927848"/>
                  <a:pt x="3078529" y="5991127"/>
                </a:cubicBezTo>
                <a:cubicBezTo>
                  <a:pt x="2827215" y="6054406"/>
                  <a:pt x="2777391" y="5952480"/>
                  <a:pt x="2591195" y="5991127"/>
                </a:cubicBezTo>
                <a:cubicBezTo>
                  <a:pt x="2404999" y="6029774"/>
                  <a:pt x="2319525" y="5958323"/>
                  <a:pt x="2103860" y="5991127"/>
                </a:cubicBezTo>
                <a:cubicBezTo>
                  <a:pt x="1888195" y="6023931"/>
                  <a:pt x="1549870" y="5967105"/>
                  <a:pt x="1295597" y="5991127"/>
                </a:cubicBezTo>
                <a:cubicBezTo>
                  <a:pt x="1041324" y="6015149"/>
                  <a:pt x="837139" y="5990000"/>
                  <a:pt x="594311" y="5991127"/>
                </a:cubicBezTo>
                <a:cubicBezTo>
                  <a:pt x="351483" y="5992254"/>
                  <a:pt x="204206" y="5955071"/>
                  <a:pt x="0" y="5991127"/>
                </a:cubicBezTo>
                <a:cubicBezTo>
                  <a:pt x="-6617" y="5798176"/>
                  <a:pt x="27947" y="5707619"/>
                  <a:pt x="0" y="5511837"/>
                </a:cubicBezTo>
                <a:cubicBezTo>
                  <a:pt x="-27947" y="5316055"/>
                  <a:pt x="13979" y="5044813"/>
                  <a:pt x="0" y="4912724"/>
                </a:cubicBezTo>
                <a:cubicBezTo>
                  <a:pt x="-13979" y="4780635"/>
                  <a:pt x="47030" y="4562441"/>
                  <a:pt x="0" y="4433434"/>
                </a:cubicBezTo>
                <a:cubicBezTo>
                  <a:pt x="-47030" y="4304427"/>
                  <a:pt x="61710" y="4026791"/>
                  <a:pt x="0" y="3774410"/>
                </a:cubicBezTo>
                <a:cubicBezTo>
                  <a:pt x="-61710" y="3522029"/>
                  <a:pt x="31777" y="3264236"/>
                  <a:pt x="0" y="3115386"/>
                </a:cubicBezTo>
                <a:cubicBezTo>
                  <a:pt x="-31777" y="2966536"/>
                  <a:pt x="18757" y="2844494"/>
                  <a:pt x="0" y="2636096"/>
                </a:cubicBezTo>
                <a:cubicBezTo>
                  <a:pt x="-18757" y="2427698"/>
                  <a:pt x="71619" y="2183789"/>
                  <a:pt x="0" y="1917161"/>
                </a:cubicBezTo>
                <a:cubicBezTo>
                  <a:pt x="-71619" y="1650533"/>
                  <a:pt x="8045" y="1484424"/>
                  <a:pt x="0" y="1198225"/>
                </a:cubicBezTo>
                <a:cubicBezTo>
                  <a:pt x="-8045" y="912026"/>
                  <a:pt x="46669" y="907215"/>
                  <a:pt x="0" y="778847"/>
                </a:cubicBezTo>
                <a:cubicBezTo>
                  <a:pt x="-46669" y="650479"/>
                  <a:pt x="10140" y="349043"/>
                  <a:pt x="0" y="0"/>
                </a:cubicBezTo>
                <a:close/>
              </a:path>
            </a:pathLst>
          </a:custGeom>
          <a:solidFill>
            <a:schemeClr val="bg1"/>
          </a:solidFill>
          <a:ln w="28575">
            <a:solidFill>
              <a:srgbClr val="0432FF"/>
            </a:solidFill>
            <a:extLst>
              <a:ext uri="{C807C97D-BFC1-408E-A445-0C87EB9F89A2}">
                <ask:lineSketchStyleProps xmlns:ask="http://schemas.microsoft.com/office/drawing/2018/sketchyshapes" sd="2168901210">
                  <a:prstGeom prst="rect">
                    <a:avLst/>
                  </a:prstGeom>
                  <ask:type>
                    <ask:lineSketchScribble/>
                  </ask:type>
                </ask:lineSketchStyleProps>
              </a:ext>
            </a:extLst>
          </a:ln>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ctr"/>
            <a:r>
              <a:rPr lang="en-US" sz="4800" b="1" u="sng" dirty="0"/>
              <a:t>Tips and tricks! </a:t>
            </a:r>
            <a:endParaRPr lang="en-US" sz="4800" u="sng" dirty="0"/>
          </a:p>
          <a:p>
            <a:pPr marL="380990" indent="-380990">
              <a:buChar char="•"/>
            </a:pPr>
            <a:endParaRPr lang="en-US" sz="2400" dirty="0"/>
          </a:p>
          <a:p>
            <a:pPr marL="380990" indent="-380990">
              <a:buChar char="•"/>
            </a:pPr>
            <a:r>
              <a:rPr lang="en-US" sz="3200" dirty="0"/>
              <a:t>If you mess up, don't start over! Just keep going!</a:t>
            </a:r>
            <a:endParaRPr lang="en-US" sz="2400" dirty="0"/>
          </a:p>
          <a:p>
            <a:pPr marL="380990" indent="-380990">
              <a:buChar char="•"/>
            </a:pPr>
            <a:endParaRPr lang="en-US" sz="1333" dirty="0"/>
          </a:p>
          <a:p>
            <a:pPr marL="380990" indent="-380990">
              <a:buChar char="•"/>
            </a:pPr>
            <a:r>
              <a:rPr lang="en-US" sz="3200" dirty="0"/>
              <a:t>Don't count in your head, just use the clicker! </a:t>
            </a:r>
          </a:p>
          <a:p>
            <a:pPr marL="380990" indent="-380990">
              <a:buChar char="•"/>
            </a:pPr>
            <a:endParaRPr lang="en-US" sz="1333" dirty="0"/>
          </a:p>
          <a:p>
            <a:pPr marL="380990" indent="-380990">
              <a:buChar char="•"/>
            </a:pPr>
            <a:r>
              <a:rPr lang="en-US" sz="3200" dirty="0"/>
              <a:t>There might be too many colonies for each of you to count every single one, so you’ll have to split up the colonies among your group members. TEAM WORK!</a:t>
            </a:r>
            <a:endParaRPr lang="en-US" sz="2400" dirty="0"/>
          </a:p>
          <a:p>
            <a:pPr marL="380990" indent="-380990">
              <a:buChar char="•"/>
            </a:pPr>
            <a:endParaRPr lang="en-US" sz="1333" dirty="0"/>
          </a:p>
          <a:p>
            <a:pPr marL="380990" indent="-380990">
              <a:buChar char="•"/>
            </a:pPr>
            <a:r>
              <a:rPr lang="en-US" sz="3200" dirty="0"/>
              <a:t>Think about which might be hardest … these colonies might take longer to count!</a:t>
            </a:r>
          </a:p>
          <a:p>
            <a:pPr marL="380990" indent="-380990">
              <a:buChar char="•"/>
            </a:pPr>
            <a:endParaRPr lang="en-US" sz="1333" dirty="0"/>
          </a:p>
          <a:p>
            <a:pPr marL="380990" indent="-380990">
              <a:buChar char="•"/>
            </a:pPr>
            <a:r>
              <a:rPr lang="en-US" sz="3200" dirty="0"/>
              <a:t>Don’t touch the penguins!</a:t>
            </a:r>
          </a:p>
        </p:txBody>
      </p:sp>
    </p:spTree>
    <p:extLst>
      <p:ext uri="{BB962C8B-B14F-4D97-AF65-F5344CB8AC3E}">
        <p14:creationId xmlns:p14="http://schemas.microsoft.com/office/powerpoint/2010/main" val="2927618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B11E24CC-5338-A40F-4232-EA0A6169B068}"/>
            </a:ext>
          </a:extLst>
        </p:cNvPr>
        <p:cNvGrpSpPr/>
        <p:nvPr/>
      </p:nvGrpSpPr>
      <p:grpSpPr>
        <a:xfrm>
          <a:off x="0" y="0"/>
          <a:ext cx="0" cy="0"/>
          <a:chOff x="0" y="0"/>
          <a:chExt cx="0" cy="0"/>
        </a:xfrm>
      </p:grpSpPr>
      <p:pic>
        <p:nvPicPr>
          <p:cNvPr id="462" name="Google Shape;462;p39" descr="File:Iceberg-icone2.svg - Wikimedia Commons">
            <a:extLst>
              <a:ext uri="{FF2B5EF4-FFF2-40B4-BE49-F238E27FC236}">
                <a16:creationId xmlns:a16="http://schemas.microsoft.com/office/drawing/2014/main" id="{1F2EA4E8-1084-8733-4424-3F16CDA05132}"/>
              </a:ext>
            </a:extLst>
          </p:cNvPr>
          <p:cNvPicPr preferRelativeResize="0"/>
          <p:nvPr/>
        </p:nvPicPr>
        <p:blipFill rotWithShape="1">
          <a:blip r:embed="rId3">
            <a:alphaModFix/>
          </a:blip>
          <a:srcRect t="4811" b="29094"/>
          <a:stretch/>
        </p:blipFill>
        <p:spPr>
          <a:xfrm>
            <a:off x="1" y="1"/>
            <a:ext cx="12192004" cy="6858001"/>
          </a:xfrm>
          <a:prstGeom prst="rect">
            <a:avLst/>
          </a:prstGeom>
          <a:noFill/>
          <a:ln>
            <a:noFill/>
          </a:ln>
        </p:spPr>
      </p:pic>
      <p:sp>
        <p:nvSpPr>
          <p:cNvPr id="463" name="Google Shape;463;p39">
            <a:extLst>
              <a:ext uri="{FF2B5EF4-FFF2-40B4-BE49-F238E27FC236}">
                <a16:creationId xmlns:a16="http://schemas.microsoft.com/office/drawing/2014/main" id="{9884B0A3-FAA4-2CE5-A848-9C6B72AC1512}"/>
              </a:ext>
            </a:extLst>
          </p:cNvPr>
          <p:cNvSpPr txBox="1"/>
          <p:nvPr/>
        </p:nvSpPr>
        <p:spPr>
          <a:xfrm>
            <a:off x="361566" y="281727"/>
            <a:ext cx="11475028" cy="6482568"/>
          </a:xfrm>
          <a:prstGeom prst="rect">
            <a:avLst/>
          </a:prstGeom>
          <a:solidFill>
            <a:srgbClr val="E5F5FF"/>
          </a:solidFill>
          <a:ln>
            <a:solidFill>
              <a:srgbClr val="4472C4"/>
            </a:solidFill>
          </a:ln>
        </p:spPr>
        <p:txBody>
          <a:bodyPr spcFirstLastPara="1" wrap="square" lIns="121900" tIns="121900" rIns="121900" bIns="121900" anchor="t" anchorCtr="0">
            <a:spAutoFit/>
          </a:bodyPr>
          <a:lstStyle/>
          <a:p>
            <a:pPr algn="ctr"/>
            <a:r>
              <a:rPr lang="en-GB" sz="2133" b="1" u="sng"/>
              <a:t>PROTOCOL</a:t>
            </a:r>
            <a:endParaRPr lang="en-US" sz="2133" b="1" u="sng"/>
          </a:p>
          <a:p>
            <a:pPr marL="609585" indent="-465655">
              <a:buSzPts val="1900"/>
              <a:buAutoNum type="arabicPeriod"/>
            </a:pPr>
            <a:r>
              <a:rPr lang="en-US" sz="2133" b="1"/>
              <a:t>Fill out heading on data sheet. </a:t>
            </a:r>
            <a:endParaRPr lang="en-US" sz="2133"/>
          </a:p>
          <a:p>
            <a:pPr marL="609585" indent="-465655">
              <a:buSzPts val="1900"/>
              <a:buAutoNum type="arabicPeriod"/>
            </a:pPr>
            <a:r>
              <a:rPr lang="en-US" sz="2133" b="1"/>
              <a:t>Walk around a colony. Using your clicker, count the number of penguins.</a:t>
            </a:r>
            <a:endParaRPr lang="en-GB" sz="2133" b="1"/>
          </a:p>
          <a:p>
            <a:pPr marL="609585" indent="-465655">
              <a:buSzPts val="1900"/>
              <a:buAutoNum type="arabicPeriod"/>
            </a:pPr>
            <a:r>
              <a:rPr lang="en-US" sz="2133" b="1"/>
              <a:t>Write the number of penguins you count on your data sheet in “Count 1” column and the row letter that matches the colony you counted. </a:t>
            </a:r>
          </a:p>
          <a:p>
            <a:pPr marL="609585" indent="-465655">
              <a:buSzPts val="1900"/>
              <a:buAutoNum type="arabicPeriod"/>
            </a:pPr>
            <a:r>
              <a:rPr lang="en-US" sz="2133" b="1"/>
              <a:t>Repeat! This time, write the number that you count in column called “Count 2”.</a:t>
            </a:r>
          </a:p>
          <a:p>
            <a:pPr marL="609585" indent="-465655">
              <a:buSzPts val="1900"/>
              <a:buAutoNum type="arabicPeriod"/>
            </a:pPr>
            <a:r>
              <a:rPr lang="en-US" sz="2133" b="1"/>
              <a:t>Repeat! This time, write the number that you count in column called “Count 3”.</a:t>
            </a:r>
          </a:p>
          <a:p>
            <a:pPr marL="609585" indent="-465655">
              <a:buSzPts val="1900"/>
              <a:buAutoNum type="arabicPeriod"/>
            </a:pPr>
            <a:r>
              <a:rPr lang="en-US" sz="2133" b="1"/>
              <a:t>Write down your best guess for how many penguins are in the colony. </a:t>
            </a:r>
            <a:r>
              <a:rPr lang="en-US" sz="2133"/>
              <a:t>This is not a total! If you counted different numbers for each of the 3 counts you did, you will have to decide on 1 number you think is the best guess. </a:t>
            </a:r>
            <a:endParaRPr lang="en-US" sz="2133" b="1"/>
          </a:p>
          <a:p>
            <a:pPr marL="609585" indent="-465655">
              <a:buSzPts val="1900"/>
              <a:buAutoNum type="arabicPeriod"/>
            </a:pPr>
            <a:r>
              <a:rPr lang="en-US" sz="2133" b="1"/>
              <a:t>Once all colonies have been counted, write down the “best guess” for each colony on the group worksheet. Do this as a group! </a:t>
            </a:r>
            <a:r>
              <a:rPr lang="en-US" sz="2133"/>
              <a:t>If you have different numbers, you will have to decide on 1 number you think is the best guess for the colony. </a:t>
            </a:r>
            <a:endParaRPr lang="en-US" sz="2133" b="1"/>
          </a:p>
          <a:p>
            <a:pPr marL="609585" indent="-465655">
              <a:buSzPts val="1900"/>
              <a:buAutoNum type="arabicPeriod"/>
            </a:pPr>
            <a:r>
              <a:rPr lang="en-US" sz="2133" b="1"/>
              <a:t>Add up the best guess for each colony. This will be your estimate! Write this estimate down on the Group Estimates worksheet next to "TOTAL NUMBER OF PENGUINS". Do this as a group. </a:t>
            </a:r>
          </a:p>
          <a:p>
            <a:pPr marL="609585" indent="-465655">
              <a:buSzPts val="1900"/>
              <a:buAutoNum type="arabicPeriod"/>
            </a:pPr>
            <a:r>
              <a:rPr lang="en-US" sz="2133" b="1"/>
              <a:t>As a group, decide on a reasonable number that you think could be the lowest and highest number of penguins. Write these down on the Group Estimates worksheet next to "LOWEST" and "HIGHEST NUMBER OF PENGUINS". </a:t>
            </a:r>
          </a:p>
        </p:txBody>
      </p:sp>
    </p:spTree>
    <p:extLst>
      <p:ext uri="{BB962C8B-B14F-4D97-AF65-F5344CB8AC3E}">
        <p14:creationId xmlns:p14="http://schemas.microsoft.com/office/powerpoint/2010/main" val="3211826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pic>
        <p:nvPicPr>
          <p:cNvPr id="462" name="Google Shape;462;p39" descr="File:Iceberg-icone2.svg - Wikimedia Commons"/>
          <p:cNvPicPr preferRelativeResize="0"/>
          <p:nvPr/>
        </p:nvPicPr>
        <p:blipFill rotWithShape="1">
          <a:blip r:embed="rId3">
            <a:alphaModFix/>
          </a:blip>
          <a:srcRect t="4811" b="29094"/>
          <a:stretch/>
        </p:blipFill>
        <p:spPr>
          <a:xfrm>
            <a:off x="1" y="1"/>
            <a:ext cx="12192004" cy="6858001"/>
          </a:xfrm>
          <a:prstGeom prst="rect">
            <a:avLst/>
          </a:prstGeom>
          <a:noFill/>
          <a:ln>
            <a:noFill/>
          </a:ln>
        </p:spPr>
      </p:pic>
      <p:sp>
        <p:nvSpPr>
          <p:cNvPr id="2" name="Ribbon: Curved and Tilted Up 1">
            <a:extLst>
              <a:ext uri="{FF2B5EF4-FFF2-40B4-BE49-F238E27FC236}">
                <a16:creationId xmlns:a16="http://schemas.microsoft.com/office/drawing/2014/main" id="{02256A51-F992-CEDC-F497-EF04BE842209}"/>
              </a:ext>
            </a:extLst>
          </p:cNvPr>
          <p:cNvSpPr/>
          <p:nvPr/>
        </p:nvSpPr>
        <p:spPr>
          <a:xfrm>
            <a:off x="559593" y="2155032"/>
            <a:ext cx="11394280" cy="2547937"/>
          </a:xfrm>
          <a:prstGeom prst="ellipseRibbon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cs typeface="Arial"/>
              </a:rPr>
              <a:t>CONGRATULATIONS!!!! </a:t>
            </a:r>
          </a:p>
          <a:p>
            <a:pPr algn="ctr"/>
            <a:endParaRPr lang="en-US" sz="2667" b="1">
              <a:cs typeface="Arial"/>
            </a:endParaRPr>
          </a:p>
          <a:p>
            <a:pPr algn="ctr"/>
            <a:r>
              <a:rPr lang="en-US" sz="2667" b="1">
                <a:cs typeface="Arial"/>
              </a:rPr>
              <a:t>YOU'VE COMPLETED THE PENGUIN CHALLENGE!</a:t>
            </a:r>
          </a:p>
        </p:txBody>
      </p:sp>
      <p:pic>
        <p:nvPicPr>
          <p:cNvPr id="11" name="Graphic 10" descr="Penguin with solid fill">
            <a:extLst>
              <a:ext uri="{FF2B5EF4-FFF2-40B4-BE49-F238E27FC236}">
                <a16:creationId xmlns:a16="http://schemas.microsoft.com/office/drawing/2014/main" id="{79E6CC7B-E39C-3615-4D5E-A790C7A631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04212" y="822904"/>
            <a:ext cx="1219200" cy="1219200"/>
          </a:xfrm>
          <a:prstGeom prst="rect">
            <a:avLst/>
          </a:prstGeom>
        </p:spPr>
      </p:pic>
      <p:pic>
        <p:nvPicPr>
          <p:cNvPr id="13" name="Graphic 12" descr="Penguin with solid fill">
            <a:extLst>
              <a:ext uri="{FF2B5EF4-FFF2-40B4-BE49-F238E27FC236}">
                <a16:creationId xmlns:a16="http://schemas.microsoft.com/office/drawing/2014/main" id="{88C9E95C-9AFE-B656-14D4-550DDC5457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752819" y="5193292"/>
            <a:ext cx="1219200" cy="1219200"/>
          </a:xfrm>
          <a:prstGeom prst="rect">
            <a:avLst/>
          </a:prstGeom>
        </p:spPr>
      </p:pic>
      <p:pic>
        <p:nvPicPr>
          <p:cNvPr id="15" name="Graphic 14" descr="Penguin with solid fill">
            <a:extLst>
              <a:ext uri="{FF2B5EF4-FFF2-40B4-BE49-F238E27FC236}">
                <a16:creationId xmlns:a16="http://schemas.microsoft.com/office/drawing/2014/main" id="{46106F59-EE7A-B42E-CFED-07B6E21661B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06800" y="5360773"/>
            <a:ext cx="1219200" cy="1219200"/>
          </a:xfrm>
          <a:prstGeom prst="rect">
            <a:avLst/>
          </a:prstGeom>
        </p:spPr>
      </p:pic>
      <p:pic>
        <p:nvPicPr>
          <p:cNvPr id="17" name="Graphic 16" descr="Penguin with solid fill">
            <a:extLst>
              <a:ext uri="{FF2B5EF4-FFF2-40B4-BE49-F238E27FC236}">
                <a16:creationId xmlns:a16="http://schemas.microsoft.com/office/drawing/2014/main" id="{8D536179-0A0C-3984-1AE8-5BBB75A671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1204212" y="2454061"/>
            <a:ext cx="1219200" cy="1219200"/>
          </a:xfrm>
          <a:prstGeom prst="rect">
            <a:avLst/>
          </a:prstGeom>
        </p:spPr>
      </p:pic>
      <p:pic>
        <p:nvPicPr>
          <p:cNvPr id="18" name="Graphic 17" descr="Penguin with solid fill">
            <a:extLst>
              <a:ext uri="{FF2B5EF4-FFF2-40B4-BE49-F238E27FC236}">
                <a16:creationId xmlns:a16="http://schemas.microsoft.com/office/drawing/2014/main" id="{F679A3B3-C9BE-EF33-0ED7-9AC44AB191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6097681" y="4478124"/>
            <a:ext cx="1219200" cy="1219200"/>
          </a:xfrm>
          <a:prstGeom prst="rect">
            <a:avLst/>
          </a:prstGeom>
        </p:spPr>
      </p:pic>
      <p:pic>
        <p:nvPicPr>
          <p:cNvPr id="19" name="Graphic 18" descr="Penguin with solid fill">
            <a:extLst>
              <a:ext uri="{FF2B5EF4-FFF2-40B4-BE49-F238E27FC236}">
                <a16:creationId xmlns:a16="http://schemas.microsoft.com/office/drawing/2014/main" id="{10DE92AC-8939-CC64-C8FF-D7FCAA8FD4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4502244" y="489529"/>
            <a:ext cx="1219200" cy="1219200"/>
          </a:xfrm>
          <a:prstGeom prst="rect">
            <a:avLst/>
          </a:prstGeom>
        </p:spPr>
      </p:pic>
      <p:pic>
        <p:nvPicPr>
          <p:cNvPr id="20" name="Graphic 19" descr="Penguin with solid fill">
            <a:extLst>
              <a:ext uri="{FF2B5EF4-FFF2-40B4-BE49-F238E27FC236}">
                <a16:creationId xmlns:a16="http://schemas.microsoft.com/office/drawing/2014/main" id="{9ABB2DC5-D7B6-C818-79AB-71CFAA7D697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9550493" y="3251780"/>
            <a:ext cx="1219200" cy="1219200"/>
          </a:xfrm>
          <a:prstGeom prst="rect">
            <a:avLst/>
          </a:prstGeom>
        </p:spPr>
      </p:pic>
      <p:pic>
        <p:nvPicPr>
          <p:cNvPr id="21" name="Graphic 20" descr="Penguin with solid fill">
            <a:extLst>
              <a:ext uri="{FF2B5EF4-FFF2-40B4-BE49-F238E27FC236}">
                <a16:creationId xmlns:a16="http://schemas.microsoft.com/office/drawing/2014/main" id="{B265E375-1182-5C08-62E9-6A42904B7A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99517" y="657804"/>
            <a:ext cx="1219200" cy="1219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pic>
        <p:nvPicPr>
          <p:cNvPr id="470" name="Google Shape;470;p40" descr="File:Iceberg-icone2.svg - Wikimedia Commons"/>
          <p:cNvPicPr preferRelativeResize="0"/>
          <p:nvPr/>
        </p:nvPicPr>
        <p:blipFill rotWithShape="1">
          <a:blip r:embed="rId3">
            <a:alphaModFix/>
          </a:blip>
          <a:srcRect t="4811" b="29094"/>
          <a:stretch/>
        </p:blipFill>
        <p:spPr>
          <a:xfrm>
            <a:off x="1" y="1"/>
            <a:ext cx="12192004" cy="6858001"/>
          </a:xfrm>
          <a:prstGeom prst="rect">
            <a:avLst/>
          </a:prstGeom>
          <a:noFill/>
          <a:ln>
            <a:noFill/>
          </a:ln>
        </p:spPr>
      </p:pic>
      <p:sp>
        <p:nvSpPr>
          <p:cNvPr id="471" name="Google Shape;471;p40"/>
          <p:cNvSpPr txBox="1"/>
          <p:nvPr/>
        </p:nvSpPr>
        <p:spPr>
          <a:xfrm>
            <a:off x="921800" y="885168"/>
            <a:ext cx="10623200" cy="4759596"/>
          </a:xfrm>
          <a:prstGeom prst="rect">
            <a:avLst/>
          </a:prstGeom>
          <a:noFill/>
          <a:ln>
            <a:noFill/>
          </a:ln>
        </p:spPr>
        <p:txBody>
          <a:bodyPr spcFirstLastPara="1" wrap="square" lIns="121900" tIns="121900" rIns="121900" bIns="121900" anchor="t" anchorCtr="0">
            <a:spAutoFit/>
          </a:bodyPr>
          <a:lstStyle/>
          <a:p>
            <a:pPr algn="ctr"/>
            <a:r>
              <a:rPr lang="en-GB" sz="3733" b="1" u="sng">
                <a:solidFill>
                  <a:srgbClr val="0000FF"/>
                </a:solidFill>
                <a:highlight>
                  <a:srgbClr val="E9F7FF"/>
                </a:highlight>
              </a:rPr>
              <a:t>Penguin Challenge: Wrap-Up Questions</a:t>
            </a:r>
            <a:endParaRPr lang="en-US" sz="3733" b="1" u="sng">
              <a:solidFill>
                <a:srgbClr val="0000FF"/>
              </a:solidFill>
              <a:highlight>
                <a:srgbClr val="E9F7FF"/>
              </a:highlight>
            </a:endParaRPr>
          </a:p>
          <a:p>
            <a:pPr algn="ctr"/>
            <a:endParaRPr sz="2667"/>
          </a:p>
          <a:p>
            <a:pPr algn="ctr"/>
            <a:r>
              <a:rPr lang="en-GB" sz="2933" b="1"/>
              <a:t>How many penguins do you think there are?</a:t>
            </a:r>
            <a:endParaRPr sz="2933" b="1"/>
          </a:p>
          <a:p>
            <a:pPr algn="ctr"/>
            <a:endParaRPr lang="en-GB" sz="1333" b="1"/>
          </a:p>
          <a:p>
            <a:pPr algn="ctr"/>
            <a:r>
              <a:rPr lang="en-GB" sz="2933" b="1"/>
              <a:t>Why do we count each colony 3 times, not just 1 time?</a:t>
            </a:r>
            <a:endParaRPr sz="2933" b="1"/>
          </a:p>
          <a:p>
            <a:pPr algn="ctr"/>
            <a:endParaRPr lang="en-GB" sz="1333" b="1"/>
          </a:p>
          <a:p>
            <a:pPr algn="ctr"/>
            <a:r>
              <a:rPr lang="en-GB" sz="2933" b="1"/>
              <a:t>What was the most challenging part of this exercise? </a:t>
            </a:r>
            <a:endParaRPr sz="2933" b="1"/>
          </a:p>
          <a:p>
            <a:pPr algn="ctr"/>
            <a:endParaRPr lang="en-GB" sz="1333" b="1"/>
          </a:p>
          <a:p>
            <a:pPr algn="ctr"/>
            <a:r>
              <a:rPr lang="en-GB" sz="2933" b="1"/>
              <a:t>If you had different numbers for different counts, how did you decide on an estimate?</a:t>
            </a:r>
            <a:endParaRPr sz="2933" b="1"/>
          </a:p>
          <a:p>
            <a:pPr algn="ctr"/>
            <a:endParaRPr lang="en-GB" sz="1333" b="1"/>
          </a:p>
          <a:p>
            <a:pPr algn="ctr"/>
            <a:r>
              <a:rPr lang="en-GB" sz="2933" b="1"/>
              <a:t>What was the coolest thing you learned today??</a:t>
            </a:r>
            <a:endParaRPr sz="2933" b="1"/>
          </a:p>
        </p:txBody>
      </p:sp>
      <p:pic>
        <p:nvPicPr>
          <p:cNvPr id="472" name="Google Shape;472;p40"/>
          <p:cNvPicPr preferRelativeResize="0"/>
          <p:nvPr/>
        </p:nvPicPr>
        <p:blipFill rotWithShape="1">
          <a:blip r:embed="rId4">
            <a:alphaModFix/>
          </a:blip>
          <a:srcRect r="41578" b="6785"/>
          <a:stretch/>
        </p:blipFill>
        <p:spPr>
          <a:xfrm>
            <a:off x="10891022" y="814065"/>
            <a:ext cx="1169433" cy="1025033"/>
          </a:xfrm>
          <a:prstGeom prst="rect">
            <a:avLst/>
          </a:prstGeom>
          <a:noFill/>
          <a:ln>
            <a:noFill/>
          </a:ln>
        </p:spPr>
      </p:pic>
      <p:pic>
        <p:nvPicPr>
          <p:cNvPr id="473" name="Google Shape;473;p40"/>
          <p:cNvPicPr preferRelativeResize="0"/>
          <p:nvPr/>
        </p:nvPicPr>
        <p:blipFill rotWithShape="1">
          <a:blip r:embed="rId4">
            <a:alphaModFix/>
          </a:blip>
          <a:srcRect r="41578" b="6785"/>
          <a:stretch/>
        </p:blipFill>
        <p:spPr>
          <a:xfrm>
            <a:off x="408397" y="814065"/>
            <a:ext cx="1169433" cy="10250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1">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028D3986-F10B-288B-8084-B77C7A976B41}"/>
            </a:ext>
          </a:extLst>
        </p:cNvPr>
        <p:cNvGrpSpPr/>
        <p:nvPr/>
      </p:nvGrpSpPr>
      <p:grpSpPr>
        <a:xfrm>
          <a:off x="0" y="0"/>
          <a:ext cx="0" cy="0"/>
          <a:chOff x="0" y="0"/>
          <a:chExt cx="0" cy="0"/>
        </a:xfrm>
      </p:grpSpPr>
      <p:pic>
        <p:nvPicPr>
          <p:cNvPr id="462" name="Google Shape;462;p39" descr="File:Iceberg-icone2.svg - Wikimedia Commons">
            <a:extLst>
              <a:ext uri="{FF2B5EF4-FFF2-40B4-BE49-F238E27FC236}">
                <a16:creationId xmlns:a16="http://schemas.microsoft.com/office/drawing/2014/main" id="{0E5681EA-8AF7-5131-77A1-F4F31B982974}"/>
              </a:ext>
            </a:extLst>
          </p:cNvPr>
          <p:cNvPicPr preferRelativeResize="0"/>
          <p:nvPr/>
        </p:nvPicPr>
        <p:blipFill rotWithShape="1">
          <a:blip r:embed="rId3">
            <a:alphaModFix/>
          </a:blip>
          <a:srcRect t="4811" b="29094"/>
          <a:stretch/>
        </p:blipFill>
        <p:spPr>
          <a:xfrm>
            <a:off x="1" y="1"/>
            <a:ext cx="12192004" cy="6858001"/>
          </a:xfrm>
          <a:prstGeom prst="rect">
            <a:avLst/>
          </a:prstGeom>
          <a:noFill/>
          <a:ln>
            <a:noFill/>
          </a:ln>
        </p:spPr>
      </p:pic>
      <p:sp>
        <p:nvSpPr>
          <p:cNvPr id="463" name="Google Shape;463;p39">
            <a:extLst>
              <a:ext uri="{FF2B5EF4-FFF2-40B4-BE49-F238E27FC236}">
                <a16:creationId xmlns:a16="http://schemas.microsoft.com/office/drawing/2014/main" id="{E7B6BA99-BE79-075D-EA8D-150F9CA4D29A}"/>
              </a:ext>
            </a:extLst>
          </p:cNvPr>
          <p:cNvSpPr txBox="1"/>
          <p:nvPr/>
        </p:nvSpPr>
        <p:spPr>
          <a:xfrm>
            <a:off x="653665" y="1590734"/>
            <a:ext cx="11055928" cy="861734"/>
          </a:xfrm>
          <a:prstGeom prst="rect">
            <a:avLst/>
          </a:prstGeom>
          <a:noFill/>
          <a:ln>
            <a:noFill/>
          </a:ln>
        </p:spPr>
        <p:txBody>
          <a:bodyPr spcFirstLastPara="1" wrap="square" lIns="121900" tIns="121900" rIns="121900" bIns="121900" anchor="t" anchorCtr="0">
            <a:spAutoFit/>
          </a:bodyPr>
          <a:lstStyle/>
          <a:p>
            <a:pPr algn="ctr"/>
            <a:r>
              <a:rPr lang="en-GB" sz="2667" b="1"/>
              <a:t>Goal</a:t>
            </a:r>
            <a:r>
              <a:rPr lang="en-GB" sz="2667"/>
              <a:t>: </a:t>
            </a:r>
            <a:r>
              <a:rPr lang="en-GB" sz="2667" u="sng"/>
              <a:t>estimate</a:t>
            </a:r>
            <a:r>
              <a:rPr lang="en-GB" sz="2667"/>
              <a:t> the total number of penguins in all of the </a:t>
            </a:r>
            <a:r>
              <a:rPr lang="en-GB" sz="2533"/>
              <a:t>colonies</a:t>
            </a:r>
          </a:p>
          <a:p>
            <a:endParaRPr sz="1333">
              <a:solidFill>
                <a:schemeClr val="dk2"/>
              </a:solidFill>
            </a:endParaRPr>
          </a:p>
        </p:txBody>
      </p:sp>
      <p:sp>
        <p:nvSpPr>
          <p:cNvPr id="10" name="TextBox 9">
            <a:extLst>
              <a:ext uri="{FF2B5EF4-FFF2-40B4-BE49-F238E27FC236}">
                <a16:creationId xmlns:a16="http://schemas.microsoft.com/office/drawing/2014/main" id="{610B3E44-D94A-CAB0-D398-B5C241769359}"/>
              </a:ext>
            </a:extLst>
          </p:cNvPr>
          <p:cNvSpPr txBox="1"/>
          <p:nvPr/>
        </p:nvSpPr>
        <p:spPr>
          <a:xfrm>
            <a:off x="3371661" y="700790"/>
            <a:ext cx="5666321" cy="707886"/>
          </a:xfrm>
          <a:prstGeom prst="rect">
            <a:avLst/>
          </a:prstGeom>
          <a:noFill/>
        </p:spPr>
        <p:txBody>
          <a:bodyPr wrap="square" rtlCol="0">
            <a:spAutoFit/>
          </a:bodyPr>
          <a:lstStyle/>
          <a:p>
            <a:pPr algn="ctr"/>
            <a:r>
              <a:rPr lang="en-GB" sz="4000" b="1" u="sng">
                <a:solidFill>
                  <a:srgbClr val="0000FF"/>
                </a:solidFill>
              </a:rPr>
              <a:t>Penguin Challenge!!!!</a:t>
            </a:r>
          </a:p>
        </p:txBody>
      </p:sp>
    </p:spTree>
    <p:extLst>
      <p:ext uri="{BB962C8B-B14F-4D97-AF65-F5344CB8AC3E}">
        <p14:creationId xmlns:p14="http://schemas.microsoft.com/office/powerpoint/2010/main" val="3989142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AE207D5E-F301-4092-A26A-FDF0528DA4F4}"/>
            </a:ext>
          </a:extLst>
        </p:cNvPr>
        <p:cNvGrpSpPr/>
        <p:nvPr/>
      </p:nvGrpSpPr>
      <p:grpSpPr>
        <a:xfrm>
          <a:off x="0" y="0"/>
          <a:ext cx="0" cy="0"/>
          <a:chOff x="0" y="0"/>
          <a:chExt cx="0" cy="0"/>
        </a:xfrm>
      </p:grpSpPr>
      <p:pic>
        <p:nvPicPr>
          <p:cNvPr id="462" name="Google Shape;462;p39" descr="File:Iceberg-icone2.svg - Wikimedia Commons">
            <a:extLst>
              <a:ext uri="{FF2B5EF4-FFF2-40B4-BE49-F238E27FC236}">
                <a16:creationId xmlns:a16="http://schemas.microsoft.com/office/drawing/2014/main" id="{E8E68311-F49B-F9BE-2E12-556B4F926895}"/>
              </a:ext>
            </a:extLst>
          </p:cNvPr>
          <p:cNvPicPr preferRelativeResize="0"/>
          <p:nvPr/>
        </p:nvPicPr>
        <p:blipFill rotWithShape="1">
          <a:blip r:embed="rId3">
            <a:alphaModFix/>
          </a:blip>
          <a:srcRect t="4811" b="29094"/>
          <a:stretch/>
        </p:blipFill>
        <p:spPr>
          <a:xfrm>
            <a:off x="1" y="1"/>
            <a:ext cx="12192004" cy="6858001"/>
          </a:xfrm>
          <a:prstGeom prst="rect">
            <a:avLst/>
          </a:prstGeom>
          <a:noFill/>
          <a:ln>
            <a:noFill/>
          </a:ln>
        </p:spPr>
      </p:pic>
      <p:sp>
        <p:nvSpPr>
          <p:cNvPr id="463" name="Google Shape;463;p39">
            <a:extLst>
              <a:ext uri="{FF2B5EF4-FFF2-40B4-BE49-F238E27FC236}">
                <a16:creationId xmlns:a16="http://schemas.microsoft.com/office/drawing/2014/main" id="{C072F90E-4284-F5A3-D977-53127F03F9EE}"/>
              </a:ext>
            </a:extLst>
          </p:cNvPr>
          <p:cNvSpPr txBox="1"/>
          <p:nvPr/>
        </p:nvSpPr>
        <p:spPr>
          <a:xfrm>
            <a:off x="653665" y="1590734"/>
            <a:ext cx="11055928" cy="861734"/>
          </a:xfrm>
          <a:prstGeom prst="rect">
            <a:avLst/>
          </a:prstGeom>
          <a:noFill/>
          <a:ln>
            <a:noFill/>
          </a:ln>
        </p:spPr>
        <p:txBody>
          <a:bodyPr spcFirstLastPara="1" wrap="square" lIns="121900" tIns="121900" rIns="121900" bIns="121900" anchor="t" anchorCtr="0">
            <a:spAutoFit/>
          </a:bodyPr>
          <a:lstStyle/>
          <a:p>
            <a:pPr algn="ctr"/>
            <a:r>
              <a:rPr lang="en-GB" sz="2667" b="1"/>
              <a:t>Goal</a:t>
            </a:r>
            <a:r>
              <a:rPr lang="en-GB" sz="2667"/>
              <a:t>: </a:t>
            </a:r>
            <a:r>
              <a:rPr lang="en-GB" sz="2667" u="sng"/>
              <a:t>estimate</a:t>
            </a:r>
            <a:r>
              <a:rPr lang="en-GB" sz="2667"/>
              <a:t> the total number of penguins in all of the </a:t>
            </a:r>
            <a:r>
              <a:rPr lang="en-GB" sz="2533"/>
              <a:t>colonies</a:t>
            </a:r>
          </a:p>
          <a:p>
            <a:endParaRPr sz="1333">
              <a:solidFill>
                <a:schemeClr val="dk2"/>
              </a:solidFill>
            </a:endParaRPr>
          </a:p>
        </p:txBody>
      </p:sp>
      <p:grpSp>
        <p:nvGrpSpPr>
          <p:cNvPr id="8" name="Group 7">
            <a:extLst>
              <a:ext uri="{FF2B5EF4-FFF2-40B4-BE49-F238E27FC236}">
                <a16:creationId xmlns:a16="http://schemas.microsoft.com/office/drawing/2014/main" id="{2E8ACC1E-2E3B-8813-F782-6919BACB22EE}"/>
              </a:ext>
            </a:extLst>
          </p:cNvPr>
          <p:cNvGrpSpPr/>
          <p:nvPr/>
        </p:nvGrpSpPr>
        <p:grpSpPr>
          <a:xfrm>
            <a:off x="37401" y="274225"/>
            <a:ext cx="3400521" cy="2660848"/>
            <a:chOff x="28050" y="205669"/>
            <a:chExt cx="2550391" cy="1995636"/>
          </a:xfrm>
        </p:grpSpPr>
        <p:sp>
          <p:nvSpPr>
            <p:cNvPr id="3" name="Oval Callout 2">
              <a:extLst>
                <a:ext uri="{FF2B5EF4-FFF2-40B4-BE49-F238E27FC236}">
                  <a16:creationId xmlns:a16="http://schemas.microsoft.com/office/drawing/2014/main" id="{753467EB-5EDC-E4AD-100D-E244AA2EFDB9}"/>
                </a:ext>
              </a:extLst>
            </p:cNvPr>
            <p:cNvSpPr/>
            <p:nvPr/>
          </p:nvSpPr>
          <p:spPr>
            <a:xfrm>
              <a:off x="304799" y="205669"/>
              <a:ext cx="2273642" cy="947625"/>
            </a:xfrm>
            <a:prstGeom prst="wedgeEllipseCallout">
              <a:avLst>
                <a:gd name="adj1" fmla="val -38747"/>
                <a:gd name="adj2" fmla="val 5578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u="sng"/>
                <a:t>Estimate</a:t>
              </a:r>
              <a:r>
                <a:rPr lang="en-US" sz="1400" b="1"/>
                <a:t>: </a:t>
              </a:r>
              <a:r>
                <a:rPr lang="en-US" sz="1400"/>
                <a:t>making</a:t>
              </a:r>
              <a:r>
                <a:rPr lang="en-US" sz="1400" b="1"/>
                <a:t> </a:t>
              </a:r>
              <a:r>
                <a:rPr lang="en-US" sz="1400"/>
                <a:t>a careful guess based on available information when an exact answer is difficult to get.</a:t>
              </a:r>
            </a:p>
          </p:txBody>
        </p:sp>
        <p:pic>
          <p:nvPicPr>
            <p:cNvPr id="5" name="Graphic 4" descr="Penguin with solid fill">
              <a:extLst>
                <a:ext uri="{FF2B5EF4-FFF2-40B4-BE49-F238E27FC236}">
                  <a16:creationId xmlns:a16="http://schemas.microsoft.com/office/drawing/2014/main" id="{5DE4C9A5-AADD-B754-570B-8AC9F6B22E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50" y="1286905"/>
              <a:ext cx="914400" cy="914400"/>
            </a:xfrm>
            <a:prstGeom prst="rect">
              <a:avLst/>
            </a:prstGeom>
          </p:spPr>
        </p:pic>
      </p:grpSp>
      <p:sp>
        <p:nvSpPr>
          <p:cNvPr id="10" name="TextBox 9">
            <a:extLst>
              <a:ext uri="{FF2B5EF4-FFF2-40B4-BE49-F238E27FC236}">
                <a16:creationId xmlns:a16="http://schemas.microsoft.com/office/drawing/2014/main" id="{518D6789-F418-EED0-DDF3-CB8125EF4093}"/>
              </a:ext>
            </a:extLst>
          </p:cNvPr>
          <p:cNvSpPr txBox="1"/>
          <p:nvPr/>
        </p:nvSpPr>
        <p:spPr>
          <a:xfrm>
            <a:off x="3371661" y="700790"/>
            <a:ext cx="5666321" cy="707886"/>
          </a:xfrm>
          <a:prstGeom prst="rect">
            <a:avLst/>
          </a:prstGeom>
          <a:noFill/>
        </p:spPr>
        <p:txBody>
          <a:bodyPr wrap="square" rtlCol="0">
            <a:spAutoFit/>
          </a:bodyPr>
          <a:lstStyle/>
          <a:p>
            <a:pPr algn="ctr"/>
            <a:r>
              <a:rPr lang="en-GB" sz="4000" b="1" u="sng">
                <a:solidFill>
                  <a:srgbClr val="0000FF"/>
                </a:solidFill>
              </a:rPr>
              <a:t>Penguin Challenge!!!!</a:t>
            </a:r>
          </a:p>
        </p:txBody>
      </p:sp>
    </p:spTree>
    <p:extLst>
      <p:ext uri="{BB962C8B-B14F-4D97-AF65-F5344CB8AC3E}">
        <p14:creationId xmlns:p14="http://schemas.microsoft.com/office/powerpoint/2010/main" val="137150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93AEEC50-4DB2-360E-91EB-AA68A15CE093}"/>
            </a:ext>
          </a:extLst>
        </p:cNvPr>
        <p:cNvGrpSpPr/>
        <p:nvPr/>
      </p:nvGrpSpPr>
      <p:grpSpPr>
        <a:xfrm>
          <a:off x="0" y="0"/>
          <a:ext cx="0" cy="0"/>
          <a:chOff x="0" y="0"/>
          <a:chExt cx="0" cy="0"/>
        </a:xfrm>
      </p:grpSpPr>
      <p:pic>
        <p:nvPicPr>
          <p:cNvPr id="462" name="Google Shape;462;p39" descr="File:Iceberg-icone2.svg - Wikimedia Commons">
            <a:extLst>
              <a:ext uri="{FF2B5EF4-FFF2-40B4-BE49-F238E27FC236}">
                <a16:creationId xmlns:a16="http://schemas.microsoft.com/office/drawing/2014/main" id="{948E99CA-D201-1716-CAAB-BD15BC72C919}"/>
              </a:ext>
            </a:extLst>
          </p:cNvPr>
          <p:cNvPicPr preferRelativeResize="0"/>
          <p:nvPr/>
        </p:nvPicPr>
        <p:blipFill rotWithShape="1">
          <a:blip r:embed="rId3">
            <a:alphaModFix/>
          </a:blip>
          <a:srcRect t="4811" b="29094"/>
          <a:stretch/>
        </p:blipFill>
        <p:spPr>
          <a:xfrm>
            <a:off x="1" y="1"/>
            <a:ext cx="12192004" cy="6858001"/>
          </a:xfrm>
          <a:prstGeom prst="rect">
            <a:avLst/>
          </a:prstGeom>
          <a:noFill/>
          <a:ln>
            <a:noFill/>
          </a:ln>
        </p:spPr>
      </p:pic>
      <p:sp>
        <p:nvSpPr>
          <p:cNvPr id="463" name="Google Shape;463;p39">
            <a:extLst>
              <a:ext uri="{FF2B5EF4-FFF2-40B4-BE49-F238E27FC236}">
                <a16:creationId xmlns:a16="http://schemas.microsoft.com/office/drawing/2014/main" id="{A9D2F9EE-791F-D93A-F69A-99B1C4503EDC}"/>
              </a:ext>
            </a:extLst>
          </p:cNvPr>
          <p:cNvSpPr txBox="1"/>
          <p:nvPr/>
        </p:nvSpPr>
        <p:spPr>
          <a:xfrm>
            <a:off x="653665" y="1590734"/>
            <a:ext cx="11055928" cy="1309998"/>
          </a:xfrm>
          <a:prstGeom prst="rect">
            <a:avLst/>
          </a:prstGeom>
          <a:noFill/>
          <a:ln>
            <a:noFill/>
          </a:ln>
        </p:spPr>
        <p:txBody>
          <a:bodyPr spcFirstLastPara="1" wrap="square" lIns="121900" tIns="121900" rIns="121900" bIns="121900" anchor="t" anchorCtr="0">
            <a:spAutoFit/>
          </a:bodyPr>
          <a:lstStyle/>
          <a:p>
            <a:pPr algn="ctr"/>
            <a:r>
              <a:rPr lang="en-GB" sz="2667" b="1"/>
              <a:t>Goal</a:t>
            </a:r>
            <a:r>
              <a:rPr lang="en-GB" sz="2667"/>
              <a:t>: </a:t>
            </a:r>
            <a:r>
              <a:rPr lang="en-GB" sz="2667" u="sng"/>
              <a:t>estimate</a:t>
            </a:r>
            <a:r>
              <a:rPr lang="en-GB" sz="2667"/>
              <a:t> the total number of penguins in all of the </a:t>
            </a:r>
            <a:r>
              <a:rPr lang="en-GB" sz="2533"/>
              <a:t>colonies</a:t>
            </a:r>
          </a:p>
          <a:p>
            <a:endParaRPr sz="1333">
              <a:solidFill>
                <a:schemeClr val="dk2"/>
              </a:solidFill>
            </a:endParaRPr>
          </a:p>
          <a:p>
            <a:pPr algn="ctr">
              <a:lnSpc>
                <a:spcPct val="115000"/>
              </a:lnSpc>
            </a:pPr>
            <a:r>
              <a:rPr lang="en-GB" sz="2533" b="1" u="sng"/>
              <a:t>PROTOCOL to count the penguins in a colony </a:t>
            </a:r>
            <a:endParaRPr sz="2533" b="1" u="sng"/>
          </a:p>
        </p:txBody>
      </p:sp>
      <p:grpSp>
        <p:nvGrpSpPr>
          <p:cNvPr id="8" name="Group 7">
            <a:extLst>
              <a:ext uri="{FF2B5EF4-FFF2-40B4-BE49-F238E27FC236}">
                <a16:creationId xmlns:a16="http://schemas.microsoft.com/office/drawing/2014/main" id="{22C0AB5E-70DD-41F6-A357-0277F10C26F5}"/>
              </a:ext>
            </a:extLst>
          </p:cNvPr>
          <p:cNvGrpSpPr/>
          <p:nvPr/>
        </p:nvGrpSpPr>
        <p:grpSpPr>
          <a:xfrm>
            <a:off x="37401" y="274225"/>
            <a:ext cx="3400521" cy="2660848"/>
            <a:chOff x="28050" y="205669"/>
            <a:chExt cx="2550391" cy="1995636"/>
          </a:xfrm>
        </p:grpSpPr>
        <p:sp>
          <p:nvSpPr>
            <p:cNvPr id="3" name="Oval Callout 2">
              <a:extLst>
                <a:ext uri="{FF2B5EF4-FFF2-40B4-BE49-F238E27FC236}">
                  <a16:creationId xmlns:a16="http://schemas.microsoft.com/office/drawing/2014/main" id="{2EC128A7-40EE-4D24-906B-95C61A706EC4}"/>
                </a:ext>
              </a:extLst>
            </p:cNvPr>
            <p:cNvSpPr/>
            <p:nvPr/>
          </p:nvSpPr>
          <p:spPr>
            <a:xfrm>
              <a:off x="304799" y="205669"/>
              <a:ext cx="2273642" cy="947625"/>
            </a:xfrm>
            <a:prstGeom prst="wedgeEllipseCallout">
              <a:avLst>
                <a:gd name="adj1" fmla="val -38747"/>
                <a:gd name="adj2" fmla="val 5578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u="sng"/>
                <a:t>Estimate</a:t>
              </a:r>
              <a:r>
                <a:rPr lang="en-US" sz="1400" b="1"/>
                <a:t>: </a:t>
              </a:r>
              <a:r>
                <a:rPr lang="en-US" sz="1400"/>
                <a:t>making</a:t>
              </a:r>
              <a:r>
                <a:rPr lang="en-US" sz="1400" b="1"/>
                <a:t> </a:t>
              </a:r>
              <a:r>
                <a:rPr lang="en-US" sz="1400"/>
                <a:t>a careful guess based on available information when an exact answer is difficult to get.</a:t>
              </a:r>
            </a:p>
          </p:txBody>
        </p:sp>
        <p:pic>
          <p:nvPicPr>
            <p:cNvPr id="5" name="Graphic 4" descr="Penguin with solid fill">
              <a:extLst>
                <a:ext uri="{FF2B5EF4-FFF2-40B4-BE49-F238E27FC236}">
                  <a16:creationId xmlns:a16="http://schemas.microsoft.com/office/drawing/2014/main" id="{4EE1B986-B0C9-D4B8-2643-320DAD4694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50" y="1286905"/>
              <a:ext cx="914400" cy="914400"/>
            </a:xfrm>
            <a:prstGeom prst="rect">
              <a:avLst/>
            </a:prstGeom>
          </p:spPr>
        </p:pic>
      </p:grpSp>
      <p:sp>
        <p:nvSpPr>
          <p:cNvPr id="10" name="TextBox 9">
            <a:extLst>
              <a:ext uri="{FF2B5EF4-FFF2-40B4-BE49-F238E27FC236}">
                <a16:creationId xmlns:a16="http://schemas.microsoft.com/office/drawing/2014/main" id="{9C691A7E-9941-C69A-7CB9-BED72AB54F7C}"/>
              </a:ext>
            </a:extLst>
          </p:cNvPr>
          <p:cNvSpPr txBox="1"/>
          <p:nvPr/>
        </p:nvSpPr>
        <p:spPr>
          <a:xfrm>
            <a:off x="3371661" y="700790"/>
            <a:ext cx="5666321" cy="707886"/>
          </a:xfrm>
          <a:prstGeom prst="rect">
            <a:avLst/>
          </a:prstGeom>
          <a:noFill/>
        </p:spPr>
        <p:txBody>
          <a:bodyPr wrap="square" rtlCol="0">
            <a:spAutoFit/>
          </a:bodyPr>
          <a:lstStyle/>
          <a:p>
            <a:pPr algn="ctr"/>
            <a:r>
              <a:rPr lang="en-GB" sz="4000" b="1" u="sng">
                <a:solidFill>
                  <a:srgbClr val="0000FF"/>
                </a:solidFill>
              </a:rPr>
              <a:t>Penguin Challenge!!!!</a:t>
            </a:r>
          </a:p>
        </p:txBody>
      </p:sp>
    </p:spTree>
    <p:extLst>
      <p:ext uri="{BB962C8B-B14F-4D97-AF65-F5344CB8AC3E}">
        <p14:creationId xmlns:p14="http://schemas.microsoft.com/office/powerpoint/2010/main" val="265111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1">
          <a:extLst>
            <a:ext uri="{FF2B5EF4-FFF2-40B4-BE49-F238E27FC236}">
              <a16:creationId xmlns:a16="http://schemas.microsoft.com/office/drawing/2014/main" id="{61B73E97-58FA-5EE2-DFFA-1454F5626A1E}"/>
            </a:ext>
          </a:extLst>
        </p:cNvPr>
        <p:cNvGrpSpPr/>
        <p:nvPr/>
      </p:nvGrpSpPr>
      <p:grpSpPr>
        <a:xfrm>
          <a:off x="0" y="0"/>
          <a:ext cx="0" cy="0"/>
          <a:chOff x="0" y="0"/>
          <a:chExt cx="0" cy="0"/>
        </a:xfrm>
      </p:grpSpPr>
      <p:pic>
        <p:nvPicPr>
          <p:cNvPr id="462" name="Google Shape;462;p39" descr="File:Iceberg-icone2.svg - Wikimedia Commons">
            <a:extLst>
              <a:ext uri="{FF2B5EF4-FFF2-40B4-BE49-F238E27FC236}">
                <a16:creationId xmlns:a16="http://schemas.microsoft.com/office/drawing/2014/main" id="{9C55678D-A086-66C2-2757-768A7712383C}"/>
              </a:ext>
            </a:extLst>
          </p:cNvPr>
          <p:cNvPicPr preferRelativeResize="0"/>
          <p:nvPr/>
        </p:nvPicPr>
        <p:blipFill rotWithShape="1">
          <a:blip r:embed="rId3">
            <a:alphaModFix/>
          </a:blip>
          <a:srcRect t="4811" b="29094"/>
          <a:stretch/>
        </p:blipFill>
        <p:spPr>
          <a:xfrm>
            <a:off x="1" y="1"/>
            <a:ext cx="12192004" cy="6858001"/>
          </a:xfrm>
          <a:prstGeom prst="rect">
            <a:avLst/>
          </a:prstGeom>
          <a:noFill/>
          <a:ln>
            <a:noFill/>
          </a:ln>
        </p:spPr>
      </p:pic>
      <p:sp>
        <p:nvSpPr>
          <p:cNvPr id="463" name="Google Shape;463;p39">
            <a:extLst>
              <a:ext uri="{FF2B5EF4-FFF2-40B4-BE49-F238E27FC236}">
                <a16:creationId xmlns:a16="http://schemas.microsoft.com/office/drawing/2014/main" id="{1179CB95-B796-F33F-9474-92827DEDA054}"/>
              </a:ext>
            </a:extLst>
          </p:cNvPr>
          <p:cNvSpPr txBox="1"/>
          <p:nvPr/>
        </p:nvSpPr>
        <p:spPr>
          <a:xfrm>
            <a:off x="653665" y="1590734"/>
            <a:ext cx="11055928" cy="1309998"/>
          </a:xfrm>
          <a:prstGeom prst="rect">
            <a:avLst/>
          </a:prstGeom>
          <a:noFill/>
          <a:ln>
            <a:noFill/>
          </a:ln>
        </p:spPr>
        <p:txBody>
          <a:bodyPr spcFirstLastPara="1" wrap="square" lIns="121900" tIns="121900" rIns="121900" bIns="121900" anchor="t" anchorCtr="0">
            <a:spAutoFit/>
          </a:bodyPr>
          <a:lstStyle/>
          <a:p>
            <a:pPr algn="ctr"/>
            <a:r>
              <a:rPr lang="en-GB" sz="2667" b="1"/>
              <a:t>Goal</a:t>
            </a:r>
            <a:r>
              <a:rPr lang="en-GB" sz="2667"/>
              <a:t>: </a:t>
            </a:r>
            <a:r>
              <a:rPr lang="en-GB" sz="2667" u="sng"/>
              <a:t>estimate</a:t>
            </a:r>
            <a:r>
              <a:rPr lang="en-GB" sz="2667"/>
              <a:t> the total number of penguins in all of the </a:t>
            </a:r>
            <a:r>
              <a:rPr lang="en-GB" sz="2533"/>
              <a:t>colonies</a:t>
            </a:r>
          </a:p>
          <a:p>
            <a:endParaRPr sz="1333">
              <a:solidFill>
                <a:schemeClr val="dk2"/>
              </a:solidFill>
            </a:endParaRPr>
          </a:p>
          <a:p>
            <a:pPr algn="ctr">
              <a:lnSpc>
                <a:spcPct val="115000"/>
              </a:lnSpc>
            </a:pPr>
            <a:r>
              <a:rPr lang="en-GB" sz="2533" b="1" u="sng"/>
              <a:t>PROTOCOL to count the penguins in a colony </a:t>
            </a:r>
            <a:endParaRPr sz="2533" b="1" u="sng"/>
          </a:p>
        </p:txBody>
      </p:sp>
      <p:grpSp>
        <p:nvGrpSpPr>
          <p:cNvPr id="8" name="Group 7">
            <a:extLst>
              <a:ext uri="{FF2B5EF4-FFF2-40B4-BE49-F238E27FC236}">
                <a16:creationId xmlns:a16="http://schemas.microsoft.com/office/drawing/2014/main" id="{0BC169EE-9C7D-B3A3-0959-3FCB586A6406}"/>
              </a:ext>
            </a:extLst>
          </p:cNvPr>
          <p:cNvGrpSpPr/>
          <p:nvPr/>
        </p:nvGrpSpPr>
        <p:grpSpPr>
          <a:xfrm>
            <a:off x="37401" y="274225"/>
            <a:ext cx="3400521" cy="2660848"/>
            <a:chOff x="28050" y="205669"/>
            <a:chExt cx="2550391" cy="1995636"/>
          </a:xfrm>
        </p:grpSpPr>
        <p:sp>
          <p:nvSpPr>
            <p:cNvPr id="3" name="Oval Callout 2">
              <a:extLst>
                <a:ext uri="{FF2B5EF4-FFF2-40B4-BE49-F238E27FC236}">
                  <a16:creationId xmlns:a16="http://schemas.microsoft.com/office/drawing/2014/main" id="{3E328D16-5D64-DE63-0E68-9B796734CE6B}"/>
                </a:ext>
              </a:extLst>
            </p:cNvPr>
            <p:cNvSpPr/>
            <p:nvPr/>
          </p:nvSpPr>
          <p:spPr>
            <a:xfrm>
              <a:off x="304799" y="205669"/>
              <a:ext cx="2273642" cy="947625"/>
            </a:xfrm>
            <a:prstGeom prst="wedgeEllipseCallout">
              <a:avLst>
                <a:gd name="adj1" fmla="val -38747"/>
                <a:gd name="adj2" fmla="val 5578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u="sng"/>
                <a:t>Estimate</a:t>
              </a:r>
              <a:r>
                <a:rPr lang="en-US" sz="1400" b="1"/>
                <a:t>: </a:t>
              </a:r>
              <a:r>
                <a:rPr lang="en-US" sz="1400"/>
                <a:t>making</a:t>
              </a:r>
              <a:r>
                <a:rPr lang="en-US" sz="1400" b="1"/>
                <a:t> </a:t>
              </a:r>
              <a:r>
                <a:rPr lang="en-US" sz="1400"/>
                <a:t>a careful guess based on available information when an exact answer is difficult to get.</a:t>
              </a:r>
            </a:p>
          </p:txBody>
        </p:sp>
        <p:pic>
          <p:nvPicPr>
            <p:cNvPr id="5" name="Graphic 4" descr="Penguin with solid fill">
              <a:extLst>
                <a:ext uri="{FF2B5EF4-FFF2-40B4-BE49-F238E27FC236}">
                  <a16:creationId xmlns:a16="http://schemas.microsoft.com/office/drawing/2014/main" id="{0B66B351-0551-E6C5-40D2-A35EC911AF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050" y="1286905"/>
              <a:ext cx="914400" cy="914400"/>
            </a:xfrm>
            <a:prstGeom prst="rect">
              <a:avLst/>
            </a:prstGeom>
          </p:spPr>
        </p:pic>
      </p:grpSp>
      <p:grpSp>
        <p:nvGrpSpPr>
          <p:cNvPr id="9" name="Group 8">
            <a:extLst>
              <a:ext uri="{FF2B5EF4-FFF2-40B4-BE49-F238E27FC236}">
                <a16:creationId xmlns:a16="http://schemas.microsoft.com/office/drawing/2014/main" id="{FF5772A9-7EF1-CC0C-6BF5-AA9A6343E822}"/>
              </a:ext>
            </a:extLst>
          </p:cNvPr>
          <p:cNvGrpSpPr/>
          <p:nvPr/>
        </p:nvGrpSpPr>
        <p:grpSpPr>
          <a:xfrm>
            <a:off x="8820341" y="106365"/>
            <a:ext cx="3371659" cy="2724511"/>
            <a:chOff x="6615256" y="79773"/>
            <a:chExt cx="2528744" cy="2043383"/>
          </a:xfrm>
        </p:grpSpPr>
        <p:sp>
          <p:nvSpPr>
            <p:cNvPr id="6" name="Oval Callout 5">
              <a:extLst>
                <a:ext uri="{FF2B5EF4-FFF2-40B4-BE49-F238E27FC236}">
                  <a16:creationId xmlns:a16="http://schemas.microsoft.com/office/drawing/2014/main" id="{375457FC-E12E-5C8B-B47A-F207BFF56BEE}"/>
                </a:ext>
              </a:extLst>
            </p:cNvPr>
            <p:cNvSpPr/>
            <p:nvPr/>
          </p:nvSpPr>
          <p:spPr>
            <a:xfrm>
              <a:off x="6615256" y="79773"/>
              <a:ext cx="2479740" cy="947625"/>
            </a:xfrm>
            <a:prstGeom prst="wedgeEllipseCallout">
              <a:avLst>
                <a:gd name="adj1" fmla="val 29011"/>
                <a:gd name="adj2" fmla="val 6732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33" b="1" u="sng"/>
                <a:t>Protocol</a:t>
              </a:r>
              <a:r>
                <a:rPr lang="en-US" sz="1333" b="1"/>
                <a:t>: </a:t>
              </a:r>
              <a:r>
                <a:rPr lang="en-US" sz="1467"/>
                <a:t>set of clear rules or steps that everyone follows to make sure something is done the same way.</a:t>
              </a:r>
              <a:endParaRPr lang="en-US" sz="1333"/>
            </a:p>
          </p:txBody>
        </p:sp>
        <p:pic>
          <p:nvPicPr>
            <p:cNvPr id="7" name="Graphic 6" descr="Penguin with solid fill">
              <a:extLst>
                <a:ext uri="{FF2B5EF4-FFF2-40B4-BE49-F238E27FC236}">
                  <a16:creationId xmlns:a16="http://schemas.microsoft.com/office/drawing/2014/main" id="{658A355D-B1FC-BF1E-4D8B-1A7401E665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8229600" y="1208756"/>
              <a:ext cx="914400" cy="914400"/>
            </a:xfrm>
            <a:prstGeom prst="rect">
              <a:avLst/>
            </a:prstGeom>
          </p:spPr>
        </p:pic>
      </p:grpSp>
      <p:sp>
        <p:nvSpPr>
          <p:cNvPr id="10" name="TextBox 9">
            <a:extLst>
              <a:ext uri="{FF2B5EF4-FFF2-40B4-BE49-F238E27FC236}">
                <a16:creationId xmlns:a16="http://schemas.microsoft.com/office/drawing/2014/main" id="{0CE226E5-8EF0-0C2B-A9BB-BCF56CD34794}"/>
              </a:ext>
            </a:extLst>
          </p:cNvPr>
          <p:cNvSpPr txBox="1"/>
          <p:nvPr/>
        </p:nvSpPr>
        <p:spPr>
          <a:xfrm>
            <a:off x="3371661" y="700790"/>
            <a:ext cx="5666321" cy="707886"/>
          </a:xfrm>
          <a:prstGeom prst="rect">
            <a:avLst/>
          </a:prstGeom>
          <a:noFill/>
        </p:spPr>
        <p:txBody>
          <a:bodyPr wrap="square" rtlCol="0">
            <a:spAutoFit/>
          </a:bodyPr>
          <a:lstStyle/>
          <a:p>
            <a:pPr algn="ctr"/>
            <a:r>
              <a:rPr lang="en-GB" sz="4000" b="1" u="sng">
                <a:solidFill>
                  <a:srgbClr val="0000FF"/>
                </a:solidFill>
              </a:rPr>
              <a:t>Penguin Challenge!!!!</a:t>
            </a:r>
          </a:p>
        </p:txBody>
      </p:sp>
    </p:spTree>
    <p:extLst>
      <p:ext uri="{BB962C8B-B14F-4D97-AF65-F5344CB8AC3E}">
        <p14:creationId xmlns:p14="http://schemas.microsoft.com/office/powerpoint/2010/main" val="2386146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359;p34">
            <a:extLst>
              <a:ext uri="{FF2B5EF4-FFF2-40B4-BE49-F238E27FC236}">
                <a16:creationId xmlns:a16="http://schemas.microsoft.com/office/drawing/2014/main" id="{BBB585D2-B454-776C-53BC-5DC3639EB2D9}"/>
              </a:ext>
            </a:extLst>
          </p:cNvPr>
          <p:cNvPicPr preferRelativeResize="0"/>
          <p:nvPr/>
        </p:nvPicPr>
        <p:blipFill>
          <a:blip r:embed="rId2">
            <a:alphaModFix/>
          </a:blip>
          <a:stretch>
            <a:fillRect/>
          </a:stretch>
        </p:blipFill>
        <p:spPr>
          <a:xfrm>
            <a:off x="165940" y="1"/>
            <a:ext cx="5372256" cy="6857999"/>
          </a:xfrm>
          <a:prstGeom prst="rect">
            <a:avLst/>
          </a:prstGeom>
          <a:noFill/>
          <a:ln>
            <a:noFill/>
          </a:ln>
        </p:spPr>
      </p:pic>
      <p:sp>
        <p:nvSpPr>
          <p:cNvPr id="3" name="TextBox 2">
            <a:extLst>
              <a:ext uri="{FF2B5EF4-FFF2-40B4-BE49-F238E27FC236}">
                <a16:creationId xmlns:a16="http://schemas.microsoft.com/office/drawing/2014/main" id="{9D22956C-6175-00D1-F0E1-0E468BBBA240}"/>
              </a:ext>
            </a:extLst>
          </p:cNvPr>
          <p:cNvSpPr txBox="1"/>
          <p:nvPr/>
        </p:nvSpPr>
        <p:spPr>
          <a:xfrm>
            <a:off x="5840592" y="2257269"/>
            <a:ext cx="6060355" cy="1077026"/>
          </a:xfrm>
          <a:custGeom>
            <a:avLst/>
            <a:gdLst>
              <a:gd name="connsiteX0" fmla="*/ 0 w 6060355"/>
              <a:gd name="connsiteY0" fmla="*/ 0 h 1077026"/>
              <a:gd name="connsiteX1" fmla="*/ 550941 w 6060355"/>
              <a:gd name="connsiteY1" fmla="*/ 0 h 1077026"/>
              <a:gd name="connsiteX2" fmla="*/ 1101883 w 6060355"/>
              <a:gd name="connsiteY2" fmla="*/ 0 h 1077026"/>
              <a:gd name="connsiteX3" fmla="*/ 1774031 w 6060355"/>
              <a:gd name="connsiteY3" fmla="*/ 0 h 1077026"/>
              <a:gd name="connsiteX4" fmla="*/ 2324973 w 6060355"/>
              <a:gd name="connsiteY4" fmla="*/ 0 h 1077026"/>
              <a:gd name="connsiteX5" fmla="*/ 2875914 w 6060355"/>
              <a:gd name="connsiteY5" fmla="*/ 0 h 1077026"/>
              <a:gd name="connsiteX6" fmla="*/ 3487459 w 6060355"/>
              <a:gd name="connsiteY6" fmla="*/ 0 h 1077026"/>
              <a:gd name="connsiteX7" fmla="*/ 3856590 w 6060355"/>
              <a:gd name="connsiteY7" fmla="*/ 0 h 1077026"/>
              <a:gd name="connsiteX8" fmla="*/ 4225720 w 6060355"/>
              <a:gd name="connsiteY8" fmla="*/ 0 h 1077026"/>
              <a:gd name="connsiteX9" fmla="*/ 4594851 w 6060355"/>
              <a:gd name="connsiteY9" fmla="*/ 0 h 1077026"/>
              <a:gd name="connsiteX10" fmla="*/ 5266999 w 6060355"/>
              <a:gd name="connsiteY10" fmla="*/ 0 h 1077026"/>
              <a:gd name="connsiteX11" fmla="*/ 6060355 w 6060355"/>
              <a:gd name="connsiteY11" fmla="*/ 0 h 1077026"/>
              <a:gd name="connsiteX12" fmla="*/ 6060355 w 6060355"/>
              <a:gd name="connsiteY12" fmla="*/ 506202 h 1077026"/>
              <a:gd name="connsiteX13" fmla="*/ 6060355 w 6060355"/>
              <a:gd name="connsiteY13" fmla="*/ 1077026 h 1077026"/>
              <a:gd name="connsiteX14" fmla="*/ 5388207 w 6060355"/>
              <a:gd name="connsiteY14" fmla="*/ 1077026 h 1077026"/>
              <a:gd name="connsiteX15" fmla="*/ 4897869 w 6060355"/>
              <a:gd name="connsiteY15" fmla="*/ 1077026 h 1077026"/>
              <a:gd name="connsiteX16" fmla="*/ 4225720 w 6060355"/>
              <a:gd name="connsiteY16" fmla="*/ 1077026 h 1077026"/>
              <a:gd name="connsiteX17" fmla="*/ 3856590 w 6060355"/>
              <a:gd name="connsiteY17" fmla="*/ 1077026 h 1077026"/>
              <a:gd name="connsiteX18" fmla="*/ 3245045 w 6060355"/>
              <a:gd name="connsiteY18" fmla="*/ 1077026 h 1077026"/>
              <a:gd name="connsiteX19" fmla="*/ 2633500 w 6060355"/>
              <a:gd name="connsiteY19" fmla="*/ 1077026 h 1077026"/>
              <a:gd name="connsiteX20" fmla="*/ 2143162 w 6060355"/>
              <a:gd name="connsiteY20" fmla="*/ 1077026 h 1077026"/>
              <a:gd name="connsiteX21" fmla="*/ 1774031 w 6060355"/>
              <a:gd name="connsiteY21" fmla="*/ 1077026 h 1077026"/>
              <a:gd name="connsiteX22" fmla="*/ 1344297 w 6060355"/>
              <a:gd name="connsiteY22" fmla="*/ 1077026 h 1077026"/>
              <a:gd name="connsiteX23" fmla="*/ 732752 w 6060355"/>
              <a:gd name="connsiteY23" fmla="*/ 1077026 h 1077026"/>
              <a:gd name="connsiteX24" fmla="*/ 0 w 6060355"/>
              <a:gd name="connsiteY24" fmla="*/ 1077026 h 1077026"/>
              <a:gd name="connsiteX25" fmla="*/ 0 w 6060355"/>
              <a:gd name="connsiteY25" fmla="*/ 538513 h 1077026"/>
              <a:gd name="connsiteX26" fmla="*/ 0 w 6060355"/>
              <a:gd name="connsiteY26" fmla="*/ 0 h 1077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60355" h="1077026" fill="none" extrusionOk="0">
                <a:moveTo>
                  <a:pt x="0" y="0"/>
                </a:moveTo>
                <a:cubicBezTo>
                  <a:pt x="151645" y="-15211"/>
                  <a:pt x="307671" y="25963"/>
                  <a:pt x="550941" y="0"/>
                </a:cubicBezTo>
                <a:cubicBezTo>
                  <a:pt x="794211" y="-25963"/>
                  <a:pt x="876549" y="4563"/>
                  <a:pt x="1101883" y="0"/>
                </a:cubicBezTo>
                <a:cubicBezTo>
                  <a:pt x="1327217" y="-4563"/>
                  <a:pt x="1452396" y="49020"/>
                  <a:pt x="1774031" y="0"/>
                </a:cubicBezTo>
                <a:cubicBezTo>
                  <a:pt x="2095666" y="-49020"/>
                  <a:pt x="2205546" y="61032"/>
                  <a:pt x="2324973" y="0"/>
                </a:cubicBezTo>
                <a:cubicBezTo>
                  <a:pt x="2444400" y="-61032"/>
                  <a:pt x="2711529" y="10090"/>
                  <a:pt x="2875914" y="0"/>
                </a:cubicBezTo>
                <a:cubicBezTo>
                  <a:pt x="3040299" y="-10090"/>
                  <a:pt x="3362966" y="65396"/>
                  <a:pt x="3487459" y="0"/>
                </a:cubicBezTo>
                <a:cubicBezTo>
                  <a:pt x="3611953" y="-65396"/>
                  <a:pt x="3708654" y="31747"/>
                  <a:pt x="3856590" y="0"/>
                </a:cubicBezTo>
                <a:cubicBezTo>
                  <a:pt x="4004526" y="-31747"/>
                  <a:pt x="4112844" y="17810"/>
                  <a:pt x="4225720" y="0"/>
                </a:cubicBezTo>
                <a:cubicBezTo>
                  <a:pt x="4338596" y="-17810"/>
                  <a:pt x="4485587" y="12632"/>
                  <a:pt x="4594851" y="0"/>
                </a:cubicBezTo>
                <a:cubicBezTo>
                  <a:pt x="4704115" y="-12632"/>
                  <a:pt x="5001155" y="27807"/>
                  <a:pt x="5266999" y="0"/>
                </a:cubicBezTo>
                <a:cubicBezTo>
                  <a:pt x="5532843" y="-27807"/>
                  <a:pt x="5722023" y="59634"/>
                  <a:pt x="6060355" y="0"/>
                </a:cubicBezTo>
                <a:cubicBezTo>
                  <a:pt x="6080969" y="169086"/>
                  <a:pt x="6046044" y="339494"/>
                  <a:pt x="6060355" y="506202"/>
                </a:cubicBezTo>
                <a:cubicBezTo>
                  <a:pt x="6074666" y="672910"/>
                  <a:pt x="6029003" y="835667"/>
                  <a:pt x="6060355" y="1077026"/>
                </a:cubicBezTo>
                <a:cubicBezTo>
                  <a:pt x="5752725" y="1097919"/>
                  <a:pt x="5699454" y="1001384"/>
                  <a:pt x="5388207" y="1077026"/>
                </a:cubicBezTo>
                <a:cubicBezTo>
                  <a:pt x="5076960" y="1152668"/>
                  <a:pt x="5028780" y="1030104"/>
                  <a:pt x="4897869" y="1077026"/>
                </a:cubicBezTo>
                <a:cubicBezTo>
                  <a:pt x="4766958" y="1123948"/>
                  <a:pt x="4408225" y="1020337"/>
                  <a:pt x="4225720" y="1077026"/>
                </a:cubicBezTo>
                <a:cubicBezTo>
                  <a:pt x="4043215" y="1133715"/>
                  <a:pt x="3943412" y="1061689"/>
                  <a:pt x="3856590" y="1077026"/>
                </a:cubicBezTo>
                <a:cubicBezTo>
                  <a:pt x="3769768" y="1092363"/>
                  <a:pt x="3410672" y="1021383"/>
                  <a:pt x="3245045" y="1077026"/>
                </a:cubicBezTo>
                <a:cubicBezTo>
                  <a:pt x="3079418" y="1132669"/>
                  <a:pt x="2910233" y="1024150"/>
                  <a:pt x="2633500" y="1077026"/>
                </a:cubicBezTo>
                <a:cubicBezTo>
                  <a:pt x="2356767" y="1129902"/>
                  <a:pt x="2332479" y="1066932"/>
                  <a:pt x="2143162" y="1077026"/>
                </a:cubicBezTo>
                <a:cubicBezTo>
                  <a:pt x="1953845" y="1087120"/>
                  <a:pt x="1938053" y="1068109"/>
                  <a:pt x="1774031" y="1077026"/>
                </a:cubicBezTo>
                <a:cubicBezTo>
                  <a:pt x="1610009" y="1085943"/>
                  <a:pt x="1538237" y="1067672"/>
                  <a:pt x="1344297" y="1077026"/>
                </a:cubicBezTo>
                <a:cubicBezTo>
                  <a:pt x="1150357" y="1086380"/>
                  <a:pt x="977092" y="1064072"/>
                  <a:pt x="732752" y="1077026"/>
                </a:cubicBezTo>
                <a:cubicBezTo>
                  <a:pt x="488412" y="1089980"/>
                  <a:pt x="250369" y="1006036"/>
                  <a:pt x="0" y="1077026"/>
                </a:cubicBezTo>
                <a:cubicBezTo>
                  <a:pt x="-26803" y="834172"/>
                  <a:pt x="23806" y="731334"/>
                  <a:pt x="0" y="538513"/>
                </a:cubicBezTo>
                <a:cubicBezTo>
                  <a:pt x="-23806" y="345692"/>
                  <a:pt x="44753" y="134747"/>
                  <a:pt x="0" y="0"/>
                </a:cubicBezTo>
                <a:close/>
              </a:path>
              <a:path w="6060355" h="1077026" stroke="0" extrusionOk="0">
                <a:moveTo>
                  <a:pt x="0" y="0"/>
                </a:moveTo>
                <a:cubicBezTo>
                  <a:pt x="173455" y="-52666"/>
                  <a:pt x="388144" y="18331"/>
                  <a:pt x="611545" y="0"/>
                </a:cubicBezTo>
                <a:cubicBezTo>
                  <a:pt x="834947" y="-18331"/>
                  <a:pt x="928975" y="11762"/>
                  <a:pt x="1101883" y="0"/>
                </a:cubicBezTo>
                <a:cubicBezTo>
                  <a:pt x="1274791" y="-11762"/>
                  <a:pt x="1430586" y="15558"/>
                  <a:pt x="1652824" y="0"/>
                </a:cubicBezTo>
                <a:cubicBezTo>
                  <a:pt x="1875062" y="-15558"/>
                  <a:pt x="1896756" y="9868"/>
                  <a:pt x="2082558" y="0"/>
                </a:cubicBezTo>
                <a:cubicBezTo>
                  <a:pt x="2268360" y="-9868"/>
                  <a:pt x="2376679" y="2972"/>
                  <a:pt x="2633500" y="0"/>
                </a:cubicBezTo>
                <a:cubicBezTo>
                  <a:pt x="2890321" y="-2972"/>
                  <a:pt x="2970012" y="5079"/>
                  <a:pt x="3063234" y="0"/>
                </a:cubicBezTo>
                <a:cubicBezTo>
                  <a:pt x="3156456" y="-5079"/>
                  <a:pt x="3454484" y="45935"/>
                  <a:pt x="3614175" y="0"/>
                </a:cubicBezTo>
                <a:cubicBezTo>
                  <a:pt x="3773866" y="-45935"/>
                  <a:pt x="3996601" y="4361"/>
                  <a:pt x="4104513" y="0"/>
                </a:cubicBezTo>
                <a:cubicBezTo>
                  <a:pt x="4212425" y="-4361"/>
                  <a:pt x="4424156" y="5108"/>
                  <a:pt x="4534247" y="0"/>
                </a:cubicBezTo>
                <a:cubicBezTo>
                  <a:pt x="4644338" y="-5108"/>
                  <a:pt x="4999346" y="33031"/>
                  <a:pt x="5145792" y="0"/>
                </a:cubicBezTo>
                <a:cubicBezTo>
                  <a:pt x="5292238" y="-33031"/>
                  <a:pt x="5874895" y="6582"/>
                  <a:pt x="6060355" y="0"/>
                </a:cubicBezTo>
                <a:cubicBezTo>
                  <a:pt x="6083571" y="240683"/>
                  <a:pt x="6047139" y="306921"/>
                  <a:pt x="6060355" y="560054"/>
                </a:cubicBezTo>
                <a:cubicBezTo>
                  <a:pt x="6073571" y="813187"/>
                  <a:pt x="6031500" y="908108"/>
                  <a:pt x="6060355" y="1077026"/>
                </a:cubicBezTo>
                <a:cubicBezTo>
                  <a:pt x="5922289" y="1139658"/>
                  <a:pt x="5668584" y="1061153"/>
                  <a:pt x="5448810" y="1077026"/>
                </a:cubicBezTo>
                <a:cubicBezTo>
                  <a:pt x="5229036" y="1092899"/>
                  <a:pt x="5110908" y="1035669"/>
                  <a:pt x="4958472" y="1077026"/>
                </a:cubicBezTo>
                <a:cubicBezTo>
                  <a:pt x="4806036" y="1118383"/>
                  <a:pt x="4516573" y="1031538"/>
                  <a:pt x="4346927" y="1077026"/>
                </a:cubicBezTo>
                <a:cubicBezTo>
                  <a:pt x="4177282" y="1122514"/>
                  <a:pt x="3904626" y="1051475"/>
                  <a:pt x="3674779" y="1077026"/>
                </a:cubicBezTo>
                <a:cubicBezTo>
                  <a:pt x="3444932" y="1102577"/>
                  <a:pt x="3432719" y="1051026"/>
                  <a:pt x="3305648" y="1077026"/>
                </a:cubicBezTo>
                <a:cubicBezTo>
                  <a:pt x="3178577" y="1103026"/>
                  <a:pt x="3072518" y="1074643"/>
                  <a:pt x="2936517" y="1077026"/>
                </a:cubicBezTo>
                <a:cubicBezTo>
                  <a:pt x="2800516" y="1079409"/>
                  <a:pt x="2664026" y="1033461"/>
                  <a:pt x="2446180" y="1077026"/>
                </a:cubicBezTo>
                <a:cubicBezTo>
                  <a:pt x="2228334" y="1120591"/>
                  <a:pt x="1980785" y="1043131"/>
                  <a:pt x="1774031" y="1077026"/>
                </a:cubicBezTo>
                <a:cubicBezTo>
                  <a:pt x="1567277" y="1110921"/>
                  <a:pt x="1448919" y="1045282"/>
                  <a:pt x="1344297" y="1077026"/>
                </a:cubicBezTo>
                <a:cubicBezTo>
                  <a:pt x="1239675" y="1108770"/>
                  <a:pt x="1071840" y="1049229"/>
                  <a:pt x="914563" y="1077026"/>
                </a:cubicBezTo>
                <a:cubicBezTo>
                  <a:pt x="757286" y="1104823"/>
                  <a:pt x="339532" y="1033698"/>
                  <a:pt x="0" y="1077026"/>
                </a:cubicBezTo>
                <a:cubicBezTo>
                  <a:pt x="-27179" y="963795"/>
                  <a:pt x="43084" y="729869"/>
                  <a:pt x="0" y="549283"/>
                </a:cubicBezTo>
                <a:cubicBezTo>
                  <a:pt x="-43084" y="368697"/>
                  <a:pt x="51001" y="259444"/>
                  <a:pt x="0" y="0"/>
                </a:cubicBezTo>
                <a:close/>
              </a:path>
            </a:pathLst>
          </a:custGeom>
          <a:solidFill>
            <a:schemeClr val="accent1">
              <a:lumMod val="40000"/>
              <a:lumOff val="60000"/>
            </a:schemeClr>
          </a:solidFill>
          <a:ln w="19050">
            <a:solidFill>
              <a:srgbClr val="0432FF"/>
            </a:solidFill>
            <a:extLst>
              <a:ext uri="{C807C97D-BFC1-408E-A445-0C87EB9F89A2}">
                <ask:lineSketchStyleProps xmlns:ask="http://schemas.microsoft.com/office/drawing/2018/sketchyshapes" sd="2512980468">
                  <a:prstGeom prst="rect">
                    <a:avLst/>
                  </a:prstGeom>
                  <ask:type>
                    <ask:lineSketchScribble/>
                  </ask:type>
                </ask:lineSketchStyleProps>
              </a:ext>
            </a:extLst>
          </a:ln>
        </p:spPr>
        <p:txBody>
          <a:bodyPr wrap="square" rtlCol="0">
            <a:spAutoFit/>
          </a:bodyPr>
          <a:lstStyle/>
          <a:p>
            <a:r>
              <a:rPr lang="en-US" sz="2133" b="1" u="sng"/>
              <a:t>Step 1</a:t>
            </a:r>
            <a:r>
              <a:rPr lang="en-US" sz="2133" b="1"/>
              <a:t>: Write your grade, group color, and name on your data sheet. </a:t>
            </a:r>
            <a:r>
              <a:rPr lang="en-US" sz="2133"/>
              <a:t>Your group color is the same color as your clicker. </a:t>
            </a:r>
            <a:endParaRPr lang="en-US" sz="2133" b="1"/>
          </a:p>
        </p:txBody>
      </p:sp>
      <p:grpSp>
        <p:nvGrpSpPr>
          <p:cNvPr id="13" name="Group 12">
            <a:extLst>
              <a:ext uri="{FF2B5EF4-FFF2-40B4-BE49-F238E27FC236}">
                <a16:creationId xmlns:a16="http://schemas.microsoft.com/office/drawing/2014/main" id="{310E0E2A-AFD6-F9D2-7000-78F7837813C1}"/>
              </a:ext>
            </a:extLst>
          </p:cNvPr>
          <p:cNvGrpSpPr/>
          <p:nvPr/>
        </p:nvGrpSpPr>
        <p:grpSpPr>
          <a:xfrm>
            <a:off x="1068109" y="917765"/>
            <a:ext cx="3209443" cy="1263164"/>
            <a:chOff x="801082" y="688324"/>
            <a:chExt cx="2407082" cy="947373"/>
          </a:xfrm>
        </p:grpSpPr>
        <p:sp>
          <p:nvSpPr>
            <p:cNvPr id="7" name="TextBox 6">
              <a:extLst>
                <a:ext uri="{FF2B5EF4-FFF2-40B4-BE49-F238E27FC236}">
                  <a16:creationId xmlns:a16="http://schemas.microsoft.com/office/drawing/2014/main" id="{766B18D0-1E89-8DE9-89D8-10ED4381BC7A}"/>
                </a:ext>
              </a:extLst>
            </p:cNvPr>
            <p:cNvSpPr txBox="1"/>
            <p:nvPr/>
          </p:nvSpPr>
          <p:spPr>
            <a:xfrm>
              <a:off x="1164384" y="889340"/>
              <a:ext cx="1003852" cy="438581"/>
            </a:xfrm>
            <a:prstGeom prst="rect">
              <a:avLst/>
            </a:prstGeom>
            <a:noFill/>
          </p:spPr>
          <p:txBody>
            <a:bodyPr wrap="square" rtlCol="0">
              <a:spAutoFit/>
            </a:bodyPr>
            <a:lstStyle/>
            <a:p>
              <a:r>
                <a:rPr lang="en-US" sz="3200">
                  <a:latin typeface="Dreaming Outloud Pro" panose="03050502040302030504" pitchFamily="66" charset="77"/>
                  <a:cs typeface="Dreaming Outloud Pro" panose="03050502040302030504" pitchFamily="66" charset="77"/>
                </a:rPr>
                <a:t>blue </a:t>
              </a:r>
            </a:p>
          </p:txBody>
        </p:sp>
        <p:sp>
          <p:nvSpPr>
            <p:cNvPr id="8" name="TextBox 7">
              <a:extLst>
                <a:ext uri="{FF2B5EF4-FFF2-40B4-BE49-F238E27FC236}">
                  <a16:creationId xmlns:a16="http://schemas.microsoft.com/office/drawing/2014/main" id="{AC349948-0244-E945-0118-2026E060AEAB}"/>
                </a:ext>
              </a:extLst>
            </p:cNvPr>
            <p:cNvSpPr txBox="1"/>
            <p:nvPr/>
          </p:nvSpPr>
          <p:spPr>
            <a:xfrm>
              <a:off x="1893107" y="1197116"/>
              <a:ext cx="1315057" cy="438581"/>
            </a:xfrm>
            <a:prstGeom prst="rect">
              <a:avLst/>
            </a:prstGeom>
            <a:noFill/>
          </p:spPr>
          <p:txBody>
            <a:bodyPr wrap="square" rtlCol="0">
              <a:spAutoFit/>
            </a:bodyPr>
            <a:lstStyle/>
            <a:p>
              <a:r>
                <a:rPr lang="en-US" sz="3200">
                  <a:latin typeface="Dreaming Outloud Pro" panose="03050502040302030504" pitchFamily="66" charset="77"/>
                  <a:cs typeface="Dreaming Outloud Pro" panose="03050502040302030504" pitchFamily="66" charset="77"/>
                </a:rPr>
                <a:t>Sally M. </a:t>
              </a:r>
            </a:p>
          </p:txBody>
        </p:sp>
        <p:sp>
          <p:nvSpPr>
            <p:cNvPr id="10" name="TextBox 9">
              <a:extLst>
                <a:ext uri="{FF2B5EF4-FFF2-40B4-BE49-F238E27FC236}">
                  <a16:creationId xmlns:a16="http://schemas.microsoft.com/office/drawing/2014/main" id="{29E9BCA8-746D-8E61-DBFF-0124FA33AD3B}"/>
                </a:ext>
              </a:extLst>
            </p:cNvPr>
            <p:cNvSpPr txBox="1"/>
            <p:nvPr/>
          </p:nvSpPr>
          <p:spPr>
            <a:xfrm>
              <a:off x="801082" y="688324"/>
              <a:ext cx="1003852" cy="438581"/>
            </a:xfrm>
            <a:prstGeom prst="rect">
              <a:avLst/>
            </a:prstGeom>
            <a:noFill/>
          </p:spPr>
          <p:txBody>
            <a:bodyPr wrap="square" rtlCol="0">
              <a:spAutoFit/>
            </a:bodyPr>
            <a:lstStyle/>
            <a:p>
              <a:r>
                <a:rPr lang="en-US" sz="3200">
                  <a:latin typeface="Dreaming Outloud Pro" panose="03050502040302030504" pitchFamily="66" charset="77"/>
                  <a:cs typeface="Dreaming Outloud Pro" panose="03050502040302030504" pitchFamily="66" charset="77"/>
                </a:rPr>
                <a:t>4 </a:t>
              </a:r>
            </a:p>
          </p:txBody>
        </p:sp>
      </p:grpSp>
      <p:pic>
        <p:nvPicPr>
          <p:cNvPr id="11" name="Graphic 10" descr="Pen with solid fill">
            <a:extLst>
              <a:ext uri="{FF2B5EF4-FFF2-40B4-BE49-F238E27FC236}">
                <a16:creationId xmlns:a16="http://schemas.microsoft.com/office/drawing/2014/main" id="{B0667F6A-7BF1-77A1-0F53-480057F3A8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02520" y="838553"/>
            <a:ext cx="1219200" cy="1219200"/>
          </a:xfrm>
          <a:prstGeom prst="rect">
            <a:avLst/>
          </a:prstGeom>
        </p:spPr>
      </p:pic>
      <p:sp>
        <p:nvSpPr>
          <p:cNvPr id="4" name="Arrow: Bent 3">
            <a:extLst>
              <a:ext uri="{FF2B5EF4-FFF2-40B4-BE49-F238E27FC236}">
                <a16:creationId xmlns:a16="http://schemas.microsoft.com/office/drawing/2014/main" id="{6D829605-3B09-F1B1-FD7C-8B0FA4CD8823}"/>
              </a:ext>
            </a:extLst>
          </p:cNvPr>
          <p:cNvSpPr/>
          <p:nvPr/>
        </p:nvSpPr>
        <p:spPr>
          <a:xfrm flipH="1">
            <a:off x="4517571" y="1564819"/>
            <a:ext cx="1632856" cy="653143"/>
          </a:xfrm>
          <a:custGeom>
            <a:avLst/>
            <a:gdLst>
              <a:gd name="connsiteX0" fmla="*/ 0 w 1632856"/>
              <a:gd name="connsiteY0" fmla="*/ 653143 h 653143"/>
              <a:gd name="connsiteX1" fmla="*/ 0 w 1632856"/>
              <a:gd name="connsiteY1" fmla="*/ 367393 h 653143"/>
              <a:gd name="connsiteX2" fmla="*/ 285750 w 1632856"/>
              <a:gd name="connsiteY2" fmla="*/ 81643 h 653143"/>
              <a:gd name="connsiteX3" fmla="*/ 877660 w 1632856"/>
              <a:gd name="connsiteY3" fmla="*/ 81643 h 653143"/>
              <a:gd name="connsiteX4" fmla="*/ 1469570 w 1632856"/>
              <a:gd name="connsiteY4" fmla="*/ 81643 h 653143"/>
              <a:gd name="connsiteX5" fmla="*/ 1469570 w 1632856"/>
              <a:gd name="connsiteY5" fmla="*/ 0 h 653143"/>
              <a:gd name="connsiteX6" fmla="*/ 1632856 w 1632856"/>
              <a:gd name="connsiteY6" fmla="*/ 163286 h 653143"/>
              <a:gd name="connsiteX7" fmla="*/ 1469570 w 1632856"/>
              <a:gd name="connsiteY7" fmla="*/ 326572 h 653143"/>
              <a:gd name="connsiteX8" fmla="*/ 1469570 w 1632856"/>
              <a:gd name="connsiteY8" fmla="*/ 244929 h 653143"/>
              <a:gd name="connsiteX9" fmla="*/ 889498 w 1632856"/>
              <a:gd name="connsiteY9" fmla="*/ 244929 h 653143"/>
              <a:gd name="connsiteX10" fmla="*/ 285750 w 1632856"/>
              <a:gd name="connsiteY10" fmla="*/ 244929 h 653143"/>
              <a:gd name="connsiteX11" fmla="*/ 163286 w 1632856"/>
              <a:gd name="connsiteY11" fmla="*/ 367393 h 653143"/>
              <a:gd name="connsiteX12" fmla="*/ 163286 w 1632856"/>
              <a:gd name="connsiteY12" fmla="*/ 653143 h 653143"/>
              <a:gd name="connsiteX13" fmla="*/ 0 w 1632856"/>
              <a:gd name="connsiteY13" fmla="*/ 653143 h 653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32856" h="653143" fill="none" extrusionOk="0">
                <a:moveTo>
                  <a:pt x="0" y="653143"/>
                </a:moveTo>
                <a:cubicBezTo>
                  <a:pt x="-3306" y="522217"/>
                  <a:pt x="33845" y="431490"/>
                  <a:pt x="0" y="367393"/>
                </a:cubicBezTo>
                <a:cubicBezTo>
                  <a:pt x="-24688" y="212410"/>
                  <a:pt x="146527" y="58429"/>
                  <a:pt x="285750" y="81643"/>
                </a:cubicBezTo>
                <a:cubicBezTo>
                  <a:pt x="500523" y="77303"/>
                  <a:pt x="625076" y="138823"/>
                  <a:pt x="877660" y="81643"/>
                </a:cubicBezTo>
                <a:cubicBezTo>
                  <a:pt x="1130244" y="24463"/>
                  <a:pt x="1193642" y="147020"/>
                  <a:pt x="1469570" y="81643"/>
                </a:cubicBezTo>
                <a:cubicBezTo>
                  <a:pt x="1464064" y="58386"/>
                  <a:pt x="1470778" y="40294"/>
                  <a:pt x="1469570" y="0"/>
                </a:cubicBezTo>
                <a:cubicBezTo>
                  <a:pt x="1528757" y="36563"/>
                  <a:pt x="1559638" y="96772"/>
                  <a:pt x="1632856" y="163286"/>
                </a:cubicBezTo>
                <a:cubicBezTo>
                  <a:pt x="1600185" y="201571"/>
                  <a:pt x="1514044" y="266708"/>
                  <a:pt x="1469570" y="326572"/>
                </a:cubicBezTo>
                <a:cubicBezTo>
                  <a:pt x="1465921" y="306262"/>
                  <a:pt x="1472834" y="275869"/>
                  <a:pt x="1469570" y="244929"/>
                </a:cubicBezTo>
                <a:cubicBezTo>
                  <a:pt x="1292514" y="247054"/>
                  <a:pt x="1158195" y="184694"/>
                  <a:pt x="889498" y="244929"/>
                </a:cubicBezTo>
                <a:cubicBezTo>
                  <a:pt x="620801" y="305164"/>
                  <a:pt x="580591" y="185517"/>
                  <a:pt x="285750" y="244929"/>
                </a:cubicBezTo>
                <a:cubicBezTo>
                  <a:pt x="199966" y="236597"/>
                  <a:pt x="159709" y="294766"/>
                  <a:pt x="163286" y="367393"/>
                </a:cubicBezTo>
                <a:cubicBezTo>
                  <a:pt x="170204" y="429908"/>
                  <a:pt x="150773" y="550901"/>
                  <a:pt x="163286" y="653143"/>
                </a:cubicBezTo>
                <a:cubicBezTo>
                  <a:pt x="98635" y="668097"/>
                  <a:pt x="55787" y="637152"/>
                  <a:pt x="0" y="653143"/>
                </a:cubicBezTo>
                <a:close/>
              </a:path>
              <a:path w="1632856" h="653143" stroke="0" extrusionOk="0">
                <a:moveTo>
                  <a:pt x="0" y="653143"/>
                </a:moveTo>
                <a:cubicBezTo>
                  <a:pt x="-24888" y="517427"/>
                  <a:pt x="30093" y="448378"/>
                  <a:pt x="0" y="367393"/>
                </a:cubicBezTo>
                <a:cubicBezTo>
                  <a:pt x="-3166" y="165159"/>
                  <a:pt x="141365" y="40388"/>
                  <a:pt x="285750" y="81643"/>
                </a:cubicBezTo>
                <a:cubicBezTo>
                  <a:pt x="512644" y="65724"/>
                  <a:pt x="649778" y="91788"/>
                  <a:pt x="877660" y="81643"/>
                </a:cubicBezTo>
                <a:cubicBezTo>
                  <a:pt x="1105542" y="71498"/>
                  <a:pt x="1339220" y="98734"/>
                  <a:pt x="1469570" y="81643"/>
                </a:cubicBezTo>
                <a:cubicBezTo>
                  <a:pt x="1462982" y="63859"/>
                  <a:pt x="1470998" y="24419"/>
                  <a:pt x="1469570" y="0"/>
                </a:cubicBezTo>
                <a:cubicBezTo>
                  <a:pt x="1526958" y="21822"/>
                  <a:pt x="1567490" y="98733"/>
                  <a:pt x="1632856" y="163286"/>
                </a:cubicBezTo>
                <a:cubicBezTo>
                  <a:pt x="1605782" y="212602"/>
                  <a:pt x="1531405" y="251907"/>
                  <a:pt x="1469570" y="326572"/>
                </a:cubicBezTo>
                <a:cubicBezTo>
                  <a:pt x="1468362" y="308825"/>
                  <a:pt x="1473541" y="265958"/>
                  <a:pt x="1469570" y="244929"/>
                </a:cubicBezTo>
                <a:cubicBezTo>
                  <a:pt x="1350784" y="298387"/>
                  <a:pt x="1158586" y="224825"/>
                  <a:pt x="889498" y="244929"/>
                </a:cubicBezTo>
                <a:cubicBezTo>
                  <a:pt x="620410" y="265033"/>
                  <a:pt x="491957" y="181834"/>
                  <a:pt x="285750" y="244929"/>
                </a:cubicBezTo>
                <a:cubicBezTo>
                  <a:pt x="214165" y="263519"/>
                  <a:pt x="159991" y="301510"/>
                  <a:pt x="163286" y="367393"/>
                </a:cubicBezTo>
                <a:cubicBezTo>
                  <a:pt x="170833" y="443996"/>
                  <a:pt x="131571" y="516349"/>
                  <a:pt x="163286" y="653143"/>
                </a:cubicBezTo>
                <a:cubicBezTo>
                  <a:pt x="91693" y="669766"/>
                  <a:pt x="73569" y="639432"/>
                  <a:pt x="0" y="653143"/>
                </a:cubicBezTo>
                <a:close/>
              </a:path>
            </a:pathLst>
          </a:custGeom>
          <a:ln w="12700">
            <a:solidFill>
              <a:srgbClr val="002060"/>
            </a:solidFill>
            <a:extLst>
              <a:ext uri="{C807C97D-BFC1-408E-A445-0C87EB9F89A2}">
                <ask:lineSketchStyleProps xmlns:ask="http://schemas.microsoft.com/office/drawing/2018/sketchyshapes" sd="3623179037">
                  <a:prstGeom prst="bentArrow">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1688769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pic>
        <p:nvPicPr>
          <p:cNvPr id="4" name="Google Shape;361;p34">
            <a:extLst>
              <a:ext uri="{FF2B5EF4-FFF2-40B4-BE49-F238E27FC236}">
                <a16:creationId xmlns:a16="http://schemas.microsoft.com/office/drawing/2014/main" id="{6E2B9133-272E-83C2-E494-66BFBC171E15}"/>
              </a:ext>
            </a:extLst>
          </p:cNvPr>
          <p:cNvPicPr preferRelativeResize="0"/>
          <p:nvPr/>
        </p:nvPicPr>
        <p:blipFill>
          <a:blip r:embed="rId3">
            <a:alphaModFix/>
          </a:blip>
          <a:stretch>
            <a:fillRect/>
          </a:stretch>
        </p:blipFill>
        <p:spPr>
          <a:xfrm rot="-957011" flipH="1">
            <a:off x="9468891" y="4146964"/>
            <a:ext cx="1149259" cy="1652816"/>
          </a:xfrm>
          <a:prstGeom prst="rect">
            <a:avLst/>
          </a:prstGeom>
          <a:noFill/>
          <a:ln>
            <a:noFill/>
          </a:ln>
        </p:spPr>
      </p:pic>
      <p:sp>
        <p:nvSpPr>
          <p:cNvPr id="326" name="Google Shape;326;p32"/>
          <p:cNvSpPr/>
          <p:nvPr/>
        </p:nvSpPr>
        <p:spPr>
          <a:xfrm>
            <a:off x="6351300" y="772967"/>
            <a:ext cx="4854400" cy="33800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28" name="Google Shape;328;p32"/>
          <p:cNvSpPr/>
          <p:nvPr/>
        </p:nvSpPr>
        <p:spPr>
          <a:xfrm>
            <a:off x="11065267" y="2333367"/>
            <a:ext cx="266800" cy="2592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29" name="Google Shape;329;p32"/>
          <p:cNvSpPr txBox="1"/>
          <p:nvPr/>
        </p:nvSpPr>
        <p:spPr>
          <a:xfrm>
            <a:off x="11268567" y="2031118"/>
            <a:ext cx="1114000" cy="984845"/>
          </a:xfrm>
          <a:prstGeom prst="rect">
            <a:avLst/>
          </a:prstGeom>
          <a:noFill/>
          <a:ln>
            <a:noFill/>
          </a:ln>
        </p:spPr>
        <p:txBody>
          <a:bodyPr spcFirstLastPara="1" wrap="square" lIns="121900" tIns="121900" rIns="121900" bIns="121900" anchor="t" anchorCtr="0">
            <a:spAutoFit/>
          </a:bodyPr>
          <a:lstStyle/>
          <a:p>
            <a:r>
              <a:rPr lang="en-GB" sz="2400">
                <a:solidFill>
                  <a:schemeClr val="dk1"/>
                </a:solidFill>
              </a:rPr>
              <a:t>Start point</a:t>
            </a:r>
            <a:endParaRPr sz="2400">
              <a:solidFill>
                <a:schemeClr val="dk1"/>
              </a:solidFill>
            </a:endParaRPr>
          </a:p>
        </p:txBody>
      </p:sp>
      <p:pic>
        <p:nvPicPr>
          <p:cNvPr id="330" name="Google Shape;330;p32"/>
          <p:cNvPicPr preferRelativeResize="0"/>
          <p:nvPr/>
        </p:nvPicPr>
        <p:blipFill>
          <a:blip r:embed="rId4">
            <a:alphaModFix/>
          </a:blip>
          <a:stretch>
            <a:fillRect/>
          </a:stretch>
        </p:blipFill>
        <p:spPr>
          <a:xfrm rot="-4240764">
            <a:off x="9732456" y="453182"/>
            <a:ext cx="360000" cy="606857"/>
          </a:xfrm>
          <a:prstGeom prst="rect">
            <a:avLst/>
          </a:prstGeom>
          <a:noFill/>
          <a:ln>
            <a:noFill/>
          </a:ln>
        </p:spPr>
      </p:pic>
      <p:pic>
        <p:nvPicPr>
          <p:cNvPr id="331" name="Google Shape;331;p32"/>
          <p:cNvPicPr preferRelativeResize="0"/>
          <p:nvPr/>
        </p:nvPicPr>
        <p:blipFill>
          <a:blip r:embed="rId5">
            <a:alphaModFix/>
          </a:blip>
          <a:stretch>
            <a:fillRect/>
          </a:stretch>
        </p:blipFill>
        <p:spPr>
          <a:xfrm rot="-1801936">
            <a:off x="11023963" y="651295"/>
            <a:ext cx="360000" cy="555839"/>
          </a:xfrm>
          <a:prstGeom prst="rect">
            <a:avLst/>
          </a:prstGeom>
          <a:noFill/>
          <a:ln>
            <a:noFill/>
          </a:ln>
        </p:spPr>
      </p:pic>
      <p:pic>
        <p:nvPicPr>
          <p:cNvPr id="332" name="Google Shape;332;p32" descr="File:Iceberg-icone2.svg - Wikimedia Commons"/>
          <p:cNvPicPr preferRelativeResize="0"/>
          <p:nvPr/>
        </p:nvPicPr>
        <p:blipFill rotWithShape="1">
          <a:blip r:embed="rId6">
            <a:alphaModFix/>
          </a:blip>
          <a:srcRect t="4811" b="29094"/>
          <a:stretch/>
        </p:blipFill>
        <p:spPr>
          <a:xfrm>
            <a:off x="6700067" y="1026868"/>
            <a:ext cx="4246303" cy="2806497"/>
          </a:xfrm>
          <a:prstGeom prst="rect">
            <a:avLst/>
          </a:prstGeom>
          <a:noFill/>
          <a:ln>
            <a:noFill/>
          </a:ln>
        </p:spPr>
      </p:pic>
      <p:pic>
        <p:nvPicPr>
          <p:cNvPr id="333" name="Google Shape;333;p32"/>
          <p:cNvPicPr preferRelativeResize="0"/>
          <p:nvPr/>
        </p:nvPicPr>
        <p:blipFill rotWithShape="1">
          <a:blip r:embed="rId7">
            <a:alphaModFix/>
          </a:blip>
          <a:srcRect r="41578" b="6785"/>
          <a:stretch/>
        </p:blipFill>
        <p:spPr>
          <a:xfrm>
            <a:off x="7651034" y="1696717"/>
            <a:ext cx="803541" cy="704355"/>
          </a:xfrm>
          <a:prstGeom prst="rect">
            <a:avLst/>
          </a:prstGeom>
          <a:noFill/>
          <a:ln>
            <a:noFill/>
          </a:ln>
        </p:spPr>
      </p:pic>
      <p:pic>
        <p:nvPicPr>
          <p:cNvPr id="334" name="Google Shape;334;p32"/>
          <p:cNvPicPr preferRelativeResize="0"/>
          <p:nvPr/>
        </p:nvPicPr>
        <p:blipFill rotWithShape="1">
          <a:blip r:embed="rId7">
            <a:alphaModFix/>
          </a:blip>
          <a:srcRect r="41578" b="6785"/>
          <a:stretch/>
        </p:blipFill>
        <p:spPr>
          <a:xfrm>
            <a:off x="8984092" y="1534609"/>
            <a:ext cx="803541" cy="704359"/>
          </a:xfrm>
          <a:prstGeom prst="rect">
            <a:avLst/>
          </a:prstGeom>
          <a:noFill/>
          <a:ln>
            <a:noFill/>
          </a:ln>
        </p:spPr>
      </p:pic>
      <p:pic>
        <p:nvPicPr>
          <p:cNvPr id="335" name="Google Shape;335;p32"/>
          <p:cNvPicPr preferRelativeResize="0"/>
          <p:nvPr/>
        </p:nvPicPr>
        <p:blipFill rotWithShape="1">
          <a:blip r:embed="rId7">
            <a:alphaModFix/>
          </a:blip>
          <a:srcRect r="41578" b="6785"/>
          <a:stretch/>
        </p:blipFill>
        <p:spPr>
          <a:xfrm>
            <a:off x="8337226" y="1135242"/>
            <a:ext cx="803541" cy="704359"/>
          </a:xfrm>
          <a:prstGeom prst="rect">
            <a:avLst/>
          </a:prstGeom>
          <a:noFill/>
          <a:ln>
            <a:noFill/>
          </a:ln>
        </p:spPr>
      </p:pic>
      <p:sp>
        <p:nvSpPr>
          <p:cNvPr id="336" name="Google Shape;336;p32"/>
          <p:cNvSpPr txBox="1"/>
          <p:nvPr/>
        </p:nvSpPr>
        <p:spPr>
          <a:xfrm>
            <a:off x="8454567" y="2737268"/>
            <a:ext cx="1304800" cy="615513"/>
          </a:xfrm>
          <a:prstGeom prst="rect">
            <a:avLst/>
          </a:prstGeom>
          <a:noFill/>
          <a:ln>
            <a:noFill/>
          </a:ln>
        </p:spPr>
        <p:txBody>
          <a:bodyPr spcFirstLastPara="1" wrap="square" lIns="121900" tIns="121900" rIns="121900" bIns="121900" anchor="t" anchorCtr="0">
            <a:spAutoFit/>
          </a:bodyPr>
          <a:lstStyle/>
          <a:p>
            <a:r>
              <a:rPr lang="en-GB" sz="2400">
                <a:solidFill>
                  <a:schemeClr val="dk1"/>
                </a:solidFill>
              </a:rPr>
              <a:t>Colony</a:t>
            </a:r>
            <a:endParaRPr sz="2400">
              <a:solidFill>
                <a:schemeClr val="dk1"/>
              </a:solidFill>
            </a:endParaRPr>
          </a:p>
        </p:txBody>
      </p:sp>
      <p:pic>
        <p:nvPicPr>
          <p:cNvPr id="337" name="Google Shape;337;p32"/>
          <p:cNvPicPr preferRelativeResize="0"/>
          <p:nvPr/>
        </p:nvPicPr>
        <p:blipFill>
          <a:blip r:embed="rId4">
            <a:alphaModFix/>
          </a:blip>
          <a:stretch>
            <a:fillRect/>
          </a:stretch>
        </p:blipFill>
        <p:spPr>
          <a:xfrm rot="-6297417">
            <a:off x="6859656" y="547316"/>
            <a:ext cx="360000" cy="606857"/>
          </a:xfrm>
          <a:prstGeom prst="rect">
            <a:avLst/>
          </a:prstGeom>
          <a:noFill/>
          <a:ln>
            <a:noFill/>
          </a:ln>
        </p:spPr>
      </p:pic>
      <p:pic>
        <p:nvPicPr>
          <p:cNvPr id="338" name="Google Shape;338;p32"/>
          <p:cNvPicPr preferRelativeResize="0"/>
          <p:nvPr/>
        </p:nvPicPr>
        <p:blipFill>
          <a:blip r:embed="rId5">
            <a:alphaModFix/>
          </a:blip>
          <a:stretch>
            <a:fillRect/>
          </a:stretch>
        </p:blipFill>
        <p:spPr>
          <a:xfrm rot="-4572348">
            <a:off x="8191313" y="346493"/>
            <a:ext cx="360000" cy="555840"/>
          </a:xfrm>
          <a:prstGeom prst="rect">
            <a:avLst/>
          </a:prstGeom>
          <a:noFill/>
          <a:ln>
            <a:noFill/>
          </a:ln>
        </p:spPr>
      </p:pic>
      <p:pic>
        <p:nvPicPr>
          <p:cNvPr id="339" name="Google Shape;339;p32"/>
          <p:cNvPicPr preferRelativeResize="0"/>
          <p:nvPr/>
        </p:nvPicPr>
        <p:blipFill>
          <a:blip r:embed="rId5">
            <a:alphaModFix/>
          </a:blip>
          <a:stretch>
            <a:fillRect/>
          </a:stretch>
        </p:blipFill>
        <p:spPr>
          <a:xfrm rot="-9445069">
            <a:off x="6078297" y="1427477"/>
            <a:ext cx="360000" cy="555840"/>
          </a:xfrm>
          <a:prstGeom prst="rect">
            <a:avLst/>
          </a:prstGeom>
          <a:noFill/>
          <a:ln>
            <a:noFill/>
          </a:ln>
        </p:spPr>
      </p:pic>
      <p:pic>
        <p:nvPicPr>
          <p:cNvPr id="340" name="Google Shape;340;p32"/>
          <p:cNvPicPr preferRelativeResize="0"/>
          <p:nvPr/>
        </p:nvPicPr>
        <p:blipFill>
          <a:blip r:embed="rId4">
            <a:alphaModFix/>
          </a:blip>
          <a:stretch>
            <a:fillRect/>
          </a:stretch>
        </p:blipFill>
        <p:spPr>
          <a:xfrm rot="10059425">
            <a:off x="6279355" y="2432516"/>
            <a:ext cx="360000" cy="606857"/>
          </a:xfrm>
          <a:prstGeom prst="rect">
            <a:avLst/>
          </a:prstGeom>
          <a:noFill/>
          <a:ln>
            <a:noFill/>
          </a:ln>
        </p:spPr>
      </p:pic>
      <p:pic>
        <p:nvPicPr>
          <p:cNvPr id="341" name="Google Shape;341;p32"/>
          <p:cNvPicPr preferRelativeResize="0"/>
          <p:nvPr/>
        </p:nvPicPr>
        <p:blipFill>
          <a:blip r:embed="rId5">
            <a:alphaModFix/>
          </a:blip>
          <a:stretch>
            <a:fillRect/>
          </a:stretch>
        </p:blipFill>
        <p:spPr>
          <a:xfrm rot="10310474">
            <a:off x="6078280" y="3463511"/>
            <a:ext cx="360000" cy="555840"/>
          </a:xfrm>
          <a:prstGeom prst="rect">
            <a:avLst/>
          </a:prstGeom>
          <a:noFill/>
          <a:ln>
            <a:noFill/>
          </a:ln>
        </p:spPr>
      </p:pic>
      <p:pic>
        <p:nvPicPr>
          <p:cNvPr id="342" name="Google Shape;342;p32"/>
          <p:cNvPicPr preferRelativeResize="0"/>
          <p:nvPr/>
        </p:nvPicPr>
        <p:blipFill>
          <a:blip r:embed="rId4">
            <a:alphaModFix/>
          </a:blip>
          <a:stretch>
            <a:fillRect/>
          </a:stretch>
        </p:blipFill>
        <p:spPr>
          <a:xfrm rot="6038866">
            <a:off x="6994267" y="3768985"/>
            <a:ext cx="328965" cy="554532"/>
          </a:xfrm>
          <a:prstGeom prst="rect">
            <a:avLst/>
          </a:prstGeom>
          <a:noFill/>
          <a:ln>
            <a:noFill/>
          </a:ln>
        </p:spPr>
      </p:pic>
      <p:pic>
        <p:nvPicPr>
          <p:cNvPr id="343" name="Google Shape;343;p32"/>
          <p:cNvPicPr preferRelativeResize="0"/>
          <p:nvPr/>
        </p:nvPicPr>
        <p:blipFill>
          <a:blip r:embed="rId5">
            <a:alphaModFix/>
          </a:blip>
          <a:stretch>
            <a:fillRect/>
          </a:stretch>
        </p:blipFill>
        <p:spPr>
          <a:xfrm rot="6547390">
            <a:off x="8063296" y="3952311"/>
            <a:ext cx="360000" cy="555840"/>
          </a:xfrm>
          <a:prstGeom prst="rect">
            <a:avLst/>
          </a:prstGeom>
          <a:noFill/>
          <a:ln>
            <a:noFill/>
          </a:ln>
        </p:spPr>
      </p:pic>
      <p:pic>
        <p:nvPicPr>
          <p:cNvPr id="344" name="Google Shape;344;p32"/>
          <p:cNvPicPr preferRelativeResize="0"/>
          <p:nvPr/>
        </p:nvPicPr>
        <p:blipFill>
          <a:blip r:embed="rId4">
            <a:alphaModFix/>
          </a:blip>
          <a:stretch>
            <a:fillRect/>
          </a:stretch>
        </p:blipFill>
        <p:spPr>
          <a:xfrm rot="6038866">
            <a:off x="9099200" y="3786785"/>
            <a:ext cx="328965" cy="554532"/>
          </a:xfrm>
          <a:prstGeom prst="rect">
            <a:avLst/>
          </a:prstGeom>
          <a:noFill/>
          <a:ln>
            <a:noFill/>
          </a:ln>
        </p:spPr>
      </p:pic>
      <p:pic>
        <p:nvPicPr>
          <p:cNvPr id="345" name="Google Shape;345;p32"/>
          <p:cNvPicPr preferRelativeResize="0"/>
          <p:nvPr/>
        </p:nvPicPr>
        <p:blipFill>
          <a:blip r:embed="rId5">
            <a:alphaModFix/>
          </a:blip>
          <a:stretch>
            <a:fillRect/>
          </a:stretch>
        </p:blipFill>
        <p:spPr>
          <a:xfrm rot="6547390">
            <a:off x="10399896" y="3952311"/>
            <a:ext cx="360000" cy="555840"/>
          </a:xfrm>
          <a:prstGeom prst="rect">
            <a:avLst/>
          </a:prstGeom>
          <a:noFill/>
          <a:ln>
            <a:noFill/>
          </a:ln>
        </p:spPr>
      </p:pic>
      <p:pic>
        <p:nvPicPr>
          <p:cNvPr id="346" name="Google Shape;346;p32"/>
          <p:cNvPicPr preferRelativeResize="0"/>
          <p:nvPr/>
        </p:nvPicPr>
        <p:blipFill>
          <a:blip r:embed="rId4">
            <a:alphaModFix/>
          </a:blip>
          <a:stretch>
            <a:fillRect/>
          </a:stretch>
        </p:blipFill>
        <p:spPr>
          <a:xfrm rot="2227046">
            <a:off x="11034184" y="3233353"/>
            <a:ext cx="328965" cy="554532"/>
          </a:xfrm>
          <a:prstGeom prst="rect">
            <a:avLst/>
          </a:prstGeom>
          <a:noFill/>
          <a:ln>
            <a:noFill/>
          </a:ln>
        </p:spPr>
      </p:pic>
      <p:sp>
        <p:nvSpPr>
          <p:cNvPr id="2" name="TextBox 1">
            <a:extLst>
              <a:ext uri="{FF2B5EF4-FFF2-40B4-BE49-F238E27FC236}">
                <a16:creationId xmlns:a16="http://schemas.microsoft.com/office/drawing/2014/main" id="{FBC06800-6EDE-5E0F-2E84-E498FC8B33D3}"/>
              </a:ext>
            </a:extLst>
          </p:cNvPr>
          <p:cNvSpPr txBox="1"/>
          <p:nvPr/>
        </p:nvSpPr>
        <p:spPr>
          <a:xfrm>
            <a:off x="221673" y="218968"/>
            <a:ext cx="5815940" cy="1077026"/>
          </a:xfrm>
          <a:custGeom>
            <a:avLst/>
            <a:gdLst>
              <a:gd name="connsiteX0" fmla="*/ 0 w 5815940"/>
              <a:gd name="connsiteY0" fmla="*/ 0 h 1077026"/>
              <a:gd name="connsiteX1" fmla="*/ 697913 w 5815940"/>
              <a:gd name="connsiteY1" fmla="*/ 0 h 1077026"/>
              <a:gd name="connsiteX2" fmla="*/ 1163188 w 5815940"/>
              <a:gd name="connsiteY2" fmla="*/ 0 h 1077026"/>
              <a:gd name="connsiteX3" fmla="*/ 1686623 w 5815940"/>
              <a:gd name="connsiteY3" fmla="*/ 0 h 1077026"/>
              <a:gd name="connsiteX4" fmla="*/ 2268217 w 5815940"/>
              <a:gd name="connsiteY4" fmla="*/ 0 h 1077026"/>
              <a:gd name="connsiteX5" fmla="*/ 2966129 w 5815940"/>
              <a:gd name="connsiteY5" fmla="*/ 0 h 1077026"/>
              <a:gd name="connsiteX6" fmla="*/ 3547723 w 5815940"/>
              <a:gd name="connsiteY6" fmla="*/ 0 h 1077026"/>
              <a:gd name="connsiteX7" fmla="*/ 4129317 w 5815940"/>
              <a:gd name="connsiteY7" fmla="*/ 0 h 1077026"/>
              <a:gd name="connsiteX8" fmla="*/ 4769071 w 5815940"/>
              <a:gd name="connsiteY8" fmla="*/ 0 h 1077026"/>
              <a:gd name="connsiteX9" fmla="*/ 5176187 w 5815940"/>
              <a:gd name="connsiteY9" fmla="*/ 0 h 1077026"/>
              <a:gd name="connsiteX10" fmla="*/ 5815940 w 5815940"/>
              <a:gd name="connsiteY10" fmla="*/ 0 h 1077026"/>
              <a:gd name="connsiteX11" fmla="*/ 5815940 w 5815940"/>
              <a:gd name="connsiteY11" fmla="*/ 506202 h 1077026"/>
              <a:gd name="connsiteX12" fmla="*/ 5815940 w 5815940"/>
              <a:gd name="connsiteY12" fmla="*/ 1077026 h 1077026"/>
              <a:gd name="connsiteX13" fmla="*/ 5234346 w 5815940"/>
              <a:gd name="connsiteY13" fmla="*/ 1077026 h 1077026"/>
              <a:gd name="connsiteX14" fmla="*/ 4594593 w 5815940"/>
              <a:gd name="connsiteY14" fmla="*/ 1077026 h 1077026"/>
              <a:gd name="connsiteX15" fmla="*/ 3954839 w 5815940"/>
              <a:gd name="connsiteY15" fmla="*/ 1077026 h 1077026"/>
              <a:gd name="connsiteX16" fmla="*/ 3489564 w 5815940"/>
              <a:gd name="connsiteY16" fmla="*/ 1077026 h 1077026"/>
              <a:gd name="connsiteX17" fmla="*/ 2966129 w 5815940"/>
              <a:gd name="connsiteY17" fmla="*/ 1077026 h 1077026"/>
              <a:gd name="connsiteX18" fmla="*/ 2268217 w 5815940"/>
              <a:gd name="connsiteY18" fmla="*/ 1077026 h 1077026"/>
              <a:gd name="connsiteX19" fmla="*/ 1861101 w 5815940"/>
              <a:gd name="connsiteY19" fmla="*/ 1077026 h 1077026"/>
              <a:gd name="connsiteX20" fmla="*/ 1221347 w 5815940"/>
              <a:gd name="connsiteY20" fmla="*/ 1077026 h 1077026"/>
              <a:gd name="connsiteX21" fmla="*/ 581594 w 5815940"/>
              <a:gd name="connsiteY21" fmla="*/ 1077026 h 1077026"/>
              <a:gd name="connsiteX22" fmla="*/ 0 w 5815940"/>
              <a:gd name="connsiteY22" fmla="*/ 1077026 h 1077026"/>
              <a:gd name="connsiteX23" fmla="*/ 0 w 5815940"/>
              <a:gd name="connsiteY23" fmla="*/ 570824 h 1077026"/>
              <a:gd name="connsiteX24" fmla="*/ 0 w 5815940"/>
              <a:gd name="connsiteY24" fmla="*/ 0 h 1077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815940" h="1077026" fill="none" extrusionOk="0">
                <a:moveTo>
                  <a:pt x="0" y="0"/>
                </a:moveTo>
                <a:cubicBezTo>
                  <a:pt x="159990" y="-29232"/>
                  <a:pt x="383573" y="44233"/>
                  <a:pt x="697913" y="0"/>
                </a:cubicBezTo>
                <a:cubicBezTo>
                  <a:pt x="1012253" y="-44233"/>
                  <a:pt x="1061452" y="20633"/>
                  <a:pt x="1163188" y="0"/>
                </a:cubicBezTo>
                <a:cubicBezTo>
                  <a:pt x="1264924" y="-20633"/>
                  <a:pt x="1457626" y="50970"/>
                  <a:pt x="1686623" y="0"/>
                </a:cubicBezTo>
                <a:cubicBezTo>
                  <a:pt x="1915620" y="-50970"/>
                  <a:pt x="2129144" y="23166"/>
                  <a:pt x="2268217" y="0"/>
                </a:cubicBezTo>
                <a:cubicBezTo>
                  <a:pt x="2407290" y="-23166"/>
                  <a:pt x="2764735" y="39114"/>
                  <a:pt x="2966129" y="0"/>
                </a:cubicBezTo>
                <a:cubicBezTo>
                  <a:pt x="3167523" y="-39114"/>
                  <a:pt x="3424067" y="36710"/>
                  <a:pt x="3547723" y="0"/>
                </a:cubicBezTo>
                <a:cubicBezTo>
                  <a:pt x="3671379" y="-36710"/>
                  <a:pt x="3913724" y="6140"/>
                  <a:pt x="4129317" y="0"/>
                </a:cubicBezTo>
                <a:cubicBezTo>
                  <a:pt x="4344910" y="-6140"/>
                  <a:pt x="4526656" y="57689"/>
                  <a:pt x="4769071" y="0"/>
                </a:cubicBezTo>
                <a:cubicBezTo>
                  <a:pt x="5011486" y="-57689"/>
                  <a:pt x="5016228" y="18204"/>
                  <a:pt x="5176187" y="0"/>
                </a:cubicBezTo>
                <a:cubicBezTo>
                  <a:pt x="5336146" y="-18204"/>
                  <a:pt x="5546223" y="45035"/>
                  <a:pt x="5815940" y="0"/>
                </a:cubicBezTo>
                <a:cubicBezTo>
                  <a:pt x="5845198" y="126860"/>
                  <a:pt x="5809277" y="276500"/>
                  <a:pt x="5815940" y="506202"/>
                </a:cubicBezTo>
                <a:cubicBezTo>
                  <a:pt x="5822603" y="735904"/>
                  <a:pt x="5814062" y="923973"/>
                  <a:pt x="5815940" y="1077026"/>
                </a:cubicBezTo>
                <a:cubicBezTo>
                  <a:pt x="5674996" y="1098117"/>
                  <a:pt x="5451004" y="1064950"/>
                  <a:pt x="5234346" y="1077026"/>
                </a:cubicBezTo>
                <a:cubicBezTo>
                  <a:pt x="5017688" y="1089102"/>
                  <a:pt x="4838640" y="1074927"/>
                  <a:pt x="4594593" y="1077026"/>
                </a:cubicBezTo>
                <a:cubicBezTo>
                  <a:pt x="4350546" y="1079125"/>
                  <a:pt x="4090540" y="1043958"/>
                  <a:pt x="3954839" y="1077026"/>
                </a:cubicBezTo>
                <a:cubicBezTo>
                  <a:pt x="3819138" y="1110094"/>
                  <a:pt x="3617113" y="1048485"/>
                  <a:pt x="3489564" y="1077026"/>
                </a:cubicBezTo>
                <a:cubicBezTo>
                  <a:pt x="3362015" y="1105567"/>
                  <a:pt x="3113552" y="1052045"/>
                  <a:pt x="2966129" y="1077026"/>
                </a:cubicBezTo>
                <a:cubicBezTo>
                  <a:pt x="2818707" y="1102007"/>
                  <a:pt x="2422360" y="1016270"/>
                  <a:pt x="2268217" y="1077026"/>
                </a:cubicBezTo>
                <a:cubicBezTo>
                  <a:pt x="2114074" y="1137782"/>
                  <a:pt x="1961504" y="1074318"/>
                  <a:pt x="1861101" y="1077026"/>
                </a:cubicBezTo>
                <a:cubicBezTo>
                  <a:pt x="1760698" y="1079734"/>
                  <a:pt x="1429034" y="1054337"/>
                  <a:pt x="1221347" y="1077026"/>
                </a:cubicBezTo>
                <a:cubicBezTo>
                  <a:pt x="1013660" y="1099715"/>
                  <a:pt x="794919" y="1052968"/>
                  <a:pt x="581594" y="1077026"/>
                </a:cubicBezTo>
                <a:cubicBezTo>
                  <a:pt x="368269" y="1101084"/>
                  <a:pt x="258325" y="1041697"/>
                  <a:pt x="0" y="1077026"/>
                </a:cubicBezTo>
                <a:cubicBezTo>
                  <a:pt x="-3065" y="951785"/>
                  <a:pt x="14020" y="712634"/>
                  <a:pt x="0" y="570824"/>
                </a:cubicBezTo>
                <a:cubicBezTo>
                  <a:pt x="-14020" y="429014"/>
                  <a:pt x="36523" y="204640"/>
                  <a:pt x="0" y="0"/>
                </a:cubicBezTo>
                <a:close/>
              </a:path>
              <a:path w="5815940" h="1077026" stroke="0" extrusionOk="0">
                <a:moveTo>
                  <a:pt x="0" y="0"/>
                </a:moveTo>
                <a:cubicBezTo>
                  <a:pt x="311770" y="-34897"/>
                  <a:pt x="449260" y="28449"/>
                  <a:pt x="639753" y="0"/>
                </a:cubicBezTo>
                <a:cubicBezTo>
                  <a:pt x="830246" y="-28449"/>
                  <a:pt x="966345" y="41899"/>
                  <a:pt x="1163188" y="0"/>
                </a:cubicBezTo>
                <a:cubicBezTo>
                  <a:pt x="1360031" y="-41899"/>
                  <a:pt x="1615522" y="26372"/>
                  <a:pt x="1744782" y="0"/>
                </a:cubicBezTo>
                <a:cubicBezTo>
                  <a:pt x="1874042" y="-26372"/>
                  <a:pt x="2095953" y="17663"/>
                  <a:pt x="2210057" y="0"/>
                </a:cubicBezTo>
                <a:cubicBezTo>
                  <a:pt x="2324161" y="-17663"/>
                  <a:pt x="2575295" y="9821"/>
                  <a:pt x="2791651" y="0"/>
                </a:cubicBezTo>
                <a:cubicBezTo>
                  <a:pt x="3008007" y="-9821"/>
                  <a:pt x="3068511" y="45047"/>
                  <a:pt x="3256926" y="0"/>
                </a:cubicBezTo>
                <a:cubicBezTo>
                  <a:pt x="3445341" y="-45047"/>
                  <a:pt x="3641747" y="40883"/>
                  <a:pt x="3838520" y="0"/>
                </a:cubicBezTo>
                <a:cubicBezTo>
                  <a:pt x="4035293" y="-40883"/>
                  <a:pt x="4252425" y="4727"/>
                  <a:pt x="4361955" y="0"/>
                </a:cubicBezTo>
                <a:cubicBezTo>
                  <a:pt x="4471485" y="-4727"/>
                  <a:pt x="4702833" y="18827"/>
                  <a:pt x="4827230" y="0"/>
                </a:cubicBezTo>
                <a:cubicBezTo>
                  <a:pt x="4951627" y="-18827"/>
                  <a:pt x="5392621" y="58474"/>
                  <a:pt x="5815940" y="0"/>
                </a:cubicBezTo>
                <a:cubicBezTo>
                  <a:pt x="5838172" y="176862"/>
                  <a:pt x="5748780" y="419531"/>
                  <a:pt x="5815940" y="560054"/>
                </a:cubicBezTo>
                <a:cubicBezTo>
                  <a:pt x="5883100" y="700577"/>
                  <a:pt x="5756040" y="926367"/>
                  <a:pt x="5815940" y="1077026"/>
                </a:cubicBezTo>
                <a:cubicBezTo>
                  <a:pt x="5571568" y="1119874"/>
                  <a:pt x="5495129" y="1073568"/>
                  <a:pt x="5234346" y="1077026"/>
                </a:cubicBezTo>
                <a:cubicBezTo>
                  <a:pt x="4973563" y="1080484"/>
                  <a:pt x="4840165" y="1022210"/>
                  <a:pt x="4652752" y="1077026"/>
                </a:cubicBezTo>
                <a:cubicBezTo>
                  <a:pt x="4465339" y="1131842"/>
                  <a:pt x="4285311" y="1028474"/>
                  <a:pt x="4129317" y="1077026"/>
                </a:cubicBezTo>
                <a:cubicBezTo>
                  <a:pt x="3973323" y="1125578"/>
                  <a:pt x="3726212" y="1024030"/>
                  <a:pt x="3489564" y="1077026"/>
                </a:cubicBezTo>
                <a:cubicBezTo>
                  <a:pt x="3252916" y="1130022"/>
                  <a:pt x="2987096" y="1011884"/>
                  <a:pt x="2791651" y="1077026"/>
                </a:cubicBezTo>
                <a:cubicBezTo>
                  <a:pt x="2596206" y="1142168"/>
                  <a:pt x="2525170" y="1054654"/>
                  <a:pt x="2384535" y="1077026"/>
                </a:cubicBezTo>
                <a:cubicBezTo>
                  <a:pt x="2243900" y="1099398"/>
                  <a:pt x="2087609" y="1069125"/>
                  <a:pt x="1977420" y="1077026"/>
                </a:cubicBezTo>
                <a:cubicBezTo>
                  <a:pt x="1867232" y="1084927"/>
                  <a:pt x="1655821" y="1025166"/>
                  <a:pt x="1453985" y="1077026"/>
                </a:cubicBezTo>
                <a:cubicBezTo>
                  <a:pt x="1252149" y="1128886"/>
                  <a:pt x="1020403" y="1024245"/>
                  <a:pt x="756072" y="1077026"/>
                </a:cubicBezTo>
                <a:cubicBezTo>
                  <a:pt x="491741" y="1129807"/>
                  <a:pt x="318024" y="1009865"/>
                  <a:pt x="0" y="1077026"/>
                </a:cubicBezTo>
                <a:cubicBezTo>
                  <a:pt x="-20047" y="958707"/>
                  <a:pt x="29801" y="686777"/>
                  <a:pt x="0" y="560054"/>
                </a:cubicBezTo>
                <a:cubicBezTo>
                  <a:pt x="-29801" y="433331"/>
                  <a:pt x="46301" y="250706"/>
                  <a:pt x="0" y="0"/>
                </a:cubicBezTo>
                <a:close/>
              </a:path>
            </a:pathLst>
          </a:custGeom>
          <a:solidFill>
            <a:schemeClr val="accent1">
              <a:lumMod val="40000"/>
              <a:lumOff val="60000"/>
            </a:schemeClr>
          </a:solidFill>
          <a:ln w="19050">
            <a:solidFill>
              <a:srgbClr val="0432FF"/>
            </a:solidFill>
            <a:extLst>
              <a:ext uri="{C807C97D-BFC1-408E-A445-0C87EB9F89A2}">
                <ask:lineSketchStyleProps xmlns:ask="http://schemas.microsoft.com/office/drawing/2018/sketchyshapes" sd="2512980468">
                  <a:prstGeom prst="rect">
                    <a:avLst/>
                  </a:prstGeom>
                  <ask:type>
                    <ask:lineSketchScribble/>
                  </ask:type>
                </ask:lineSketchStyleProps>
              </a:ext>
            </a:extLst>
          </a:ln>
        </p:spPr>
        <p:txBody>
          <a:bodyPr wrap="square" rtlCol="0">
            <a:spAutoFit/>
          </a:bodyPr>
          <a:lstStyle/>
          <a:p>
            <a:r>
              <a:rPr lang="en-US" sz="2133" b="1" u="sng"/>
              <a:t>Step 2</a:t>
            </a:r>
            <a:r>
              <a:rPr lang="en-US" sz="2133" b="1"/>
              <a:t>: Walk around a colony. Using your clicker, count the number of penguins in the colony.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pic>
        <p:nvPicPr>
          <p:cNvPr id="20" name="Google Shape;361;p34">
            <a:extLst>
              <a:ext uri="{FF2B5EF4-FFF2-40B4-BE49-F238E27FC236}">
                <a16:creationId xmlns:a16="http://schemas.microsoft.com/office/drawing/2014/main" id="{753A1124-E64E-5ADC-18E3-5446F7F3AC69}"/>
              </a:ext>
            </a:extLst>
          </p:cNvPr>
          <p:cNvPicPr preferRelativeResize="0"/>
          <p:nvPr/>
        </p:nvPicPr>
        <p:blipFill>
          <a:blip r:embed="rId3">
            <a:alphaModFix/>
            <a:grayscl/>
          </a:blip>
          <a:stretch>
            <a:fillRect/>
          </a:stretch>
        </p:blipFill>
        <p:spPr>
          <a:xfrm rot="-957011" flipH="1">
            <a:off x="9468891" y="4146964"/>
            <a:ext cx="1149259" cy="1652816"/>
          </a:xfrm>
          <a:prstGeom prst="rect">
            <a:avLst/>
          </a:prstGeom>
          <a:noFill/>
          <a:ln>
            <a:noFill/>
          </a:ln>
        </p:spPr>
      </p:pic>
      <p:pic>
        <p:nvPicPr>
          <p:cNvPr id="359" name="Google Shape;359;p34"/>
          <p:cNvPicPr preferRelativeResize="0"/>
          <p:nvPr/>
        </p:nvPicPr>
        <p:blipFill>
          <a:blip r:embed="rId4">
            <a:alphaModFix/>
          </a:blip>
          <a:stretch>
            <a:fillRect/>
          </a:stretch>
        </p:blipFill>
        <p:spPr>
          <a:xfrm>
            <a:off x="444237" y="32694"/>
            <a:ext cx="5372256" cy="6857999"/>
          </a:xfrm>
          <a:prstGeom prst="rect">
            <a:avLst/>
          </a:prstGeom>
          <a:noFill/>
          <a:ln>
            <a:noFill/>
          </a:ln>
        </p:spPr>
      </p:pic>
      <p:sp>
        <p:nvSpPr>
          <p:cNvPr id="360" name="Google Shape;360;p34"/>
          <p:cNvSpPr/>
          <p:nvPr/>
        </p:nvSpPr>
        <p:spPr>
          <a:xfrm>
            <a:off x="6351300" y="772967"/>
            <a:ext cx="4854400" cy="33800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62" name="Google Shape;362;p34"/>
          <p:cNvSpPr/>
          <p:nvPr/>
        </p:nvSpPr>
        <p:spPr>
          <a:xfrm>
            <a:off x="11065267" y="2333367"/>
            <a:ext cx="266800" cy="2592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63" name="Google Shape;363;p34"/>
          <p:cNvSpPr txBox="1"/>
          <p:nvPr/>
        </p:nvSpPr>
        <p:spPr>
          <a:xfrm>
            <a:off x="11268567" y="2031118"/>
            <a:ext cx="1114000" cy="984845"/>
          </a:xfrm>
          <a:prstGeom prst="rect">
            <a:avLst/>
          </a:prstGeom>
          <a:noFill/>
          <a:ln>
            <a:noFill/>
          </a:ln>
        </p:spPr>
        <p:txBody>
          <a:bodyPr spcFirstLastPara="1" wrap="square" lIns="121900" tIns="121900" rIns="121900" bIns="121900" anchor="t" anchorCtr="0">
            <a:spAutoFit/>
          </a:bodyPr>
          <a:lstStyle/>
          <a:p>
            <a:r>
              <a:rPr lang="en-GB" sz="2400">
                <a:solidFill>
                  <a:schemeClr val="dk1"/>
                </a:solidFill>
              </a:rPr>
              <a:t>Start point</a:t>
            </a:r>
            <a:endParaRPr sz="2400">
              <a:solidFill>
                <a:schemeClr val="dk1"/>
              </a:solidFill>
            </a:endParaRPr>
          </a:p>
        </p:txBody>
      </p:sp>
      <p:pic>
        <p:nvPicPr>
          <p:cNvPr id="364" name="Google Shape;364;p34"/>
          <p:cNvPicPr preferRelativeResize="0"/>
          <p:nvPr/>
        </p:nvPicPr>
        <p:blipFill>
          <a:blip r:embed="rId5">
            <a:alphaModFix/>
          </a:blip>
          <a:stretch>
            <a:fillRect/>
          </a:stretch>
        </p:blipFill>
        <p:spPr>
          <a:xfrm rot="-4240764">
            <a:off x="9732456" y="453182"/>
            <a:ext cx="360000" cy="606857"/>
          </a:xfrm>
          <a:prstGeom prst="rect">
            <a:avLst/>
          </a:prstGeom>
          <a:noFill/>
          <a:ln>
            <a:noFill/>
          </a:ln>
        </p:spPr>
      </p:pic>
      <p:pic>
        <p:nvPicPr>
          <p:cNvPr id="365" name="Google Shape;365;p34"/>
          <p:cNvPicPr preferRelativeResize="0"/>
          <p:nvPr/>
        </p:nvPicPr>
        <p:blipFill>
          <a:blip r:embed="rId6">
            <a:alphaModFix/>
          </a:blip>
          <a:stretch>
            <a:fillRect/>
          </a:stretch>
        </p:blipFill>
        <p:spPr>
          <a:xfrm rot="-1801936">
            <a:off x="11023963" y="651295"/>
            <a:ext cx="360000" cy="555839"/>
          </a:xfrm>
          <a:prstGeom prst="rect">
            <a:avLst/>
          </a:prstGeom>
          <a:noFill/>
          <a:ln>
            <a:noFill/>
          </a:ln>
        </p:spPr>
      </p:pic>
      <p:pic>
        <p:nvPicPr>
          <p:cNvPr id="366" name="Google Shape;366;p34" descr="File:Iceberg-icone2.svg - Wikimedia Commons"/>
          <p:cNvPicPr preferRelativeResize="0"/>
          <p:nvPr/>
        </p:nvPicPr>
        <p:blipFill rotWithShape="1">
          <a:blip r:embed="rId7">
            <a:alphaModFix/>
            <a:grayscl/>
          </a:blip>
          <a:srcRect t="4811" b="29094"/>
          <a:stretch/>
        </p:blipFill>
        <p:spPr>
          <a:xfrm>
            <a:off x="6700067" y="1026868"/>
            <a:ext cx="4246303" cy="2806497"/>
          </a:xfrm>
          <a:prstGeom prst="rect">
            <a:avLst/>
          </a:prstGeom>
          <a:noFill/>
          <a:ln>
            <a:noFill/>
          </a:ln>
        </p:spPr>
      </p:pic>
      <p:pic>
        <p:nvPicPr>
          <p:cNvPr id="367" name="Google Shape;367;p34"/>
          <p:cNvPicPr preferRelativeResize="0"/>
          <p:nvPr/>
        </p:nvPicPr>
        <p:blipFill rotWithShape="1">
          <a:blip r:embed="rId8">
            <a:alphaModFix/>
          </a:blip>
          <a:srcRect r="41578" b="6785"/>
          <a:stretch/>
        </p:blipFill>
        <p:spPr>
          <a:xfrm>
            <a:off x="7651034" y="1696717"/>
            <a:ext cx="803541" cy="704355"/>
          </a:xfrm>
          <a:prstGeom prst="rect">
            <a:avLst/>
          </a:prstGeom>
          <a:noFill/>
          <a:ln>
            <a:noFill/>
          </a:ln>
        </p:spPr>
      </p:pic>
      <p:pic>
        <p:nvPicPr>
          <p:cNvPr id="368" name="Google Shape;368;p34"/>
          <p:cNvPicPr preferRelativeResize="0"/>
          <p:nvPr/>
        </p:nvPicPr>
        <p:blipFill rotWithShape="1">
          <a:blip r:embed="rId8">
            <a:alphaModFix/>
          </a:blip>
          <a:srcRect r="41578" b="6785"/>
          <a:stretch/>
        </p:blipFill>
        <p:spPr>
          <a:xfrm>
            <a:off x="8984092" y="1534609"/>
            <a:ext cx="803541" cy="704359"/>
          </a:xfrm>
          <a:prstGeom prst="rect">
            <a:avLst/>
          </a:prstGeom>
          <a:noFill/>
          <a:ln>
            <a:noFill/>
          </a:ln>
        </p:spPr>
      </p:pic>
      <p:pic>
        <p:nvPicPr>
          <p:cNvPr id="369" name="Google Shape;369;p34"/>
          <p:cNvPicPr preferRelativeResize="0"/>
          <p:nvPr/>
        </p:nvPicPr>
        <p:blipFill rotWithShape="1">
          <a:blip r:embed="rId8">
            <a:alphaModFix/>
          </a:blip>
          <a:srcRect r="41578" b="6785"/>
          <a:stretch/>
        </p:blipFill>
        <p:spPr>
          <a:xfrm>
            <a:off x="8337226" y="1135242"/>
            <a:ext cx="803541" cy="704359"/>
          </a:xfrm>
          <a:prstGeom prst="rect">
            <a:avLst/>
          </a:prstGeom>
          <a:noFill/>
          <a:ln>
            <a:noFill/>
          </a:ln>
        </p:spPr>
      </p:pic>
      <p:sp>
        <p:nvSpPr>
          <p:cNvPr id="370" name="Google Shape;370;p34"/>
          <p:cNvSpPr txBox="1"/>
          <p:nvPr/>
        </p:nvSpPr>
        <p:spPr>
          <a:xfrm>
            <a:off x="8454567" y="2737268"/>
            <a:ext cx="1304800" cy="615513"/>
          </a:xfrm>
          <a:prstGeom prst="rect">
            <a:avLst/>
          </a:prstGeom>
          <a:noFill/>
          <a:ln>
            <a:noFill/>
          </a:ln>
        </p:spPr>
        <p:txBody>
          <a:bodyPr spcFirstLastPara="1" wrap="square" lIns="121900" tIns="121900" rIns="121900" bIns="121900" anchor="t" anchorCtr="0">
            <a:spAutoFit/>
          </a:bodyPr>
          <a:lstStyle/>
          <a:p>
            <a:r>
              <a:rPr lang="en-GB" sz="2400">
                <a:solidFill>
                  <a:schemeClr val="dk1"/>
                </a:solidFill>
              </a:rPr>
              <a:t>Colony</a:t>
            </a:r>
            <a:endParaRPr sz="2400">
              <a:solidFill>
                <a:schemeClr val="dk1"/>
              </a:solidFill>
            </a:endParaRPr>
          </a:p>
        </p:txBody>
      </p:sp>
      <p:pic>
        <p:nvPicPr>
          <p:cNvPr id="371" name="Google Shape;371;p34"/>
          <p:cNvPicPr preferRelativeResize="0"/>
          <p:nvPr/>
        </p:nvPicPr>
        <p:blipFill>
          <a:blip r:embed="rId5">
            <a:alphaModFix/>
          </a:blip>
          <a:stretch>
            <a:fillRect/>
          </a:stretch>
        </p:blipFill>
        <p:spPr>
          <a:xfrm rot="-6297417">
            <a:off x="6859656" y="547316"/>
            <a:ext cx="360000" cy="606857"/>
          </a:xfrm>
          <a:prstGeom prst="rect">
            <a:avLst/>
          </a:prstGeom>
          <a:noFill/>
          <a:ln>
            <a:noFill/>
          </a:ln>
        </p:spPr>
      </p:pic>
      <p:pic>
        <p:nvPicPr>
          <p:cNvPr id="372" name="Google Shape;372;p34"/>
          <p:cNvPicPr preferRelativeResize="0"/>
          <p:nvPr/>
        </p:nvPicPr>
        <p:blipFill>
          <a:blip r:embed="rId6">
            <a:alphaModFix/>
          </a:blip>
          <a:stretch>
            <a:fillRect/>
          </a:stretch>
        </p:blipFill>
        <p:spPr>
          <a:xfrm rot="-4572348">
            <a:off x="8191313" y="346493"/>
            <a:ext cx="360000" cy="555840"/>
          </a:xfrm>
          <a:prstGeom prst="rect">
            <a:avLst/>
          </a:prstGeom>
          <a:noFill/>
          <a:ln>
            <a:noFill/>
          </a:ln>
        </p:spPr>
      </p:pic>
      <p:pic>
        <p:nvPicPr>
          <p:cNvPr id="373" name="Google Shape;373;p34"/>
          <p:cNvPicPr preferRelativeResize="0"/>
          <p:nvPr/>
        </p:nvPicPr>
        <p:blipFill>
          <a:blip r:embed="rId6">
            <a:alphaModFix/>
          </a:blip>
          <a:stretch>
            <a:fillRect/>
          </a:stretch>
        </p:blipFill>
        <p:spPr>
          <a:xfrm rot="-9445069">
            <a:off x="6078297" y="1427477"/>
            <a:ext cx="360000" cy="555840"/>
          </a:xfrm>
          <a:prstGeom prst="rect">
            <a:avLst/>
          </a:prstGeom>
          <a:noFill/>
          <a:ln>
            <a:noFill/>
          </a:ln>
        </p:spPr>
      </p:pic>
      <p:pic>
        <p:nvPicPr>
          <p:cNvPr id="374" name="Google Shape;374;p34"/>
          <p:cNvPicPr preferRelativeResize="0"/>
          <p:nvPr/>
        </p:nvPicPr>
        <p:blipFill>
          <a:blip r:embed="rId5">
            <a:alphaModFix/>
          </a:blip>
          <a:stretch>
            <a:fillRect/>
          </a:stretch>
        </p:blipFill>
        <p:spPr>
          <a:xfrm rot="10059425">
            <a:off x="6279355" y="2432516"/>
            <a:ext cx="360000" cy="606857"/>
          </a:xfrm>
          <a:prstGeom prst="rect">
            <a:avLst/>
          </a:prstGeom>
          <a:noFill/>
          <a:ln>
            <a:noFill/>
          </a:ln>
        </p:spPr>
      </p:pic>
      <p:pic>
        <p:nvPicPr>
          <p:cNvPr id="375" name="Google Shape;375;p34"/>
          <p:cNvPicPr preferRelativeResize="0"/>
          <p:nvPr/>
        </p:nvPicPr>
        <p:blipFill>
          <a:blip r:embed="rId6">
            <a:alphaModFix/>
          </a:blip>
          <a:stretch>
            <a:fillRect/>
          </a:stretch>
        </p:blipFill>
        <p:spPr>
          <a:xfrm rot="10310474">
            <a:off x="6078280" y="3463511"/>
            <a:ext cx="360000" cy="555840"/>
          </a:xfrm>
          <a:prstGeom prst="rect">
            <a:avLst/>
          </a:prstGeom>
          <a:noFill/>
          <a:ln>
            <a:noFill/>
          </a:ln>
        </p:spPr>
      </p:pic>
      <p:pic>
        <p:nvPicPr>
          <p:cNvPr id="376" name="Google Shape;376;p34"/>
          <p:cNvPicPr preferRelativeResize="0"/>
          <p:nvPr/>
        </p:nvPicPr>
        <p:blipFill>
          <a:blip r:embed="rId5">
            <a:alphaModFix/>
          </a:blip>
          <a:stretch>
            <a:fillRect/>
          </a:stretch>
        </p:blipFill>
        <p:spPr>
          <a:xfrm rot="6038866">
            <a:off x="6994267" y="3768985"/>
            <a:ext cx="328965" cy="554532"/>
          </a:xfrm>
          <a:prstGeom prst="rect">
            <a:avLst/>
          </a:prstGeom>
          <a:noFill/>
          <a:ln>
            <a:noFill/>
          </a:ln>
        </p:spPr>
      </p:pic>
      <p:pic>
        <p:nvPicPr>
          <p:cNvPr id="377" name="Google Shape;377;p34"/>
          <p:cNvPicPr preferRelativeResize="0"/>
          <p:nvPr/>
        </p:nvPicPr>
        <p:blipFill>
          <a:blip r:embed="rId6">
            <a:alphaModFix/>
          </a:blip>
          <a:stretch>
            <a:fillRect/>
          </a:stretch>
        </p:blipFill>
        <p:spPr>
          <a:xfrm rot="6547390">
            <a:off x="8063296" y="3952311"/>
            <a:ext cx="360000" cy="555840"/>
          </a:xfrm>
          <a:prstGeom prst="rect">
            <a:avLst/>
          </a:prstGeom>
          <a:noFill/>
          <a:ln>
            <a:noFill/>
          </a:ln>
        </p:spPr>
      </p:pic>
      <p:pic>
        <p:nvPicPr>
          <p:cNvPr id="378" name="Google Shape;378;p34"/>
          <p:cNvPicPr preferRelativeResize="0"/>
          <p:nvPr/>
        </p:nvPicPr>
        <p:blipFill>
          <a:blip r:embed="rId5">
            <a:alphaModFix/>
          </a:blip>
          <a:stretch>
            <a:fillRect/>
          </a:stretch>
        </p:blipFill>
        <p:spPr>
          <a:xfrm rot="6038866">
            <a:off x="9099200" y="3786785"/>
            <a:ext cx="328965" cy="554532"/>
          </a:xfrm>
          <a:prstGeom prst="rect">
            <a:avLst/>
          </a:prstGeom>
          <a:noFill/>
          <a:ln>
            <a:noFill/>
          </a:ln>
        </p:spPr>
      </p:pic>
      <p:pic>
        <p:nvPicPr>
          <p:cNvPr id="379" name="Google Shape;379;p34"/>
          <p:cNvPicPr preferRelativeResize="0"/>
          <p:nvPr/>
        </p:nvPicPr>
        <p:blipFill>
          <a:blip r:embed="rId6">
            <a:alphaModFix/>
          </a:blip>
          <a:stretch>
            <a:fillRect/>
          </a:stretch>
        </p:blipFill>
        <p:spPr>
          <a:xfrm rot="6547390">
            <a:off x="10399896" y="3952311"/>
            <a:ext cx="360000" cy="555840"/>
          </a:xfrm>
          <a:prstGeom prst="rect">
            <a:avLst/>
          </a:prstGeom>
          <a:noFill/>
          <a:ln>
            <a:noFill/>
          </a:ln>
        </p:spPr>
      </p:pic>
      <p:pic>
        <p:nvPicPr>
          <p:cNvPr id="380" name="Google Shape;380;p34"/>
          <p:cNvPicPr preferRelativeResize="0"/>
          <p:nvPr/>
        </p:nvPicPr>
        <p:blipFill>
          <a:blip r:embed="rId5">
            <a:alphaModFix/>
          </a:blip>
          <a:stretch>
            <a:fillRect/>
          </a:stretch>
        </p:blipFill>
        <p:spPr>
          <a:xfrm rot="2227046">
            <a:off x="11034184" y="3233353"/>
            <a:ext cx="328965" cy="554532"/>
          </a:xfrm>
          <a:prstGeom prst="rect">
            <a:avLst/>
          </a:prstGeom>
          <a:noFill/>
          <a:ln>
            <a:noFill/>
          </a:ln>
        </p:spPr>
      </p:pic>
      <p:sp>
        <p:nvSpPr>
          <p:cNvPr id="381" name="Google Shape;381;p34"/>
          <p:cNvSpPr/>
          <p:nvPr/>
        </p:nvSpPr>
        <p:spPr>
          <a:xfrm>
            <a:off x="2473067" y="2270400"/>
            <a:ext cx="655200" cy="234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82" name="Google Shape;382;p34"/>
          <p:cNvSpPr/>
          <p:nvPr/>
        </p:nvSpPr>
        <p:spPr>
          <a:xfrm>
            <a:off x="3285867" y="2270400"/>
            <a:ext cx="803600" cy="234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83" name="Google Shape;383;p34"/>
          <p:cNvSpPr/>
          <p:nvPr/>
        </p:nvSpPr>
        <p:spPr>
          <a:xfrm>
            <a:off x="4122333" y="2296904"/>
            <a:ext cx="980400" cy="234000"/>
          </a:xfrm>
          <a:prstGeom prst="rect">
            <a:avLst/>
          </a:prstGeom>
          <a:solidFill>
            <a:srgbClr val="CCCCCC"/>
          </a:solidFill>
          <a:ln w="9525" cap="flat" cmpd="sng">
            <a:solidFill>
              <a:srgbClr val="CCCCC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84" name="Google Shape;384;p34"/>
          <p:cNvSpPr/>
          <p:nvPr/>
        </p:nvSpPr>
        <p:spPr>
          <a:xfrm>
            <a:off x="1487967" y="2108633"/>
            <a:ext cx="980400" cy="31572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2" name="TextBox 1">
            <a:extLst>
              <a:ext uri="{FF2B5EF4-FFF2-40B4-BE49-F238E27FC236}">
                <a16:creationId xmlns:a16="http://schemas.microsoft.com/office/drawing/2014/main" id="{22E55270-9E63-3E9C-7157-132CBD5FA29C}"/>
              </a:ext>
            </a:extLst>
          </p:cNvPr>
          <p:cNvSpPr txBox="1"/>
          <p:nvPr/>
        </p:nvSpPr>
        <p:spPr>
          <a:xfrm>
            <a:off x="5384939" y="4895439"/>
            <a:ext cx="6172327" cy="1405256"/>
          </a:xfrm>
          <a:custGeom>
            <a:avLst/>
            <a:gdLst>
              <a:gd name="connsiteX0" fmla="*/ 0 w 6172327"/>
              <a:gd name="connsiteY0" fmla="*/ 0 h 1405256"/>
              <a:gd name="connsiteX1" fmla="*/ 684567 w 6172327"/>
              <a:gd name="connsiteY1" fmla="*/ 0 h 1405256"/>
              <a:gd name="connsiteX2" fmla="*/ 1369134 w 6172327"/>
              <a:gd name="connsiteY2" fmla="*/ 0 h 1405256"/>
              <a:gd name="connsiteX3" fmla="*/ 1930255 w 6172327"/>
              <a:gd name="connsiteY3" fmla="*/ 0 h 1405256"/>
              <a:gd name="connsiteX4" fmla="*/ 2553099 w 6172327"/>
              <a:gd name="connsiteY4" fmla="*/ 0 h 1405256"/>
              <a:gd name="connsiteX5" fmla="*/ 3052496 w 6172327"/>
              <a:gd name="connsiteY5" fmla="*/ 0 h 1405256"/>
              <a:gd name="connsiteX6" fmla="*/ 3613617 w 6172327"/>
              <a:gd name="connsiteY6" fmla="*/ 0 h 1405256"/>
              <a:gd name="connsiteX7" fmla="*/ 4298184 w 6172327"/>
              <a:gd name="connsiteY7" fmla="*/ 0 h 1405256"/>
              <a:gd name="connsiteX8" fmla="*/ 4735858 w 6172327"/>
              <a:gd name="connsiteY8" fmla="*/ 0 h 1405256"/>
              <a:gd name="connsiteX9" fmla="*/ 5358702 w 6172327"/>
              <a:gd name="connsiteY9" fmla="*/ 0 h 1405256"/>
              <a:gd name="connsiteX10" fmla="*/ 6172327 w 6172327"/>
              <a:gd name="connsiteY10" fmla="*/ 0 h 1405256"/>
              <a:gd name="connsiteX11" fmla="*/ 6172327 w 6172327"/>
              <a:gd name="connsiteY11" fmla="*/ 468419 h 1405256"/>
              <a:gd name="connsiteX12" fmla="*/ 6172327 w 6172327"/>
              <a:gd name="connsiteY12" fmla="*/ 936837 h 1405256"/>
              <a:gd name="connsiteX13" fmla="*/ 6172327 w 6172327"/>
              <a:gd name="connsiteY13" fmla="*/ 1405256 h 1405256"/>
              <a:gd name="connsiteX14" fmla="*/ 5487760 w 6172327"/>
              <a:gd name="connsiteY14" fmla="*/ 1405256 h 1405256"/>
              <a:gd name="connsiteX15" fmla="*/ 4926639 w 6172327"/>
              <a:gd name="connsiteY15" fmla="*/ 1405256 h 1405256"/>
              <a:gd name="connsiteX16" fmla="*/ 4365519 w 6172327"/>
              <a:gd name="connsiteY16" fmla="*/ 1405256 h 1405256"/>
              <a:gd name="connsiteX17" fmla="*/ 3804398 w 6172327"/>
              <a:gd name="connsiteY17" fmla="*/ 1405256 h 1405256"/>
              <a:gd name="connsiteX18" fmla="*/ 3243277 w 6172327"/>
              <a:gd name="connsiteY18" fmla="*/ 1405256 h 1405256"/>
              <a:gd name="connsiteX19" fmla="*/ 2743880 w 6172327"/>
              <a:gd name="connsiteY19" fmla="*/ 1405256 h 1405256"/>
              <a:gd name="connsiteX20" fmla="*/ 2121036 w 6172327"/>
              <a:gd name="connsiteY20" fmla="*/ 1405256 h 1405256"/>
              <a:gd name="connsiteX21" fmla="*/ 1559915 w 6172327"/>
              <a:gd name="connsiteY21" fmla="*/ 1405256 h 1405256"/>
              <a:gd name="connsiteX22" fmla="*/ 875348 w 6172327"/>
              <a:gd name="connsiteY22" fmla="*/ 1405256 h 1405256"/>
              <a:gd name="connsiteX23" fmla="*/ 0 w 6172327"/>
              <a:gd name="connsiteY23" fmla="*/ 1405256 h 1405256"/>
              <a:gd name="connsiteX24" fmla="*/ 0 w 6172327"/>
              <a:gd name="connsiteY24" fmla="*/ 922785 h 1405256"/>
              <a:gd name="connsiteX25" fmla="*/ 0 w 6172327"/>
              <a:gd name="connsiteY25" fmla="*/ 454366 h 1405256"/>
              <a:gd name="connsiteX26" fmla="*/ 0 w 6172327"/>
              <a:gd name="connsiteY26" fmla="*/ 0 h 1405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172327" h="1405256" fill="none" extrusionOk="0">
                <a:moveTo>
                  <a:pt x="0" y="0"/>
                </a:moveTo>
                <a:cubicBezTo>
                  <a:pt x="217603" y="-32504"/>
                  <a:pt x="495356" y="56125"/>
                  <a:pt x="684567" y="0"/>
                </a:cubicBezTo>
                <a:cubicBezTo>
                  <a:pt x="873778" y="-56125"/>
                  <a:pt x="1065584" y="57923"/>
                  <a:pt x="1369134" y="0"/>
                </a:cubicBezTo>
                <a:cubicBezTo>
                  <a:pt x="1672684" y="-57923"/>
                  <a:pt x="1788817" y="27211"/>
                  <a:pt x="1930255" y="0"/>
                </a:cubicBezTo>
                <a:cubicBezTo>
                  <a:pt x="2071693" y="-27211"/>
                  <a:pt x="2286180" y="27099"/>
                  <a:pt x="2553099" y="0"/>
                </a:cubicBezTo>
                <a:cubicBezTo>
                  <a:pt x="2820018" y="-27099"/>
                  <a:pt x="2893187" y="8805"/>
                  <a:pt x="3052496" y="0"/>
                </a:cubicBezTo>
                <a:cubicBezTo>
                  <a:pt x="3211805" y="-8805"/>
                  <a:pt x="3420071" y="33601"/>
                  <a:pt x="3613617" y="0"/>
                </a:cubicBezTo>
                <a:cubicBezTo>
                  <a:pt x="3807163" y="-33601"/>
                  <a:pt x="4036411" y="40149"/>
                  <a:pt x="4298184" y="0"/>
                </a:cubicBezTo>
                <a:cubicBezTo>
                  <a:pt x="4559957" y="-40149"/>
                  <a:pt x="4552888" y="3408"/>
                  <a:pt x="4735858" y="0"/>
                </a:cubicBezTo>
                <a:cubicBezTo>
                  <a:pt x="4918828" y="-3408"/>
                  <a:pt x="5084844" y="7312"/>
                  <a:pt x="5358702" y="0"/>
                </a:cubicBezTo>
                <a:cubicBezTo>
                  <a:pt x="5632560" y="-7312"/>
                  <a:pt x="5989172" y="34924"/>
                  <a:pt x="6172327" y="0"/>
                </a:cubicBezTo>
                <a:cubicBezTo>
                  <a:pt x="6183372" y="115827"/>
                  <a:pt x="6139511" y="295887"/>
                  <a:pt x="6172327" y="468419"/>
                </a:cubicBezTo>
                <a:cubicBezTo>
                  <a:pt x="6205143" y="640951"/>
                  <a:pt x="6153841" y="782205"/>
                  <a:pt x="6172327" y="936837"/>
                </a:cubicBezTo>
                <a:cubicBezTo>
                  <a:pt x="6190813" y="1091469"/>
                  <a:pt x="6162629" y="1253065"/>
                  <a:pt x="6172327" y="1405256"/>
                </a:cubicBezTo>
                <a:cubicBezTo>
                  <a:pt x="5842436" y="1410349"/>
                  <a:pt x="5695306" y="1360819"/>
                  <a:pt x="5487760" y="1405256"/>
                </a:cubicBezTo>
                <a:cubicBezTo>
                  <a:pt x="5280214" y="1449693"/>
                  <a:pt x="5195752" y="1404624"/>
                  <a:pt x="4926639" y="1405256"/>
                </a:cubicBezTo>
                <a:cubicBezTo>
                  <a:pt x="4657526" y="1405888"/>
                  <a:pt x="4640433" y="1356553"/>
                  <a:pt x="4365519" y="1405256"/>
                </a:cubicBezTo>
                <a:cubicBezTo>
                  <a:pt x="4090605" y="1453959"/>
                  <a:pt x="4061088" y="1391930"/>
                  <a:pt x="3804398" y="1405256"/>
                </a:cubicBezTo>
                <a:cubicBezTo>
                  <a:pt x="3547708" y="1418582"/>
                  <a:pt x="3499319" y="1393333"/>
                  <a:pt x="3243277" y="1405256"/>
                </a:cubicBezTo>
                <a:cubicBezTo>
                  <a:pt x="2987235" y="1417179"/>
                  <a:pt x="2963222" y="1389175"/>
                  <a:pt x="2743880" y="1405256"/>
                </a:cubicBezTo>
                <a:cubicBezTo>
                  <a:pt x="2524538" y="1421337"/>
                  <a:pt x="2342770" y="1383326"/>
                  <a:pt x="2121036" y="1405256"/>
                </a:cubicBezTo>
                <a:cubicBezTo>
                  <a:pt x="1899302" y="1427186"/>
                  <a:pt x="1809879" y="1388387"/>
                  <a:pt x="1559915" y="1405256"/>
                </a:cubicBezTo>
                <a:cubicBezTo>
                  <a:pt x="1309951" y="1422125"/>
                  <a:pt x="1200941" y="1392286"/>
                  <a:pt x="875348" y="1405256"/>
                </a:cubicBezTo>
                <a:cubicBezTo>
                  <a:pt x="549755" y="1418226"/>
                  <a:pt x="224628" y="1382637"/>
                  <a:pt x="0" y="1405256"/>
                </a:cubicBezTo>
                <a:cubicBezTo>
                  <a:pt x="-49888" y="1252809"/>
                  <a:pt x="23050" y="1059868"/>
                  <a:pt x="0" y="922785"/>
                </a:cubicBezTo>
                <a:cubicBezTo>
                  <a:pt x="-23050" y="785702"/>
                  <a:pt x="44218" y="675742"/>
                  <a:pt x="0" y="454366"/>
                </a:cubicBezTo>
                <a:cubicBezTo>
                  <a:pt x="-44218" y="232990"/>
                  <a:pt x="42674" y="195625"/>
                  <a:pt x="0" y="0"/>
                </a:cubicBezTo>
                <a:close/>
              </a:path>
              <a:path w="6172327" h="1405256" stroke="0" extrusionOk="0">
                <a:moveTo>
                  <a:pt x="0" y="0"/>
                </a:moveTo>
                <a:cubicBezTo>
                  <a:pt x="146732" y="-25113"/>
                  <a:pt x="388810" y="33599"/>
                  <a:pt x="499397" y="0"/>
                </a:cubicBezTo>
                <a:cubicBezTo>
                  <a:pt x="609984" y="-33599"/>
                  <a:pt x="788508" y="39009"/>
                  <a:pt x="875348" y="0"/>
                </a:cubicBezTo>
                <a:cubicBezTo>
                  <a:pt x="962188" y="-39009"/>
                  <a:pt x="1302223" y="28372"/>
                  <a:pt x="1559915" y="0"/>
                </a:cubicBezTo>
                <a:cubicBezTo>
                  <a:pt x="1817607" y="-28372"/>
                  <a:pt x="1913542" y="22672"/>
                  <a:pt x="2059313" y="0"/>
                </a:cubicBezTo>
                <a:cubicBezTo>
                  <a:pt x="2205084" y="-22672"/>
                  <a:pt x="2362910" y="36969"/>
                  <a:pt x="2558710" y="0"/>
                </a:cubicBezTo>
                <a:cubicBezTo>
                  <a:pt x="2754510" y="-36969"/>
                  <a:pt x="2953578" y="45490"/>
                  <a:pt x="3243277" y="0"/>
                </a:cubicBezTo>
                <a:cubicBezTo>
                  <a:pt x="3532976" y="-45490"/>
                  <a:pt x="3541845" y="29937"/>
                  <a:pt x="3680951" y="0"/>
                </a:cubicBezTo>
                <a:cubicBezTo>
                  <a:pt x="3820057" y="-29937"/>
                  <a:pt x="4068113" y="65115"/>
                  <a:pt x="4365519" y="0"/>
                </a:cubicBezTo>
                <a:cubicBezTo>
                  <a:pt x="4662925" y="-65115"/>
                  <a:pt x="4851452" y="30556"/>
                  <a:pt x="5050086" y="0"/>
                </a:cubicBezTo>
                <a:cubicBezTo>
                  <a:pt x="5248720" y="-30556"/>
                  <a:pt x="5461016" y="4880"/>
                  <a:pt x="5611206" y="0"/>
                </a:cubicBezTo>
                <a:cubicBezTo>
                  <a:pt x="5761396" y="-4880"/>
                  <a:pt x="5937383" y="42695"/>
                  <a:pt x="6172327" y="0"/>
                </a:cubicBezTo>
                <a:cubicBezTo>
                  <a:pt x="6214182" y="178886"/>
                  <a:pt x="6165504" y="262864"/>
                  <a:pt x="6172327" y="454366"/>
                </a:cubicBezTo>
                <a:cubicBezTo>
                  <a:pt x="6179150" y="645868"/>
                  <a:pt x="6137220" y="742563"/>
                  <a:pt x="6172327" y="880627"/>
                </a:cubicBezTo>
                <a:cubicBezTo>
                  <a:pt x="6207434" y="1018691"/>
                  <a:pt x="6161242" y="1237038"/>
                  <a:pt x="6172327" y="1405256"/>
                </a:cubicBezTo>
                <a:cubicBezTo>
                  <a:pt x="6029643" y="1445025"/>
                  <a:pt x="5740447" y="1346730"/>
                  <a:pt x="5611206" y="1405256"/>
                </a:cubicBezTo>
                <a:cubicBezTo>
                  <a:pt x="5481965" y="1463782"/>
                  <a:pt x="5259519" y="1376155"/>
                  <a:pt x="5050086" y="1405256"/>
                </a:cubicBezTo>
                <a:cubicBezTo>
                  <a:pt x="4840653" y="1434357"/>
                  <a:pt x="4538710" y="1339096"/>
                  <a:pt x="4365519" y="1405256"/>
                </a:cubicBezTo>
                <a:cubicBezTo>
                  <a:pt x="4192328" y="1471416"/>
                  <a:pt x="3965424" y="1384259"/>
                  <a:pt x="3804398" y="1405256"/>
                </a:cubicBezTo>
                <a:cubicBezTo>
                  <a:pt x="3643372" y="1426253"/>
                  <a:pt x="3505344" y="1362566"/>
                  <a:pt x="3428447" y="1405256"/>
                </a:cubicBezTo>
                <a:cubicBezTo>
                  <a:pt x="3351550" y="1447946"/>
                  <a:pt x="3169205" y="1363297"/>
                  <a:pt x="2990773" y="1405256"/>
                </a:cubicBezTo>
                <a:cubicBezTo>
                  <a:pt x="2812341" y="1447215"/>
                  <a:pt x="2547130" y="1382479"/>
                  <a:pt x="2306206" y="1405256"/>
                </a:cubicBezTo>
                <a:cubicBezTo>
                  <a:pt x="2065282" y="1428033"/>
                  <a:pt x="1950656" y="1338294"/>
                  <a:pt x="1745085" y="1405256"/>
                </a:cubicBezTo>
                <a:cubicBezTo>
                  <a:pt x="1539514" y="1472218"/>
                  <a:pt x="1445903" y="1377224"/>
                  <a:pt x="1307411" y="1405256"/>
                </a:cubicBezTo>
                <a:cubicBezTo>
                  <a:pt x="1168919" y="1433288"/>
                  <a:pt x="995400" y="1353197"/>
                  <a:pt x="746290" y="1405256"/>
                </a:cubicBezTo>
                <a:cubicBezTo>
                  <a:pt x="497180" y="1457315"/>
                  <a:pt x="160998" y="1316995"/>
                  <a:pt x="0" y="1405256"/>
                </a:cubicBezTo>
                <a:cubicBezTo>
                  <a:pt x="-17244" y="1270416"/>
                  <a:pt x="7735" y="1104498"/>
                  <a:pt x="0" y="978995"/>
                </a:cubicBezTo>
                <a:cubicBezTo>
                  <a:pt x="-7735" y="853492"/>
                  <a:pt x="30111" y="692894"/>
                  <a:pt x="0" y="496524"/>
                </a:cubicBezTo>
                <a:cubicBezTo>
                  <a:pt x="-30111" y="300154"/>
                  <a:pt x="44564" y="132387"/>
                  <a:pt x="0" y="0"/>
                </a:cubicBezTo>
                <a:close/>
              </a:path>
            </a:pathLst>
          </a:custGeom>
          <a:solidFill>
            <a:schemeClr val="accent1">
              <a:lumMod val="40000"/>
              <a:lumOff val="60000"/>
            </a:schemeClr>
          </a:solidFill>
          <a:ln w="19050">
            <a:solidFill>
              <a:srgbClr val="0432FF"/>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US" sz="2133" b="1" u="sng"/>
              <a:t>Step 3</a:t>
            </a:r>
            <a:r>
              <a:rPr lang="en-US" sz="2133" b="1"/>
              <a:t>: Record the number you count on your data sheet. You will write this number in column called “Count 1” the row letter that matches the colony you counted. </a:t>
            </a:r>
          </a:p>
        </p:txBody>
      </p:sp>
      <p:sp>
        <p:nvSpPr>
          <p:cNvPr id="19" name="Freeform 18">
            <a:extLst>
              <a:ext uri="{FF2B5EF4-FFF2-40B4-BE49-F238E27FC236}">
                <a16:creationId xmlns:a16="http://schemas.microsoft.com/office/drawing/2014/main" id="{742E614E-3D00-9C35-10D0-2528F78FECFC}"/>
              </a:ext>
            </a:extLst>
          </p:cNvPr>
          <p:cNvSpPr/>
          <p:nvPr/>
        </p:nvSpPr>
        <p:spPr>
          <a:xfrm>
            <a:off x="1702943" y="2648783"/>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21" name="Group 20">
            <a:extLst>
              <a:ext uri="{FF2B5EF4-FFF2-40B4-BE49-F238E27FC236}">
                <a16:creationId xmlns:a16="http://schemas.microsoft.com/office/drawing/2014/main" id="{52B23668-D4CE-A245-E2DE-DC9C8900DAFF}"/>
              </a:ext>
            </a:extLst>
          </p:cNvPr>
          <p:cNvGrpSpPr/>
          <p:nvPr/>
        </p:nvGrpSpPr>
        <p:grpSpPr>
          <a:xfrm>
            <a:off x="1448486" y="974703"/>
            <a:ext cx="3054223" cy="1149146"/>
            <a:chOff x="801082" y="688324"/>
            <a:chExt cx="2633723" cy="1035979"/>
          </a:xfrm>
        </p:grpSpPr>
        <p:sp>
          <p:nvSpPr>
            <p:cNvPr id="22" name="TextBox 21">
              <a:extLst>
                <a:ext uri="{FF2B5EF4-FFF2-40B4-BE49-F238E27FC236}">
                  <a16:creationId xmlns:a16="http://schemas.microsoft.com/office/drawing/2014/main" id="{F9EDE86C-5D8E-462E-2A93-3E2CCC4041AD}"/>
                </a:ext>
              </a:extLst>
            </p:cNvPr>
            <p:cNvSpPr txBox="1"/>
            <p:nvPr/>
          </p:nvSpPr>
          <p:spPr>
            <a:xfrm>
              <a:off x="1164384" y="889340"/>
              <a:ext cx="1003852" cy="527187"/>
            </a:xfrm>
            <a:prstGeom prst="rect">
              <a:avLst/>
            </a:prstGeom>
            <a:noFill/>
          </p:spPr>
          <p:txBody>
            <a:bodyPr wrap="square" rtlCol="0">
              <a:spAutoFit/>
            </a:bodyPr>
            <a:lstStyle/>
            <a:p>
              <a:r>
                <a:rPr lang="en-US" sz="3200">
                  <a:solidFill>
                    <a:schemeClr val="tx2">
                      <a:lumMod val="90000"/>
                    </a:schemeClr>
                  </a:solidFill>
                  <a:latin typeface="Dreaming Outloud Pro" panose="03050502040302030504" pitchFamily="66" charset="77"/>
                  <a:cs typeface="Dreaming Outloud Pro" panose="03050502040302030504" pitchFamily="66" charset="77"/>
                </a:rPr>
                <a:t>blue </a:t>
              </a:r>
            </a:p>
          </p:txBody>
        </p:sp>
        <p:sp>
          <p:nvSpPr>
            <p:cNvPr id="23" name="TextBox 22">
              <a:extLst>
                <a:ext uri="{FF2B5EF4-FFF2-40B4-BE49-F238E27FC236}">
                  <a16:creationId xmlns:a16="http://schemas.microsoft.com/office/drawing/2014/main" id="{F8634608-1318-DE61-D517-6D5830AF1492}"/>
                </a:ext>
              </a:extLst>
            </p:cNvPr>
            <p:cNvSpPr txBox="1"/>
            <p:nvPr/>
          </p:nvSpPr>
          <p:spPr>
            <a:xfrm>
              <a:off x="1893106" y="1197116"/>
              <a:ext cx="1541699" cy="527187"/>
            </a:xfrm>
            <a:prstGeom prst="rect">
              <a:avLst/>
            </a:prstGeom>
            <a:noFill/>
          </p:spPr>
          <p:txBody>
            <a:bodyPr wrap="square" rtlCol="0">
              <a:spAutoFit/>
            </a:bodyPr>
            <a:lstStyle/>
            <a:p>
              <a:r>
                <a:rPr lang="en-US" sz="3200">
                  <a:solidFill>
                    <a:schemeClr val="tx2">
                      <a:lumMod val="90000"/>
                    </a:schemeClr>
                  </a:solidFill>
                  <a:latin typeface="Dreaming Outloud Pro" panose="03050502040302030504" pitchFamily="66" charset="77"/>
                  <a:cs typeface="Dreaming Outloud Pro" panose="03050502040302030504" pitchFamily="66" charset="77"/>
                </a:rPr>
                <a:t>Sally M. </a:t>
              </a:r>
            </a:p>
          </p:txBody>
        </p:sp>
        <p:sp>
          <p:nvSpPr>
            <p:cNvPr id="24" name="TextBox 23">
              <a:extLst>
                <a:ext uri="{FF2B5EF4-FFF2-40B4-BE49-F238E27FC236}">
                  <a16:creationId xmlns:a16="http://schemas.microsoft.com/office/drawing/2014/main" id="{6BBDAC73-E933-01B4-45E5-41B9EE4D88A5}"/>
                </a:ext>
              </a:extLst>
            </p:cNvPr>
            <p:cNvSpPr txBox="1"/>
            <p:nvPr/>
          </p:nvSpPr>
          <p:spPr>
            <a:xfrm>
              <a:off x="801082" y="688324"/>
              <a:ext cx="1003852" cy="527187"/>
            </a:xfrm>
            <a:prstGeom prst="rect">
              <a:avLst/>
            </a:prstGeom>
            <a:noFill/>
          </p:spPr>
          <p:txBody>
            <a:bodyPr wrap="square" rtlCol="0">
              <a:spAutoFit/>
            </a:bodyPr>
            <a:lstStyle/>
            <a:p>
              <a:r>
                <a:rPr lang="en-US" sz="3200">
                  <a:solidFill>
                    <a:schemeClr val="tx2">
                      <a:lumMod val="90000"/>
                    </a:schemeClr>
                  </a:solidFill>
                  <a:latin typeface="Dreaming Outloud Pro" panose="03050502040302030504" pitchFamily="66" charset="77"/>
                  <a:cs typeface="Dreaming Outloud Pro" panose="03050502040302030504" pitchFamily="66" charset="77"/>
                </a:rPr>
                <a:t>4 </a:t>
              </a:r>
            </a:p>
          </p:txBody>
        </p:sp>
      </p:grpSp>
      <p:pic>
        <p:nvPicPr>
          <p:cNvPr id="8" name="Graphic 7" descr="Pen with solid fill">
            <a:extLst>
              <a:ext uri="{FF2B5EF4-FFF2-40B4-BE49-F238E27FC236}">
                <a16:creationId xmlns:a16="http://schemas.microsoft.com/office/drawing/2014/main" id="{E07EEE0B-574B-E2E2-2480-D4778A1136F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133300" y="1660800"/>
            <a:ext cx="1219200" cy="1219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8">
          <a:extLst>
            <a:ext uri="{FF2B5EF4-FFF2-40B4-BE49-F238E27FC236}">
              <a16:creationId xmlns:a16="http://schemas.microsoft.com/office/drawing/2014/main" id="{54B9E267-0D5E-3F79-2AEA-BFAB711B52C2}"/>
            </a:ext>
          </a:extLst>
        </p:cNvPr>
        <p:cNvGrpSpPr/>
        <p:nvPr/>
      </p:nvGrpSpPr>
      <p:grpSpPr>
        <a:xfrm>
          <a:off x="0" y="0"/>
          <a:ext cx="0" cy="0"/>
          <a:chOff x="0" y="0"/>
          <a:chExt cx="0" cy="0"/>
        </a:xfrm>
      </p:grpSpPr>
      <p:pic>
        <p:nvPicPr>
          <p:cNvPr id="361" name="Google Shape;361;p34">
            <a:extLst>
              <a:ext uri="{FF2B5EF4-FFF2-40B4-BE49-F238E27FC236}">
                <a16:creationId xmlns:a16="http://schemas.microsoft.com/office/drawing/2014/main" id="{3FCD30B3-76BE-318E-5BA7-ABD132365878}"/>
              </a:ext>
            </a:extLst>
          </p:cNvPr>
          <p:cNvPicPr preferRelativeResize="0"/>
          <p:nvPr/>
        </p:nvPicPr>
        <p:blipFill>
          <a:blip r:embed="rId3">
            <a:alphaModFix/>
          </a:blip>
          <a:stretch>
            <a:fillRect/>
          </a:stretch>
        </p:blipFill>
        <p:spPr>
          <a:xfrm rot="-957011" flipH="1">
            <a:off x="9468891" y="4146964"/>
            <a:ext cx="1149259" cy="1652816"/>
          </a:xfrm>
          <a:prstGeom prst="rect">
            <a:avLst/>
          </a:prstGeom>
          <a:noFill/>
          <a:ln>
            <a:noFill/>
          </a:ln>
        </p:spPr>
      </p:pic>
      <p:pic>
        <p:nvPicPr>
          <p:cNvPr id="359" name="Google Shape;359;p34">
            <a:extLst>
              <a:ext uri="{FF2B5EF4-FFF2-40B4-BE49-F238E27FC236}">
                <a16:creationId xmlns:a16="http://schemas.microsoft.com/office/drawing/2014/main" id="{BA623AB7-5954-AB9E-D6E8-17BA96B6DAF8}"/>
              </a:ext>
            </a:extLst>
          </p:cNvPr>
          <p:cNvPicPr preferRelativeResize="0"/>
          <p:nvPr/>
        </p:nvPicPr>
        <p:blipFill>
          <a:blip r:embed="rId4">
            <a:alphaModFix/>
          </a:blip>
          <a:stretch>
            <a:fillRect/>
          </a:stretch>
        </p:blipFill>
        <p:spPr>
          <a:xfrm>
            <a:off x="444237" y="34309"/>
            <a:ext cx="5372256" cy="6857999"/>
          </a:xfrm>
          <a:prstGeom prst="rect">
            <a:avLst/>
          </a:prstGeom>
          <a:noFill/>
          <a:ln>
            <a:noFill/>
          </a:ln>
        </p:spPr>
      </p:pic>
      <p:sp>
        <p:nvSpPr>
          <p:cNvPr id="360" name="Google Shape;360;p34">
            <a:extLst>
              <a:ext uri="{FF2B5EF4-FFF2-40B4-BE49-F238E27FC236}">
                <a16:creationId xmlns:a16="http://schemas.microsoft.com/office/drawing/2014/main" id="{79505DA8-D13A-BE22-AA91-166F671DADB6}"/>
              </a:ext>
            </a:extLst>
          </p:cNvPr>
          <p:cNvSpPr/>
          <p:nvPr/>
        </p:nvSpPr>
        <p:spPr>
          <a:xfrm>
            <a:off x="6351300" y="772967"/>
            <a:ext cx="4854400" cy="33800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62" name="Google Shape;362;p34">
            <a:extLst>
              <a:ext uri="{FF2B5EF4-FFF2-40B4-BE49-F238E27FC236}">
                <a16:creationId xmlns:a16="http://schemas.microsoft.com/office/drawing/2014/main" id="{021BBB37-6564-09BD-A181-E9C7995EAF11}"/>
              </a:ext>
            </a:extLst>
          </p:cNvPr>
          <p:cNvSpPr/>
          <p:nvPr/>
        </p:nvSpPr>
        <p:spPr>
          <a:xfrm>
            <a:off x="11065267" y="2333367"/>
            <a:ext cx="266800" cy="2592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63" name="Google Shape;363;p34">
            <a:extLst>
              <a:ext uri="{FF2B5EF4-FFF2-40B4-BE49-F238E27FC236}">
                <a16:creationId xmlns:a16="http://schemas.microsoft.com/office/drawing/2014/main" id="{549E9AB3-5C37-C106-465D-91D4A386C4D6}"/>
              </a:ext>
            </a:extLst>
          </p:cNvPr>
          <p:cNvSpPr txBox="1"/>
          <p:nvPr/>
        </p:nvSpPr>
        <p:spPr>
          <a:xfrm>
            <a:off x="11268567" y="2031118"/>
            <a:ext cx="1114000" cy="984845"/>
          </a:xfrm>
          <a:prstGeom prst="rect">
            <a:avLst/>
          </a:prstGeom>
          <a:noFill/>
          <a:ln>
            <a:noFill/>
          </a:ln>
        </p:spPr>
        <p:txBody>
          <a:bodyPr spcFirstLastPara="1" wrap="square" lIns="121900" tIns="121900" rIns="121900" bIns="121900" anchor="t" anchorCtr="0">
            <a:spAutoFit/>
          </a:bodyPr>
          <a:lstStyle/>
          <a:p>
            <a:r>
              <a:rPr lang="en-GB" sz="2400">
                <a:solidFill>
                  <a:schemeClr val="dk1"/>
                </a:solidFill>
              </a:rPr>
              <a:t>Start point</a:t>
            </a:r>
            <a:endParaRPr sz="2400">
              <a:solidFill>
                <a:schemeClr val="dk1"/>
              </a:solidFill>
            </a:endParaRPr>
          </a:p>
        </p:txBody>
      </p:sp>
      <p:pic>
        <p:nvPicPr>
          <p:cNvPr id="364" name="Google Shape;364;p34">
            <a:extLst>
              <a:ext uri="{FF2B5EF4-FFF2-40B4-BE49-F238E27FC236}">
                <a16:creationId xmlns:a16="http://schemas.microsoft.com/office/drawing/2014/main" id="{88E7971D-7AD0-998A-9FD8-DC862093E100}"/>
              </a:ext>
            </a:extLst>
          </p:cNvPr>
          <p:cNvPicPr preferRelativeResize="0"/>
          <p:nvPr/>
        </p:nvPicPr>
        <p:blipFill>
          <a:blip r:embed="rId5">
            <a:alphaModFix/>
          </a:blip>
          <a:stretch>
            <a:fillRect/>
          </a:stretch>
        </p:blipFill>
        <p:spPr>
          <a:xfrm rot="-4240764">
            <a:off x="9732456" y="453182"/>
            <a:ext cx="360000" cy="606857"/>
          </a:xfrm>
          <a:prstGeom prst="rect">
            <a:avLst/>
          </a:prstGeom>
          <a:noFill/>
          <a:ln>
            <a:noFill/>
          </a:ln>
        </p:spPr>
      </p:pic>
      <p:pic>
        <p:nvPicPr>
          <p:cNvPr id="365" name="Google Shape;365;p34">
            <a:extLst>
              <a:ext uri="{FF2B5EF4-FFF2-40B4-BE49-F238E27FC236}">
                <a16:creationId xmlns:a16="http://schemas.microsoft.com/office/drawing/2014/main" id="{A255F6D3-758C-A89F-416A-3D2206C7F85C}"/>
              </a:ext>
            </a:extLst>
          </p:cNvPr>
          <p:cNvPicPr preferRelativeResize="0"/>
          <p:nvPr/>
        </p:nvPicPr>
        <p:blipFill>
          <a:blip r:embed="rId6">
            <a:alphaModFix/>
          </a:blip>
          <a:stretch>
            <a:fillRect/>
          </a:stretch>
        </p:blipFill>
        <p:spPr>
          <a:xfrm rot="-1801936">
            <a:off x="11023963" y="651295"/>
            <a:ext cx="360000" cy="555839"/>
          </a:xfrm>
          <a:prstGeom prst="rect">
            <a:avLst/>
          </a:prstGeom>
          <a:noFill/>
          <a:ln>
            <a:noFill/>
          </a:ln>
        </p:spPr>
      </p:pic>
      <p:pic>
        <p:nvPicPr>
          <p:cNvPr id="366" name="Google Shape;366;p34" descr="File:Iceberg-icone2.svg - Wikimedia Commons">
            <a:extLst>
              <a:ext uri="{FF2B5EF4-FFF2-40B4-BE49-F238E27FC236}">
                <a16:creationId xmlns:a16="http://schemas.microsoft.com/office/drawing/2014/main" id="{B602B45C-A9C4-D14D-5A1D-DC8B9A922487}"/>
              </a:ext>
            </a:extLst>
          </p:cNvPr>
          <p:cNvPicPr preferRelativeResize="0"/>
          <p:nvPr/>
        </p:nvPicPr>
        <p:blipFill rotWithShape="1">
          <a:blip r:embed="rId7">
            <a:alphaModFix/>
          </a:blip>
          <a:srcRect t="4811" b="29094"/>
          <a:stretch/>
        </p:blipFill>
        <p:spPr>
          <a:xfrm>
            <a:off x="6700067" y="1026868"/>
            <a:ext cx="4246303" cy="2806497"/>
          </a:xfrm>
          <a:prstGeom prst="rect">
            <a:avLst/>
          </a:prstGeom>
          <a:noFill/>
          <a:ln>
            <a:noFill/>
          </a:ln>
        </p:spPr>
      </p:pic>
      <p:pic>
        <p:nvPicPr>
          <p:cNvPr id="367" name="Google Shape;367;p34">
            <a:extLst>
              <a:ext uri="{FF2B5EF4-FFF2-40B4-BE49-F238E27FC236}">
                <a16:creationId xmlns:a16="http://schemas.microsoft.com/office/drawing/2014/main" id="{1B3A0BBE-7DE0-4F0F-A385-A80B9706509A}"/>
              </a:ext>
            </a:extLst>
          </p:cNvPr>
          <p:cNvPicPr preferRelativeResize="0"/>
          <p:nvPr/>
        </p:nvPicPr>
        <p:blipFill rotWithShape="1">
          <a:blip r:embed="rId8">
            <a:alphaModFix/>
          </a:blip>
          <a:srcRect r="41578" b="6785"/>
          <a:stretch/>
        </p:blipFill>
        <p:spPr>
          <a:xfrm>
            <a:off x="7651034" y="1696717"/>
            <a:ext cx="803541" cy="704355"/>
          </a:xfrm>
          <a:prstGeom prst="rect">
            <a:avLst/>
          </a:prstGeom>
          <a:noFill/>
          <a:ln>
            <a:noFill/>
          </a:ln>
        </p:spPr>
      </p:pic>
      <p:pic>
        <p:nvPicPr>
          <p:cNvPr id="368" name="Google Shape;368;p34">
            <a:extLst>
              <a:ext uri="{FF2B5EF4-FFF2-40B4-BE49-F238E27FC236}">
                <a16:creationId xmlns:a16="http://schemas.microsoft.com/office/drawing/2014/main" id="{BAE96B51-BB94-05A6-8D5A-09FA1F4EEB79}"/>
              </a:ext>
            </a:extLst>
          </p:cNvPr>
          <p:cNvPicPr preferRelativeResize="0"/>
          <p:nvPr/>
        </p:nvPicPr>
        <p:blipFill rotWithShape="1">
          <a:blip r:embed="rId8">
            <a:alphaModFix/>
          </a:blip>
          <a:srcRect r="41578" b="6785"/>
          <a:stretch/>
        </p:blipFill>
        <p:spPr>
          <a:xfrm>
            <a:off x="8984092" y="1534609"/>
            <a:ext cx="803541" cy="704359"/>
          </a:xfrm>
          <a:prstGeom prst="rect">
            <a:avLst/>
          </a:prstGeom>
          <a:noFill/>
          <a:ln>
            <a:noFill/>
          </a:ln>
        </p:spPr>
      </p:pic>
      <p:pic>
        <p:nvPicPr>
          <p:cNvPr id="369" name="Google Shape;369;p34">
            <a:extLst>
              <a:ext uri="{FF2B5EF4-FFF2-40B4-BE49-F238E27FC236}">
                <a16:creationId xmlns:a16="http://schemas.microsoft.com/office/drawing/2014/main" id="{A38D2F45-F11D-BEFF-45F9-37CD14CBA6C8}"/>
              </a:ext>
            </a:extLst>
          </p:cNvPr>
          <p:cNvPicPr preferRelativeResize="0"/>
          <p:nvPr/>
        </p:nvPicPr>
        <p:blipFill rotWithShape="1">
          <a:blip r:embed="rId8">
            <a:alphaModFix/>
          </a:blip>
          <a:srcRect r="41578" b="6785"/>
          <a:stretch/>
        </p:blipFill>
        <p:spPr>
          <a:xfrm>
            <a:off x="8337226" y="1135242"/>
            <a:ext cx="803541" cy="704359"/>
          </a:xfrm>
          <a:prstGeom prst="rect">
            <a:avLst/>
          </a:prstGeom>
          <a:noFill/>
          <a:ln>
            <a:noFill/>
          </a:ln>
        </p:spPr>
      </p:pic>
      <p:sp>
        <p:nvSpPr>
          <p:cNvPr id="370" name="Google Shape;370;p34">
            <a:extLst>
              <a:ext uri="{FF2B5EF4-FFF2-40B4-BE49-F238E27FC236}">
                <a16:creationId xmlns:a16="http://schemas.microsoft.com/office/drawing/2014/main" id="{64FCC638-BBCF-5F3B-694D-A2FF35CBF3DD}"/>
              </a:ext>
            </a:extLst>
          </p:cNvPr>
          <p:cNvSpPr txBox="1"/>
          <p:nvPr/>
        </p:nvSpPr>
        <p:spPr>
          <a:xfrm>
            <a:off x="8454567" y="2737268"/>
            <a:ext cx="1304800" cy="615513"/>
          </a:xfrm>
          <a:prstGeom prst="rect">
            <a:avLst/>
          </a:prstGeom>
          <a:noFill/>
          <a:ln>
            <a:noFill/>
          </a:ln>
        </p:spPr>
        <p:txBody>
          <a:bodyPr spcFirstLastPara="1" wrap="square" lIns="121900" tIns="121900" rIns="121900" bIns="121900" anchor="t" anchorCtr="0">
            <a:spAutoFit/>
          </a:bodyPr>
          <a:lstStyle/>
          <a:p>
            <a:r>
              <a:rPr lang="en-GB" sz="2400">
                <a:solidFill>
                  <a:schemeClr val="dk1"/>
                </a:solidFill>
              </a:rPr>
              <a:t>Colony</a:t>
            </a:r>
            <a:endParaRPr sz="2400">
              <a:solidFill>
                <a:schemeClr val="dk1"/>
              </a:solidFill>
            </a:endParaRPr>
          </a:p>
        </p:txBody>
      </p:sp>
      <p:pic>
        <p:nvPicPr>
          <p:cNvPr id="371" name="Google Shape;371;p34">
            <a:extLst>
              <a:ext uri="{FF2B5EF4-FFF2-40B4-BE49-F238E27FC236}">
                <a16:creationId xmlns:a16="http://schemas.microsoft.com/office/drawing/2014/main" id="{F6510141-188D-E63A-A301-7F3E66AC2AC5}"/>
              </a:ext>
            </a:extLst>
          </p:cNvPr>
          <p:cNvPicPr preferRelativeResize="0"/>
          <p:nvPr/>
        </p:nvPicPr>
        <p:blipFill>
          <a:blip r:embed="rId5">
            <a:alphaModFix/>
          </a:blip>
          <a:stretch>
            <a:fillRect/>
          </a:stretch>
        </p:blipFill>
        <p:spPr>
          <a:xfrm rot="-6297417">
            <a:off x="6859656" y="547316"/>
            <a:ext cx="360000" cy="606857"/>
          </a:xfrm>
          <a:prstGeom prst="rect">
            <a:avLst/>
          </a:prstGeom>
          <a:noFill/>
          <a:ln>
            <a:noFill/>
          </a:ln>
        </p:spPr>
      </p:pic>
      <p:pic>
        <p:nvPicPr>
          <p:cNvPr id="372" name="Google Shape;372;p34">
            <a:extLst>
              <a:ext uri="{FF2B5EF4-FFF2-40B4-BE49-F238E27FC236}">
                <a16:creationId xmlns:a16="http://schemas.microsoft.com/office/drawing/2014/main" id="{72114CC6-00D9-C51B-73B6-7EE7ED10E26C}"/>
              </a:ext>
            </a:extLst>
          </p:cNvPr>
          <p:cNvPicPr preferRelativeResize="0"/>
          <p:nvPr/>
        </p:nvPicPr>
        <p:blipFill>
          <a:blip r:embed="rId6">
            <a:alphaModFix/>
          </a:blip>
          <a:stretch>
            <a:fillRect/>
          </a:stretch>
        </p:blipFill>
        <p:spPr>
          <a:xfrm rot="-4572348">
            <a:off x="8191313" y="346493"/>
            <a:ext cx="360000" cy="555840"/>
          </a:xfrm>
          <a:prstGeom prst="rect">
            <a:avLst/>
          </a:prstGeom>
          <a:noFill/>
          <a:ln>
            <a:noFill/>
          </a:ln>
        </p:spPr>
      </p:pic>
      <p:pic>
        <p:nvPicPr>
          <p:cNvPr id="373" name="Google Shape;373;p34">
            <a:extLst>
              <a:ext uri="{FF2B5EF4-FFF2-40B4-BE49-F238E27FC236}">
                <a16:creationId xmlns:a16="http://schemas.microsoft.com/office/drawing/2014/main" id="{AD0AD022-4D8F-6503-68DF-9E917238641D}"/>
              </a:ext>
            </a:extLst>
          </p:cNvPr>
          <p:cNvPicPr preferRelativeResize="0"/>
          <p:nvPr/>
        </p:nvPicPr>
        <p:blipFill>
          <a:blip r:embed="rId6">
            <a:alphaModFix/>
          </a:blip>
          <a:stretch>
            <a:fillRect/>
          </a:stretch>
        </p:blipFill>
        <p:spPr>
          <a:xfrm rot="-9445069">
            <a:off x="6078297" y="1427477"/>
            <a:ext cx="360000" cy="555840"/>
          </a:xfrm>
          <a:prstGeom prst="rect">
            <a:avLst/>
          </a:prstGeom>
          <a:noFill/>
          <a:ln>
            <a:noFill/>
          </a:ln>
        </p:spPr>
      </p:pic>
      <p:pic>
        <p:nvPicPr>
          <p:cNvPr id="374" name="Google Shape;374;p34">
            <a:extLst>
              <a:ext uri="{FF2B5EF4-FFF2-40B4-BE49-F238E27FC236}">
                <a16:creationId xmlns:a16="http://schemas.microsoft.com/office/drawing/2014/main" id="{E4A49192-A43F-E625-BA15-17D8551494E9}"/>
              </a:ext>
            </a:extLst>
          </p:cNvPr>
          <p:cNvPicPr preferRelativeResize="0"/>
          <p:nvPr/>
        </p:nvPicPr>
        <p:blipFill>
          <a:blip r:embed="rId5">
            <a:alphaModFix/>
          </a:blip>
          <a:stretch>
            <a:fillRect/>
          </a:stretch>
        </p:blipFill>
        <p:spPr>
          <a:xfrm rot="10059425">
            <a:off x="6279355" y="2432516"/>
            <a:ext cx="360000" cy="606857"/>
          </a:xfrm>
          <a:prstGeom prst="rect">
            <a:avLst/>
          </a:prstGeom>
          <a:noFill/>
          <a:ln>
            <a:noFill/>
          </a:ln>
        </p:spPr>
      </p:pic>
      <p:pic>
        <p:nvPicPr>
          <p:cNvPr id="375" name="Google Shape;375;p34">
            <a:extLst>
              <a:ext uri="{FF2B5EF4-FFF2-40B4-BE49-F238E27FC236}">
                <a16:creationId xmlns:a16="http://schemas.microsoft.com/office/drawing/2014/main" id="{C85490EA-2076-EC97-C33F-FED0FFF68449}"/>
              </a:ext>
            </a:extLst>
          </p:cNvPr>
          <p:cNvPicPr preferRelativeResize="0"/>
          <p:nvPr/>
        </p:nvPicPr>
        <p:blipFill>
          <a:blip r:embed="rId6">
            <a:alphaModFix/>
          </a:blip>
          <a:stretch>
            <a:fillRect/>
          </a:stretch>
        </p:blipFill>
        <p:spPr>
          <a:xfrm rot="10310474">
            <a:off x="6078280" y="3463511"/>
            <a:ext cx="360000" cy="555840"/>
          </a:xfrm>
          <a:prstGeom prst="rect">
            <a:avLst/>
          </a:prstGeom>
          <a:noFill/>
          <a:ln>
            <a:noFill/>
          </a:ln>
        </p:spPr>
      </p:pic>
      <p:pic>
        <p:nvPicPr>
          <p:cNvPr id="376" name="Google Shape;376;p34">
            <a:extLst>
              <a:ext uri="{FF2B5EF4-FFF2-40B4-BE49-F238E27FC236}">
                <a16:creationId xmlns:a16="http://schemas.microsoft.com/office/drawing/2014/main" id="{6298D17E-9BC1-38B5-A2E5-6BB5899BB131}"/>
              </a:ext>
            </a:extLst>
          </p:cNvPr>
          <p:cNvPicPr preferRelativeResize="0"/>
          <p:nvPr/>
        </p:nvPicPr>
        <p:blipFill>
          <a:blip r:embed="rId5">
            <a:alphaModFix/>
          </a:blip>
          <a:stretch>
            <a:fillRect/>
          </a:stretch>
        </p:blipFill>
        <p:spPr>
          <a:xfrm rot="6038866">
            <a:off x="6994267" y="3768985"/>
            <a:ext cx="328965" cy="554532"/>
          </a:xfrm>
          <a:prstGeom prst="rect">
            <a:avLst/>
          </a:prstGeom>
          <a:noFill/>
          <a:ln>
            <a:noFill/>
          </a:ln>
        </p:spPr>
      </p:pic>
      <p:pic>
        <p:nvPicPr>
          <p:cNvPr id="377" name="Google Shape;377;p34">
            <a:extLst>
              <a:ext uri="{FF2B5EF4-FFF2-40B4-BE49-F238E27FC236}">
                <a16:creationId xmlns:a16="http://schemas.microsoft.com/office/drawing/2014/main" id="{29745597-EA26-F9CF-E341-4DF210797F1A}"/>
              </a:ext>
            </a:extLst>
          </p:cNvPr>
          <p:cNvPicPr preferRelativeResize="0"/>
          <p:nvPr/>
        </p:nvPicPr>
        <p:blipFill>
          <a:blip r:embed="rId6">
            <a:alphaModFix/>
          </a:blip>
          <a:stretch>
            <a:fillRect/>
          </a:stretch>
        </p:blipFill>
        <p:spPr>
          <a:xfrm rot="6547390">
            <a:off x="8063296" y="3952311"/>
            <a:ext cx="360000" cy="555840"/>
          </a:xfrm>
          <a:prstGeom prst="rect">
            <a:avLst/>
          </a:prstGeom>
          <a:noFill/>
          <a:ln>
            <a:noFill/>
          </a:ln>
        </p:spPr>
      </p:pic>
      <p:pic>
        <p:nvPicPr>
          <p:cNvPr id="378" name="Google Shape;378;p34">
            <a:extLst>
              <a:ext uri="{FF2B5EF4-FFF2-40B4-BE49-F238E27FC236}">
                <a16:creationId xmlns:a16="http://schemas.microsoft.com/office/drawing/2014/main" id="{B53E5DD4-4CC1-49CE-0270-72AF1E9BF733}"/>
              </a:ext>
            </a:extLst>
          </p:cNvPr>
          <p:cNvPicPr preferRelativeResize="0"/>
          <p:nvPr/>
        </p:nvPicPr>
        <p:blipFill>
          <a:blip r:embed="rId5">
            <a:alphaModFix/>
          </a:blip>
          <a:stretch>
            <a:fillRect/>
          </a:stretch>
        </p:blipFill>
        <p:spPr>
          <a:xfrm rot="6038866">
            <a:off x="9099200" y="3786785"/>
            <a:ext cx="328965" cy="554532"/>
          </a:xfrm>
          <a:prstGeom prst="rect">
            <a:avLst/>
          </a:prstGeom>
          <a:noFill/>
          <a:ln>
            <a:noFill/>
          </a:ln>
        </p:spPr>
      </p:pic>
      <p:pic>
        <p:nvPicPr>
          <p:cNvPr id="379" name="Google Shape;379;p34">
            <a:extLst>
              <a:ext uri="{FF2B5EF4-FFF2-40B4-BE49-F238E27FC236}">
                <a16:creationId xmlns:a16="http://schemas.microsoft.com/office/drawing/2014/main" id="{0DE39DB5-677E-E090-4FF7-B1E4FFC629A9}"/>
              </a:ext>
            </a:extLst>
          </p:cNvPr>
          <p:cNvPicPr preferRelativeResize="0"/>
          <p:nvPr/>
        </p:nvPicPr>
        <p:blipFill>
          <a:blip r:embed="rId6">
            <a:alphaModFix/>
          </a:blip>
          <a:stretch>
            <a:fillRect/>
          </a:stretch>
        </p:blipFill>
        <p:spPr>
          <a:xfrm rot="6547390">
            <a:off x="10399896" y="3952311"/>
            <a:ext cx="360000" cy="555840"/>
          </a:xfrm>
          <a:prstGeom prst="rect">
            <a:avLst/>
          </a:prstGeom>
          <a:noFill/>
          <a:ln>
            <a:noFill/>
          </a:ln>
        </p:spPr>
      </p:pic>
      <p:pic>
        <p:nvPicPr>
          <p:cNvPr id="380" name="Google Shape;380;p34">
            <a:extLst>
              <a:ext uri="{FF2B5EF4-FFF2-40B4-BE49-F238E27FC236}">
                <a16:creationId xmlns:a16="http://schemas.microsoft.com/office/drawing/2014/main" id="{57656799-6830-69F0-1B65-8ED3DA5C94E9}"/>
              </a:ext>
            </a:extLst>
          </p:cNvPr>
          <p:cNvPicPr preferRelativeResize="0"/>
          <p:nvPr/>
        </p:nvPicPr>
        <p:blipFill>
          <a:blip r:embed="rId5">
            <a:alphaModFix/>
          </a:blip>
          <a:stretch>
            <a:fillRect/>
          </a:stretch>
        </p:blipFill>
        <p:spPr>
          <a:xfrm rot="2227046">
            <a:off x="11034184" y="3233353"/>
            <a:ext cx="328965" cy="554532"/>
          </a:xfrm>
          <a:prstGeom prst="rect">
            <a:avLst/>
          </a:prstGeom>
          <a:noFill/>
          <a:ln>
            <a:noFill/>
          </a:ln>
        </p:spPr>
      </p:pic>
      <p:sp>
        <p:nvSpPr>
          <p:cNvPr id="382" name="Google Shape;382;p34">
            <a:extLst>
              <a:ext uri="{FF2B5EF4-FFF2-40B4-BE49-F238E27FC236}">
                <a16:creationId xmlns:a16="http://schemas.microsoft.com/office/drawing/2014/main" id="{05AD0F7C-C04C-9B80-4393-072E19AF7856}"/>
              </a:ext>
            </a:extLst>
          </p:cNvPr>
          <p:cNvSpPr/>
          <p:nvPr/>
        </p:nvSpPr>
        <p:spPr>
          <a:xfrm>
            <a:off x="3285867" y="2270400"/>
            <a:ext cx="803600" cy="234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383" name="Google Shape;383;p34">
            <a:extLst>
              <a:ext uri="{FF2B5EF4-FFF2-40B4-BE49-F238E27FC236}">
                <a16:creationId xmlns:a16="http://schemas.microsoft.com/office/drawing/2014/main" id="{9F197584-B993-0638-590C-8E6623782230}"/>
              </a:ext>
            </a:extLst>
          </p:cNvPr>
          <p:cNvSpPr/>
          <p:nvPr/>
        </p:nvSpPr>
        <p:spPr>
          <a:xfrm>
            <a:off x="4122333" y="2296904"/>
            <a:ext cx="980400" cy="234000"/>
          </a:xfrm>
          <a:prstGeom prst="rect">
            <a:avLst/>
          </a:prstGeom>
          <a:solidFill>
            <a:srgbClr val="CCCCCC"/>
          </a:solidFill>
          <a:ln w="9525" cap="flat" cmpd="sng">
            <a:solidFill>
              <a:srgbClr val="CCCCCC"/>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9" name="Freeform 18">
            <a:extLst>
              <a:ext uri="{FF2B5EF4-FFF2-40B4-BE49-F238E27FC236}">
                <a16:creationId xmlns:a16="http://schemas.microsoft.com/office/drawing/2014/main" id="{6A81134B-E6C2-1319-1EE4-21EB44E669F0}"/>
              </a:ext>
            </a:extLst>
          </p:cNvPr>
          <p:cNvSpPr/>
          <p:nvPr/>
        </p:nvSpPr>
        <p:spPr>
          <a:xfrm>
            <a:off x="1702943" y="2648783"/>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Google Shape;384;p34">
            <a:extLst>
              <a:ext uri="{FF2B5EF4-FFF2-40B4-BE49-F238E27FC236}">
                <a16:creationId xmlns:a16="http://schemas.microsoft.com/office/drawing/2014/main" id="{4B1A0FDA-C3F4-FA77-5DC3-D4D0542CB3F3}"/>
              </a:ext>
            </a:extLst>
          </p:cNvPr>
          <p:cNvSpPr/>
          <p:nvPr/>
        </p:nvSpPr>
        <p:spPr>
          <a:xfrm>
            <a:off x="2319247" y="2108633"/>
            <a:ext cx="980400" cy="3157200"/>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121900" tIns="121900" rIns="121900" bIns="121900" anchor="ctr" anchorCtr="0">
            <a:noAutofit/>
          </a:bodyPr>
          <a:lstStyle/>
          <a:p>
            <a:pPr algn="ctr"/>
            <a:endParaRPr sz="2400"/>
          </a:p>
        </p:txBody>
      </p:sp>
      <p:sp>
        <p:nvSpPr>
          <p:cNvPr id="14" name="Freeform 13">
            <a:extLst>
              <a:ext uri="{FF2B5EF4-FFF2-40B4-BE49-F238E27FC236}">
                <a16:creationId xmlns:a16="http://schemas.microsoft.com/office/drawing/2014/main" id="{2FEF4139-8285-06CE-4388-F218DD41FF76}"/>
              </a:ext>
            </a:extLst>
          </p:cNvPr>
          <p:cNvSpPr/>
          <p:nvPr/>
        </p:nvSpPr>
        <p:spPr>
          <a:xfrm flipH="1">
            <a:off x="2557313" y="2658018"/>
            <a:ext cx="498764" cy="174319"/>
          </a:xfrm>
          <a:custGeom>
            <a:avLst/>
            <a:gdLst>
              <a:gd name="connsiteX0" fmla="*/ 0 w 2753591"/>
              <a:gd name="connsiteY0" fmla="*/ 0 h 426027"/>
              <a:gd name="connsiteX1" fmla="*/ 10391 w 2753591"/>
              <a:gd name="connsiteY1" fmla="*/ 62346 h 426027"/>
              <a:gd name="connsiteX2" fmla="*/ 20782 w 2753591"/>
              <a:gd name="connsiteY2" fmla="*/ 218209 h 426027"/>
              <a:gd name="connsiteX3" fmla="*/ 41564 w 2753591"/>
              <a:gd name="connsiteY3" fmla="*/ 311727 h 426027"/>
              <a:gd name="connsiteX4" fmla="*/ 114300 w 2753591"/>
              <a:gd name="connsiteY4" fmla="*/ 415636 h 426027"/>
              <a:gd name="connsiteX5" fmla="*/ 207818 w 2753591"/>
              <a:gd name="connsiteY5" fmla="*/ 426027 h 426027"/>
              <a:gd name="connsiteX6" fmla="*/ 290946 w 2753591"/>
              <a:gd name="connsiteY6" fmla="*/ 415636 h 426027"/>
              <a:gd name="connsiteX7" fmla="*/ 363682 w 2753591"/>
              <a:gd name="connsiteY7" fmla="*/ 384464 h 426027"/>
              <a:gd name="connsiteX8" fmla="*/ 457200 w 2753591"/>
              <a:gd name="connsiteY8" fmla="*/ 332509 h 426027"/>
              <a:gd name="connsiteX9" fmla="*/ 581891 w 2753591"/>
              <a:gd name="connsiteY9" fmla="*/ 228600 h 426027"/>
              <a:gd name="connsiteX10" fmla="*/ 613064 w 2753591"/>
              <a:gd name="connsiteY10" fmla="*/ 187036 h 426027"/>
              <a:gd name="connsiteX11" fmla="*/ 675409 w 2753591"/>
              <a:gd name="connsiteY11" fmla="*/ 135082 h 426027"/>
              <a:gd name="connsiteX12" fmla="*/ 789709 w 2753591"/>
              <a:gd name="connsiteY12" fmla="*/ 114300 h 426027"/>
              <a:gd name="connsiteX13" fmla="*/ 966355 w 2753591"/>
              <a:gd name="connsiteY13" fmla="*/ 135082 h 426027"/>
              <a:gd name="connsiteX14" fmla="*/ 1070264 w 2753591"/>
              <a:gd name="connsiteY14" fmla="*/ 290946 h 426027"/>
              <a:gd name="connsiteX15" fmla="*/ 1122218 w 2753591"/>
              <a:gd name="connsiteY15" fmla="*/ 374073 h 426027"/>
              <a:gd name="connsiteX16" fmla="*/ 1184564 w 2753591"/>
              <a:gd name="connsiteY16" fmla="*/ 332509 h 426027"/>
              <a:gd name="connsiteX17" fmla="*/ 1257300 w 2753591"/>
              <a:gd name="connsiteY17" fmla="*/ 270164 h 426027"/>
              <a:gd name="connsiteX18" fmla="*/ 1350818 w 2753591"/>
              <a:gd name="connsiteY18" fmla="*/ 197427 h 426027"/>
              <a:gd name="connsiteX19" fmla="*/ 1454727 w 2753591"/>
              <a:gd name="connsiteY19" fmla="*/ 207818 h 426027"/>
              <a:gd name="connsiteX20" fmla="*/ 1527464 w 2753591"/>
              <a:gd name="connsiteY20" fmla="*/ 238991 h 426027"/>
              <a:gd name="connsiteX21" fmla="*/ 1558637 w 2753591"/>
              <a:gd name="connsiteY21" fmla="*/ 249382 h 426027"/>
              <a:gd name="connsiteX22" fmla="*/ 1724891 w 2753591"/>
              <a:gd name="connsiteY22" fmla="*/ 353291 h 426027"/>
              <a:gd name="connsiteX23" fmla="*/ 1808018 w 2753591"/>
              <a:gd name="connsiteY23" fmla="*/ 342900 h 426027"/>
              <a:gd name="connsiteX24" fmla="*/ 1859973 w 2753591"/>
              <a:gd name="connsiteY24" fmla="*/ 311727 h 426027"/>
              <a:gd name="connsiteX25" fmla="*/ 1953491 w 2753591"/>
              <a:gd name="connsiteY25" fmla="*/ 249382 h 426027"/>
              <a:gd name="connsiteX26" fmla="*/ 2036618 w 2753591"/>
              <a:gd name="connsiteY26" fmla="*/ 207818 h 426027"/>
              <a:gd name="connsiteX27" fmla="*/ 2088573 w 2753591"/>
              <a:gd name="connsiteY27" fmla="*/ 176646 h 426027"/>
              <a:gd name="connsiteX28" fmla="*/ 2150918 w 2753591"/>
              <a:gd name="connsiteY28" fmla="*/ 145473 h 426027"/>
              <a:gd name="connsiteX29" fmla="*/ 2234046 w 2753591"/>
              <a:gd name="connsiteY29" fmla="*/ 103909 h 426027"/>
              <a:gd name="connsiteX30" fmla="*/ 2337955 w 2753591"/>
              <a:gd name="connsiteY30" fmla="*/ 176646 h 426027"/>
              <a:gd name="connsiteX31" fmla="*/ 2400300 w 2753591"/>
              <a:gd name="connsiteY31" fmla="*/ 259773 h 426027"/>
              <a:gd name="connsiteX32" fmla="*/ 2524991 w 2753591"/>
              <a:gd name="connsiteY32" fmla="*/ 363682 h 426027"/>
              <a:gd name="connsiteX33" fmla="*/ 2556164 w 2753591"/>
              <a:gd name="connsiteY33" fmla="*/ 384464 h 426027"/>
              <a:gd name="connsiteX34" fmla="*/ 2597727 w 2753591"/>
              <a:gd name="connsiteY34" fmla="*/ 394855 h 426027"/>
              <a:gd name="connsiteX35" fmla="*/ 2691246 w 2753591"/>
              <a:gd name="connsiteY35" fmla="*/ 322118 h 426027"/>
              <a:gd name="connsiteX36" fmla="*/ 2753591 w 2753591"/>
              <a:gd name="connsiteY36" fmla="*/ 259773 h 4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753591" h="426027">
                <a:moveTo>
                  <a:pt x="0" y="0"/>
                </a:moveTo>
                <a:cubicBezTo>
                  <a:pt x="3464" y="20782"/>
                  <a:pt x="8393" y="41372"/>
                  <a:pt x="10391" y="62346"/>
                </a:cubicBezTo>
                <a:cubicBezTo>
                  <a:pt x="15328" y="114181"/>
                  <a:pt x="15845" y="166374"/>
                  <a:pt x="20782" y="218209"/>
                </a:cubicBezTo>
                <a:cubicBezTo>
                  <a:pt x="24066" y="252690"/>
                  <a:pt x="29141" y="280670"/>
                  <a:pt x="41564" y="311727"/>
                </a:cubicBezTo>
                <a:cubicBezTo>
                  <a:pt x="57413" y="351348"/>
                  <a:pt x="66173" y="400828"/>
                  <a:pt x="114300" y="415636"/>
                </a:cubicBezTo>
                <a:cubicBezTo>
                  <a:pt x="144278" y="424860"/>
                  <a:pt x="176645" y="422563"/>
                  <a:pt x="207818" y="426027"/>
                </a:cubicBezTo>
                <a:cubicBezTo>
                  <a:pt x="235527" y="422563"/>
                  <a:pt x="263471" y="420631"/>
                  <a:pt x="290946" y="415636"/>
                </a:cubicBezTo>
                <a:cubicBezTo>
                  <a:pt x="313413" y="411551"/>
                  <a:pt x="345416" y="394300"/>
                  <a:pt x="363682" y="384464"/>
                </a:cubicBezTo>
                <a:cubicBezTo>
                  <a:pt x="395080" y="367557"/>
                  <a:pt x="428182" y="353236"/>
                  <a:pt x="457200" y="332509"/>
                </a:cubicBezTo>
                <a:cubicBezTo>
                  <a:pt x="501226" y="301062"/>
                  <a:pt x="549429" y="271883"/>
                  <a:pt x="581891" y="228600"/>
                </a:cubicBezTo>
                <a:cubicBezTo>
                  <a:pt x="592282" y="214745"/>
                  <a:pt x="601793" y="200185"/>
                  <a:pt x="613064" y="187036"/>
                </a:cubicBezTo>
                <a:cubicBezTo>
                  <a:pt x="630297" y="166931"/>
                  <a:pt x="651361" y="147106"/>
                  <a:pt x="675409" y="135082"/>
                </a:cubicBezTo>
                <a:cubicBezTo>
                  <a:pt x="707444" y="119064"/>
                  <a:pt x="761055" y="117882"/>
                  <a:pt x="789709" y="114300"/>
                </a:cubicBezTo>
                <a:cubicBezTo>
                  <a:pt x="848591" y="121227"/>
                  <a:pt x="916183" y="103492"/>
                  <a:pt x="966355" y="135082"/>
                </a:cubicBezTo>
                <a:cubicBezTo>
                  <a:pt x="1019195" y="168352"/>
                  <a:pt x="1037170" y="237995"/>
                  <a:pt x="1070264" y="290946"/>
                </a:cubicBezTo>
                <a:lnTo>
                  <a:pt x="1122218" y="374073"/>
                </a:lnTo>
                <a:cubicBezTo>
                  <a:pt x="1197780" y="355182"/>
                  <a:pt x="1136724" y="380349"/>
                  <a:pt x="1184564" y="332509"/>
                </a:cubicBezTo>
                <a:cubicBezTo>
                  <a:pt x="1207144" y="309929"/>
                  <a:pt x="1233760" y="291742"/>
                  <a:pt x="1257300" y="270164"/>
                </a:cubicBezTo>
                <a:cubicBezTo>
                  <a:pt x="1332790" y="200965"/>
                  <a:pt x="1279392" y="233141"/>
                  <a:pt x="1350818" y="197427"/>
                </a:cubicBezTo>
                <a:cubicBezTo>
                  <a:pt x="1385454" y="200891"/>
                  <a:pt x="1420843" y="199845"/>
                  <a:pt x="1454727" y="207818"/>
                </a:cubicBezTo>
                <a:cubicBezTo>
                  <a:pt x="1480404" y="213860"/>
                  <a:pt x="1502972" y="229194"/>
                  <a:pt x="1527464" y="238991"/>
                </a:cubicBezTo>
                <a:cubicBezTo>
                  <a:pt x="1537634" y="243059"/>
                  <a:pt x="1548246" y="245918"/>
                  <a:pt x="1558637" y="249382"/>
                </a:cubicBezTo>
                <a:cubicBezTo>
                  <a:pt x="1696215" y="341101"/>
                  <a:pt x="1638648" y="310169"/>
                  <a:pt x="1724891" y="353291"/>
                </a:cubicBezTo>
                <a:cubicBezTo>
                  <a:pt x="1752600" y="349827"/>
                  <a:pt x="1781328" y="351112"/>
                  <a:pt x="1808018" y="342900"/>
                </a:cubicBezTo>
                <a:cubicBezTo>
                  <a:pt x="1827321" y="336960"/>
                  <a:pt x="1842984" y="322648"/>
                  <a:pt x="1859973" y="311727"/>
                </a:cubicBezTo>
                <a:cubicBezTo>
                  <a:pt x="1891488" y="291468"/>
                  <a:pt x="1921199" y="268377"/>
                  <a:pt x="1953491" y="249382"/>
                </a:cubicBezTo>
                <a:cubicBezTo>
                  <a:pt x="1980193" y="233675"/>
                  <a:pt x="2009341" y="222505"/>
                  <a:pt x="2036618" y="207818"/>
                </a:cubicBezTo>
                <a:cubicBezTo>
                  <a:pt x="2054400" y="198243"/>
                  <a:pt x="2070843" y="186317"/>
                  <a:pt x="2088573" y="176646"/>
                </a:cubicBezTo>
                <a:cubicBezTo>
                  <a:pt x="2108971" y="165520"/>
                  <a:pt x="2130994" y="157427"/>
                  <a:pt x="2150918" y="145473"/>
                </a:cubicBezTo>
                <a:cubicBezTo>
                  <a:pt x="2226615" y="100054"/>
                  <a:pt x="2156955" y="123182"/>
                  <a:pt x="2234046" y="103909"/>
                </a:cubicBezTo>
                <a:cubicBezTo>
                  <a:pt x="2239107" y="107283"/>
                  <a:pt x="2326121" y="163628"/>
                  <a:pt x="2337955" y="176646"/>
                </a:cubicBezTo>
                <a:cubicBezTo>
                  <a:pt x="2361254" y="202275"/>
                  <a:pt x="2375809" y="235282"/>
                  <a:pt x="2400300" y="259773"/>
                </a:cubicBezTo>
                <a:cubicBezTo>
                  <a:pt x="2438557" y="298030"/>
                  <a:pt x="2479974" y="333671"/>
                  <a:pt x="2524991" y="363682"/>
                </a:cubicBezTo>
                <a:cubicBezTo>
                  <a:pt x="2535382" y="370609"/>
                  <a:pt x="2544685" y="379545"/>
                  <a:pt x="2556164" y="384464"/>
                </a:cubicBezTo>
                <a:cubicBezTo>
                  <a:pt x="2569290" y="390090"/>
                  <a:pt x="2583873" y="391391"/>
                  <a:pt x="2597727" y="394855"/>
                </a:cubicBezTo>
                <a:cubicBezTo>
                  <a:pt x="2641030" y="365986"/>
                  <a:pt x="2641787" y="367081"/>
                  <a:pt x="2691246" y="322118"/>
                </a:cubicBezTo>
                <a:lnTo>
                  <a:pt x="2753591" y="259773"/>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9" name="Group 8">
            <a:extLst>
              <a:ext uri="{FF2B5EF4-FFF2-40B4-BE49-F238E27FC236}">
                <a16:creationId xmlns:a16="http://schemas.microsoft.com/office/drawing/2014/main" id="{8944CE9D-5E43-E2D6-E5CB-2F593B65A387}"/>
              </a:ext>
            </a:extLst>
          </p:cNvPr>
          <p:cNvGrpSpPr/>
          <p:nvPr/>
        </p:nvGrpSpPr>
        <p:grpSpPr>
          <a:xfrm>
            <a:off x="1448486" y="974703"/>
            <a:ext cx="3054223" cy="1149146"/>
            <a:chOff x="801082" y="688324"/>
            <a:chExt cx="2633723" cy="1035979"/>
          </a:xfrm>
        </p:grpSpPr>
        <p:sp>
          <p:nvSpPr>
            <p:cNvPr id="10" name="TextBox 9">
              <a:extLst>
                <a:ext uri="{FF2B5EF4-FFF2-40B4-BE49-F238E27FC236}">
                  <a16:creationId xmlns:a16="http://schemas.microsoft.com/office/drawing/2014/main" id="{4D71ED59-C1AB-B6C7-A9CB-57304E9BD18F}"/>
                </a:ext>
              </a:extLst>
            </p:cNvPr>
            <p:cNvSpPr txBox="1"/>
            <p:nvPr/>
          </p:nvSpPr>
          <p:spPr>
            <a:xfrm>
              <a:off x="1164384" y="889340"/>
              <a:ext cx="1003852" cy="527187"/>
            </a:xfrm>
            <a:prstGeom prst="rect">
              <a:avLst/>
            </a:prstGeom>
            <a:noFill/>
          </p:spPr>
          <p:txBody>
            <a:bodyPr wrap="square" rtlCol="0">
              <a:spAutoFit/>
            </a:bodyPr>
            <a:lstStyle/>
            <a:p>
              <a:r>
                <a:rPr lang="en-US" sz="3200">
                  <a:solidFill>
                    <a:schemeClr val="tx2">
                      <a:lumMod val="90000"/>
                    </a:schemeClr>
                  </a:solidFill>
                  <a:latin typeface="Dreaming Outloud Pro" panose="03050502040302030504" pitchFamily="66" charset="77"/>
                  <a:cs typeface="Dreaming Outloud Pro" panose="03050502040302030504" pitchFamily="66" charset="77"/>
                </a:rPr>
                <a:t>blue </a:t>
              </a:r>
            </a:p>
          </p:txBody>
        </p:sp>
        <p:sp>
          <p:nvSpPr>
            <p:cNvPr id="11" name="TextBox 10">
              <a:extLst>
                <a:ext uri="{FF2B5EF4-FFF2-40B4-BE49-F238E27FC236}">
                  <a16:creationId xmlns:a16="http://schemas.microsoft.com/office/drawing/2014/main" id="{51799B43-897C-F4AD-855C-3775FBC6DE78}"/>
                </a:ext>
              </a:extLst>
            </p:cNvPr>
            <p:cNvSpPr txBox="1"/>
            <p:nvPr/>
          </p:nvSpPr>
          <p:spPr>
            <a:xfrm>
              <a:off x="1893106" y="1197116"/>
              <a:ext cx="1541699" cy="527187"/>
            </a:xfrm>
            <a:prstGeom prst="rect">
              <a:avLst/>
            </a:prstGeom>
            <a:noFill/>
          </p:spPr>
          <p:txBody>
            <a:bodyPr wrap="square" rtlCol="0">
              <a:spAutoFit/>
            </a:bodyPr>
            <a:lstStyle/>
            <a:p>
              <a:r>
                <a:rPr lang="en-US" sz="3200">
                  <a:solidFill>
                    <a:schemeClr val="tx2">
                      <a:lumMod val="90000"/>
                    </a:schemeClr>
                  </a:solidFill>
                  <a:latin typeface="Dreaming Outloud Pro" panose="03050502040302030504" pitchFamily="66" charset="77"/>
                  <a:cs typeface="Dreaming Outloud Pro" panose="03050502040302030504" pitchFamily="66" charset="77"/>
                </a:rPr>
                <a:t>Sally M. </a:t>
              </a:r>
            </a:p>
          </p:txBody>
        </p:sp>
        <p:sp>
          <p:nvSpPr>
            <p:cNvPr id="12" name="TextBox 11">
              <a:extLst>
                <a:ext uri="{FF2B5EF4-FFF2-40B4-BE49-F238E27FC236}">
                  <a16:creationId xmlns:a16="http://schemas.microsoft.com/office/drawing/2014/main" id="{1A9FCF40-DA95-3003-A01A-4B6C96E25637}"/>
                </a:ext>
              </a:extLst>
            </p:cNvPr>
            <p:cNvSpPr txBox="1"/>
            <p:nvPr/>
          </p:nvSpPr>
          <p:spPr>
            <a:xfrm>
              <a:off x="801082" y="688324"/>
              <a:ext cx="1003852" cy="527187"/>
            </a:xfrm>
            <a:prstGeom prst="rect">
              <a:avLst/>
            </a:prstGeom>
            <a:noFill/>
          </p:spPr>
          <p:txBody>
            <a:bodyPr wrap="square" rtlCol="0">
              <a:spAutoFit/>
            </a:bodyPr>
            <a:lstStyle/>
            <a:p>
              <a:r>
                <a:rPr lang="en-US" sz="3200">
                  <a:solidFill>
                    <a:schemeClr val="tx2">
                      <a:lumMod val="90000"/>
                    </a:schemeClr>
                  </a:solidFill>
                  <a:latin typeface="Dreaming Outloud Pro" panose="03050502040302030504" pitchFamily="66" charset="77"/>
                  <a:cs typeface="Dreaming Outloud Pro" panose="03050502040302030504" pitchFamily="66" charset="77"/>
                </a:rPr>
                <a:t>4 </a:t>
              </a:r>
            </a:p>
          </p:txBody>
        </p:sp>
      </p:grpSp>
      <p:pic>
        <p:nvPicPr>
          <p:cNvPr id="8" name="Graphic 7" descr="Pen with solid fill">
            <a:extLst>
              <a:ext uri="{FF2B5EF4-FFF2-40B4-BE49-F238E27FC236}">
                <a16:creationId xmlns:a16="http://schemas.microsoft.com/office/drawing/2014/main" id="{5A86DA4E-BE76-6FDB-2E29-E43442D3B2E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38813" y="1688051"/>
            <a:ext cx="1219200" cy="1219200"/>
          </a:xfrm>
          <a:prstGeom prst="rect">
            <a:avLst/>
          </a:prstGeom>
        </p:spPr>
      </p:pic>
      <p:sp>
        <p:nvSpPr>
          <p:cNvPr id="15" name="TextBox 14">
            <a:extLst>
              <a:ext uri="{FF2B5EF4-FFF2-40B4-BE49-F238E27FC236}">
                <a16:creationId xmlns:a16="http://schemas.microsoft.com/office/drawing/2014/main" id="{BAD5BE0D-4515-B42C-B30C-7742948C419C}"/>
              </a:ext>
            </a:extLst>
          </p:cNvPr>
          <p:cNvSpPr txBox="1"/>
          <p:nvPr/>
        </p:nvSpPr>
        <p:spPr>
          <a:xfrm>
            <a:off x="5393155" y="5916253"/>
            <a:ext cx="6172327" cy="779572"/>
          </a:xfrm>
          <a:custGeom>
            <a:avLst/>
            <a:gdLst>
              <a:gd name="connsiteX0" fmla="*/ 0 w 6172327"/>
              <a:gd name="connsiteY0" fmla="*/ 0 h 779572"/>
              <a:gd name="connsiteX1" fmla="*/ 622844 w 6172327"/>
              <a:gd name="connsiteY1" fmla="*/ 0 h 779572"/>
              <a:gd name="connsiteX2" fmla="*/ 998795 w 6172327"/>
              <a:gd name="connsiteY2" fmla="*/ 0 h 779572"/>
              <a:gd name="connsiteX3" fmla="*/ 1498192 w 6172327"/>
              <a:gd name="connsiteY3" fmla="*/ 0 h 779572"/>
              <a:gd name="connsiteX4" fmla="*/ 2182759 w 6172327"/>
              <a:gd name="connsiteY4" fmla="*/ 0 h 779572"/>
              <a:gd name="connsiteX5" fmla="*/ 2743880 w 6172327"/>
              <a:gd name="connsiteY5" fmla="*/ 0 h 779572"/>
              <a:gd name="connsiteX6" fmla="*/ 3366724 w 6172327"/>
              <a:gd name="connsiteY6" fmla="*/ 0 h 779572"/>
              <a:gd name="connsiteX7" fmla="*/ 3866121 w 6172327"/>
              <a:gd name="connsiteY7" fmla="*/ 0 h 779572"/>
              <a:gd name="connsiteX8" fmla="*/ 4427242 w 6172327"/>
              <a:gd name="connsiteY8" fmla="*/ 0 h 779572"/>
              <a:gd name="connsiteX9" fmla="*/ 5111809 w 6172327"/>
              <a:gd name="connsiteY9" fmla="*/ 0 h 779572"/>
              <a:gd name="connsiteX10" fmla="*/ 5549483 w 6172327"/>
              <a:gd name="connsiteY10" fmla="*/ 0 h 779572"/>
              <a:gd name="connsiteX11" fmla="*/ 6172327 w 6172327"/>
              <a:gd name="connsiteY11" fmla="*/ 0 h 779572"/>
              <a:gd name="connsiteX12" fmla="*/ 6172327 w 6172327"/>
              <a:gd name="connsiteY12" fmla="*/ 374195 h 779572"/>
              <a:gd name="connsiteX13" fmla="*/ 6172327 w 6172327"/>
              <a:gd name="connsiteY13" fmla="*/ 779572 h 779572"/>
              <a:gd name="connsiteX14" fmla="*/ 5611206 w 6172327"/>
              <a:gd name="connsiteY14" fmla="*/ 779572 h 779572"/>
              <a:gd name="connsiteX15" fmla="*/ 5050086 w 6172327"/>
              <a:gd name="connsiteY15" fmla="*/ 779572 h 779572"/>
              <a:gd name="connsiteX16" fmla="*/ 4612412 w 6172327"/>
              <a:gd name="connsiteY16" fmla="*/ 779572 h 779572"/>
              <a:gd name="connsiteX17" fmla="*/ 4051291 w 6172327"/>
              <a:gd name="connsiteY17" fmla="*/ 779572 h 779572"/>
              <a:gd name="connsiteX18" fmla="*/ 3490170 w 6172327"/>
              <a:gd name="connsiteY18" fmla="*/ 779572 h 779572"/>
              <a:gd name="connsiteX19" fmla="*/ 2929050 w 6172327"/>
              <a:gd name="connsiteY19" fmla="*/ 779572 h 779572"/>
              <a:gd name="connsiteX20" fmla="*/ 2367929 w 6172327"/>
              <a:gd name="connsiteY20" fmla="*/ 779572 h 779572"/>
              <a:gd name="connsiteX21" fmla="*/ 1868532 w 6172327"/>
              <a:gd name="connsiteY21" fmla="*/ 779572 h 779572"/>
              <a:gd name="connsiteX22" fmla="*/ 1245688 w 6172327"/>
              <a:gd name="connsiteY22" fmla="*/ 779572 h 779572"/>
              <a:gd name="connsiteX23" fmla="*/ 684567 w 6172327"/>
              <a:gd name="connsiteY23" fmla="*/ 779572 h 779572"/>
              <a:gd name="connsiteX24" fmla="*/ 0 w 6172327"/>
              <a:gd name="connsiteY24" fmla="*/ 779572 h 779572"/>
              <a:gd name="connsiteX25" fmla="*/ 0 w 6172327"/>
              <a:gd name="connsiteY25" fmla="*/ 374195 h 779572"/>
              <a:gd name="connsiteX26" fmla="*/ 0 w 6172327"/>
              <a:gd name="connsiteY26" fmla="*/ 0 h 77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172327" h="779572" fill="none" extrusionOk="0">
                <a:moveTo>
                  <a:pt x="0" y="0"/>
                </a:moveTo>
                <a:cubicBezTo>
                  <a:pt x="297239" y="-3823"/>
                  <a:pt x="401134" y="24991"/>
                  <a:pt x="622844" y="0"/>
                </a:cubicBezTo>
                <a:cubicBezTo>
                  <a:pt x="844554" y="-24991"/>
                  <a:pt x="843831" y="42577"/>
                  <a:pt x="998795" y="0"/>
                </a:cubicBezTo>
                <a:cubicBezTo>
                  <a:pt x="1153759" y="-42577"/>
                  <a:pt x="1339261" y="20633"/>
                  <a:pt x="1498192" y="0"/>
                </a:cubicBezTo>
                <a:cubicBezTo>
                  <a:pt x="1657123" y="-20633"/>
                  <a:pt x="1879209" y="57923"/>
                  <a:pt x="2182759" y="0"/>
                </a:cubicBezTo>
                <a:cubicBezTo>
                  <a:pt x="2486309" y="-57923"/>
                  <a:pt x="2602442" y="27211"/>
                  <a:pt x="2743880" y="0"/>
                </a:cubicBezTo>
                <a:cubicBezTo>
                  <a:pt x="2885318" y="-27211"/>
                  <a:pt x="3099805" y="27099"/>
                  <a:pt x="3366724" y="0"/>
                </a:cubicBezTo>
                <a:cubicBezTo>
                  <a:pt x="3633643" y="-27099"/>
                  <a:pt x="3706812" y="8805"/>
                  <a:pt x="3866121" y="0"/>
                </a:cubicBezTo>
                <a:cubicBezTo>
                  <a:pt x="4025430" y="-8805"/>
                  <a:pt x="4233696" y="33601"/>
                  <a:pt x="4427242" y="0"/>
                </a:cubicBezTo>
                <a:cubicBezTo>
                  <a:pt x="4620788" y="-33601"/>
                  <a:pt x="4850036" y="40149"/>
                  <a:pt x="5111809" y="0"/>
                </a:cubicBezTo>
                <a:cubicBezTo>
                  <a:pt x="5373582" y="-40149"/>
                  <a:pt x="5366513" y="3408"/>
                  <a:pt x="5549483" y="0"/>
                </a:cubicBezTo>
                <a:cubicBezTo>
                  <a:pt x="5732453" y="-3408"/>
                  <a:pt x="5898469" y="7312"/>
                  <a:pt x="6172327" y="0"/>
                </a:cubicBezTo>
                <a:cubicBezTo>
                  <a:pt x="6181646" y="156859"/>
                  <a:pt x="6158629" y="284965"/>
                  <a:pt x="6172327" y="374195"/>
                </a:cubicBezTo>
                <a:cubicBezTo>
                  <a:pt x="6186025" y="463426"/>
                  <a:pt x="6157372" y="616463"/>
                  <a:pt x="6172327" y="779572"/>
                </a:cubicBezTo>
                <a:cubicBezTo>
                  <a:pt x="5959994" y="814398"/>
                  <a:pt x="5768972" y="723390"/>
                  <a:pt x="5611206" y="779572"/>
                </a:cubicBezTo>
                <a:cubicBezTo>
                  <a:pt x="5453440" y="835754"/>
                  <a:pt x="5283548" y="730728"/>
                  <a:pt x="5050086" y="779572"/>
                </a:cubicBezTo>
                <a:cubicBezTo>
                  <a:pt x="4816624" y="828416"/>
                  <a:pt x="4772227" y="732526"/>
                  <a:pt x="4612412" y="779572"/>
                </a:cubicBezTo>
                <a:cubicBezTo>
                  <a:pt x="4452597" y="826618"/>
                  <a:pt x="4320404" y="778940"/>
                  <a:pt x="4051291" y="779572"/>
                </a:cubicBezTo>
                <a:cubicBezTo>
                  <a:pt x="3782178" y="780204"/>
                  <a:pt x="3769294" y="732336"/>
                  <a:pt x="3490170" y="779572"/>
                </a:cubicBezTo>
                <a:cubicBezTo>
                  <a:pt x="3211046" y="826808"/>
                  <a:pt x="3179523" y="760697"/>
                  <a:pt x="2929050" y="779572"/>
                </a:cubicBezTo>
                <a:cubicBezTo>
                  <a:pt x="2678577" y="798447"/>
                  <a:pt x="2623971" y="767649"/>
                  <a:pt x="2367929" y="779572"/>
                </a:cubicBezTo>
                <a:cubicBezTo>
                  <a:pt x="2111887" y="791495"/>
                  <a:pt x="2087874" y="763491"/>
                  <a:pt x="1868532" y="779572"/>
                </a:cubicBezTo>
                <a:cubicBezTo>
                  <a:pt x="1649190" y="795653"/>
                  <a:pt x="1467422" y="757642"/>
                  <a:pt x="1245688" y="779572"/>
                </a:cubicBezTo>
                <a:cubicBezTo>
                  <a:pt x="1023954" y="801502"/>
                  <a:pt x="934531" y="762703"/>
                  <a:pt x="684567" y="779572"/>
                </a:cubicBezTo>
                <a:cubicBezTo>
                  <a:pt x="434603" y="796441"/>
                  <a:pt x="325593" y="766602"/>
                  <a:pt x="0" y="779572"/>
                </a:cubicBezTo>
                <a:cubicBezTo>
                  <a:pt x="-18638" y="595857"/>
                  <a:pt x="45503" y="552369"/>
                  <a:pt x="0" y="374195"/>
                </a:cubicBezTo>
                <a:cubicBezTo>
                  <a:pt x="-45503" y="196021"/>
                  <a:pt x="28158" y="76553"/>
                  <a:pt x="0" y="0"/>
                </a:cubicBezTo>
                <a:close/>
              </a:path>
              <a:path w="6172327" h="779572" stroke="0" extrusionOk="0">
                <a:moveTo>
                  <a:pt x="0" y="0"/>
                </a:moveTo>
                <a:cubicBezTo>
                  <a:pt x="146732" y="-25113"/>
                  <a:pt x="388810" y="33599"/>
                  <a:pt x="499397" y="0"/>
                </a:cubicBezTo>
                <a:cubicBezTo>
                  <a:pt x="609984" y="-33599"/>
                  <a:pt x="788508" y="39009"/>
                  <a:pt x="875348" y="0"/>
                </a:cubicBezTo>
                <a:cubicBezTo>
                  <a:pt x="962188" y="-39009"/>
                  <a:pt x="1302223" y="28372"/>
                  <a:pt x="1559915" y="0"/>
                </a:cubicBezTo>
                <a:cubicBezTo>
                  <a:pt x="1817607" y="-28372"/>
                  <a:pt x="1913542" y="22672"/>
                  <a:pt x="2059313" y="0"/>
                </a:cubicBezTo>
                <a:cubicBezTo>
                  <a:pt x="2205084" y="-22672"/>
                  <a:pt x="2362910" y="36969"/>
                  <a:pt x="2558710" y="0"/>
                </a:cubicBezTo>
                <a:cubicBezTo>
                  <a:pt x="2754510" y="-36969"/>
                  <a:pt x="2953578" y="45490"/>
                  <a:pt x="3243277" y="0"/>
                </a:cubicBezTo>
                <a:cubicBezTo>
                  <a:pt x="3532976" y="-45490"/>
                  <a:pt x="3541845" y="29937"/>
                  <a:pt x="3680951" y="0"/>
                </a:cubicBezTo>
                <a:cubicBezTo>
                  <a:pt x="3820057" y="-29937"/>
                  <a:pt x="4068113" y="65115"/>
                  <a:pt x="4365519" y="0"/>
                </a:cubicBezTo>
                <a:cubicBezTo>
                  <a:pt x="4662925" y="-65115"/>
                  <a:pt x="4851452" y="30556"/>
                  <a:pt x="5050086" y="0"/>
                </a:cubicBezTo>
                <a:cubicBezTo>
                  <a:pt x="5248720" y="-30556"/>
                  <a:pt x="5461016" y="4880"/>
                  <a:pt x="5611206" y="0"/>
                </a:cubicBezTo>
                <a:cubicBezTo>
                  <a:pt x="5761396" y="-4880"/>
                  <a:pt x="5937383" y="42695"/>
                  <a:pt x="6172327" y="0"/>
                </a:cubicBezTo>
                <a:cubicBezTo>
                  <a:pt x="6216935" y="170443"/>
                  <a:pt x="6136281" y="254457"/>
                  <a:pt x="6172327" y="381990"/>
                </a:cubicBezTo>
                <a:cubicBezTo>
                  <a:pt x="6208373" y="509523"/>
                  <a:pt x="6124898" y="692481"/>
                  <a:pt x="6172327" y="779572"/>
                </a:cubicBezTo>
                <a:cubicBezTo>
                  <a:pt x="6037716" y="810220"/>
                  <a:pt x="5844826" y="745668"/>
                  <a:pt x="5611206" y="779572"/>
                </a:cubicBezTo>
                <a:cubicBezTo>
                  <a:pt x="5377586" y="813476"/>
                  <a:pt x="5272843" y="744940"/>
                  <a:pt x="5173532" y="779572"/>
                </a:cubicBezTo>
                <a:cubicBezTo>
                  <a:pt x="5074221" y="814204"/>
                  <a:pt x="4821845" y="750471"/>
                  <a:pt x="4612412" y="779572"/>
                </a:cubicBezTo>
                <a:cubicBezTo>
                  <a:pt x="4402979" y="808673"/>
                  <a:pt x="4102756" y="715404"/>
                  <a:pt x="3927844" y="779572"/>
                </a:cubicBezTo>
                <a:cubicBezTo>
                  <a:pt x="3752932" y="843740"/>
                  <a:pt x="3523058" y="756629"/>
                  <a:pt x="3366724" y="779572"/>
                </a:cubicBezTo>
                <a:cubicBezTo>
                  <a:pt x="3210390" y="802515"/>
                  <a:pt x="3067670" y="736882"/>
                  <a:pt x="2990773" y="779572"/>
                </a:cubicBezTo>
                <a:cubicBezTo>
                  <a:pt x="2913876" y="822262"/>
                  <a:pt x="2731531" y="737613"/>
                  <a:pt x="2553099" y="779572"/>
                </a:cubicBezTo>
                <a:cubicBezTo>
                  <a:pt x="2374667" y="821531"/>
                  <a:pt x="2109456" y="756795"/>
                  <a:pt x="1868532" y="779572"/>
                </a:cubicBezTo>
                <a:cubicBezTo>
                  <a:pt x="1627608" y="802349"/>
                  <a:pt x="1512982" y="712610"/>
                  <a:pt x="1307411" y="779572"/>
                </a:cubicBezTo>
                <a:cubicBezTo>
                  <a:pt x="1101840" y="846534"/>
                  <a:pt x="1008229" y="751540"/>
                  <a:pt x="869737" y="779572"/>
                </a:cubicBezTo>
                <a:cubicBezTo>
                  <a:pt x="731245" y="807604"/>
                  <a:pt x="384440" y="743673"/>
                  <a:pt x="0" y="779572"/>
                </a:cubicBezTo>
                <a:cubicBezTo>
                  <a:pt x="-42100" y="643423"/>
                  <a:pt x="43629" y="509371"/>
                  <a:pt x="0" y="413173"/>
                </a:cubicBezTo>
                <a:cubicBezTo>
                  <a:pt x="-43629" y="316975"/>
                  <a:pt x="16878" y="127802"/>
                  <a:pt x="0" y="0"/>
                </a:cubicBezTo>
                <a:close/>
              </a:path>
            </a:pathLst>
          </a:custGeom>
          <a:solidFill>
            <a:schemeClr val="accent1">
              <a:lumMod val="40000"/>
              <a:lumOff val="60000"/>
            </a:schemeClr>
          </a:solidFill>
          <a:ln w="12700">
            <a:solidFill>
              <a:srgbClr val="0432FF"/>
            </a:solidFill>
            <a:extLst>
              <a:ext uri="{C807C97D-BFC1-408E-A445-0C87EB9F89A2}">
                <ask:lineSketchStyleProps xmlns:ask="http://schemas.microsoft.com/office/drawing/2018/sketchyshapes" sd="1219033472">
                  <a:prstGeom prst="rect">
                    <a:avLst/>
                  </a:prstGeom>
                  <ask:type>
                    <ask:lineSketchScribble/>
                  </ask:type>
                </ask:lineSketchStyleProps>
              </a:ext>
            </a:extLst>
          </a:ln>
          <a:effectLst/>
        </p:spPr>
        <p:txBody>
          <a:bodyPr wrap="square" lIns="121920" tIns="60960" rIns="121920" bIns="60960" rtlCol="0" anchor="t">
            <a:spAutoFit/>
          </a:bodyPr>
          <a:lstStyle/>
          <a:p>
            <a:r>
              <a:rPr lang="en-US" sz="2133" b="1" u="sng"/>
              <a:t>Step 4</a:t>
            </a:r>
            <a:r>
              <a:rPr lang="en-US" sz="2133" b="1"/>
              <a:t>: Repeat! This time, write the number that you count in column called “Count 2”. </a:t>
            </a:r>
          </a:p>
        </p:txBody>
      </p:sp>
    </p:spTree>
    <p:extLst>
      <p:ext uri="{BB962C8B-B14F-4D97-AF65-F5344CB8AC3E}">
        <p14:creationId xmlns:p14="http://schemas.microsoft.com/office/powerpoint/2010/main" val="2892024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1404</Words>
  <Application>Microsoft Macintosh PowerPoint</Application>
  <PresentationFormat>Widescreen</PresentationFormat>
  <Paragraphs>156</Paragraphs>
  <Slides>19</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Dreaming Outloud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Martinez, Sally</dc:creator>
  <cp:lastModifiedBy>Martinez, Sally</cp:lastModifiedBy>
  <cp:revision>2</cp:revision>
  <dcterms:created xsi:type="dcterms:W3CDTF">2025-05-13T16:24:58Z</dcterms:created>
  <dcterms:modified xsi:type="dcterms:W3CDTF">2025-05-13T16:26:49Z</dcterms:modified>
</cp:coreProperties>
</file>