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1"/>
  </p:normalViewPr>
  <p:slideViewPr>
    <p:cSldViewPr snapToGrid="0" showGuides="1">
      <p:cViewPr varScale="1">
        <p:scale>
          <a:sx n="75" d="100"/>
          <a:sy n="75" d="100"/>
        </p:scale>
        <p:origin x="3032" y="1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B6251-D4FF-3F4B-B7D1-16A4A391A2A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F2860-B0BA-9B40-BB78-15E46AC8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33FB7-17FE-EDB5-E3E6-85AD47379751}"/>
              </a:ext>
            </a:extLst>
          </p:cNvPr>
          <p:cNvSpPr txBox="1"/>
          <p:nvPr/>
        </p:nvSpPr>
        <p:spPr>
          <a:xfrm>
            <a:off x="381000" y="5029201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5F326-4F78-A1C8-A539-68E607AD6131}"/>
              </a:ext>
            </a:extLst>
          </p:cNvPr>
          <p:cNvSpPr txBox="1"/>
          <p:nvPr/>
        </p:nvSpPr>
        <p:spPr>
          <a:xfrm rot="10800000">
            <a:off x="397933" y="2168086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6362A-A55F-1C4D-B786-60D3B93A0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A5054-2D90-FBA1-61A1-9F9F451F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19FC-3F4D-27D2-F5AB-AF6D966C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749869-A8A0-61E7-C2C1-D425AB8832CC}"/>
              </a:ext>
            </a:extLst>
          </p:cNvPr>
          <p:cNvSpPr txBox="1"/>
          <p:nvPr/>
        </p:nvSpPr>
        <p:spPr>
          <a:xfrm>
            <a:off x="381000" y="5029201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2FCB6-0475-EA40-BFD2-70F6E91671D0}"/>
              </a:ext>
            </a:extLst>
          </p:cNvPr>
          <p:cNvSpPr txBox="1"/>
          <p:nvPr/>
        </p:nvSpPr>
        <p:spPr>
          <a:xfrm rot="10800000">
            <a:off x="397933" y="2168086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8D201-91CB-CE7D-7DE8-EDDBD1EC1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DF5C4-EAAF-1031-9763-C088867E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0058-2CF3-5184-29E4-1C24428D3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F0F540-41C9-393D-7D93-E70F9692216E}"/>
              </a:ext>
            </a:extLst>
          </p:cNvPr>
          <p:cNvSpPr txBox="1"/>
          <p:nvPr/>
        </p:nvSpPr>
        <p:spPr>
          <a:xfrm>
            <a:off x="381000" y="5029201"/>
            <a:ext cx="6273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F3ACE-1F92-52B8-49DA-29DFA7F60961}"/>
              </a:ext>
            </a:extLst>
          </p:cNvPr>
          <p:cNvSpPr txBox="1"/>
          <p:nvPr/>
        </p:nvSpPr>
        <p:spPr>
          <a:xfrm rot="10800000">
            <a:off x="397933" y="2168085"/>
            <a:ext cx="6273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63028-25BE-98DD-A118-67B9579A9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83B71-51A5-059F-3278-06930F9A7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AE2D-0359-5CCD-B110-45F03DF5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DA2E3A-FB75-9BA5-FE8F-2A88CB937171}"/>
              </a:ext>
            </a:extLst>
          </p:cNvPr>
          <p:cNvSpPr txBox="1"/>
          <p:nvPr/>
        </p:nvSpPr>
        <p:spPr>
          <a:xfrm>
            <a:off x="380999" y="5029201"/>
            <a:ext cx="63246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F219-C43A-8FAC-1116-BB9235A15104}"/>
              </a:ext>
            </a:extLst>
          </p:cNvPr>
          <p:cNvSpPr txBox="1"/>
          <p:nvPr/>
        </p:nvSpPr>
        <p:spPr>
          <a:xfrm rot="10800000">
            <a:off x="169333" y="2168085"/>
            <a:ext cx="632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28DD7-8426-6DB7-A1D8-B575207C4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468FF-4107-AA09-35D0-711BD179E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2F6E1-8630-E364-C333-E3F538AB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6CE397-C000-C947-257B-57BD076748F3}"/>
              </a:ext>
            </a:extLst>
          </p:cNvPr>
          <p:cNvSpPr txBox="1"/>
          <p:nvPr/>
        </p:nvSpPr>
        <p:spPr>
          <a:xfrm>
            <a:off x="381000" y="5029201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5C788-B2E4-0D3E-6C51-2C7B1A96FA29}"/>
              </a:ext>
            </a:extLst>
          </p:cNvPr>
          <p:cNvSpPr txBox="1"/>
          <p:nvPr/>
        </p:nvSpPr>
        <p:spPr>
          <a:xfrm rot="10800000">
            <a:off x="397933" y="2168086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921F-F891-B891-CC23-A34ABC690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FC3B4-792D-565E-6D36-A96CFFB2E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828F0-79F9-F803-6CDC-3CA788B7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4314C1-2D52-D2E1-B691-D9331CAC8F81}"/>
              </a:ext>
            </a:extLst>
          </p:cNvPr>
          <p:cNvSpPr txBox="1"/>
          <p:nvPr/>
        </p:nvSpPr>
        <p:spPr>
          <a:xfrm>
            <a:off x="381000" y="5029201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E4FF1-80CE-C883-6933-DB2C11E52885}"/>
              </a:ext>
            </a:extLst>
          </p:cNvPr>
          <p:cNvSpPr txBox="1"/>
          <p:nvPr/>
        </p:nvSpPr>
        <p:spPr>
          <a:xfrm rot="10800000">
            <a:off x="397933" y="2168086"/>
            <a:ext cx="6096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257FD-1951-C38D-3FC4-2652C684E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3AFD7-9DE6-320B-2308-9A575BEEE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48790-7E48-D372-B9DD-B0DA84B8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0C1736-2282-B8AE-4028-F09319C1EB5A}"/>
              </a:ext>
            </a:extLst>
          </p:cNvPr>
          <p:cNvSpPr txBox="1"/>
          <p:nvPr/>
        </p:nvSpPr>
        <p:spPr>
          <a:xfrm>
            <a:off x="380999" y="5029201"/>
            <a:ext cx="62399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CD526-637F-CC5C-80C6-0FA751CEDF5D}"/>
              </a:ext>
            </a:extLst>
          </p:cNvPr>
          <p:cNvSpPr txBox="1"/>
          <p:nvPr/>
        </p:nvSpPr>
        <p:spPr>
          <a:xfrm rot="10800000">
            <a:off x="169333" y="2168084"/>
            <a:ext cx="6451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0ACDD-6295-9CD7-5EE2-40441799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C4BED-8F25-E5F0-65FE-AA3D53CE2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4548-2CDC-E29D-0F17-C79DD1BA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3976F-2CB5-0EA8-A02A-C09317957D06}"/>
              </a:ext>
            </a:extLst>
          </p:cNvPr>
          <p:cNvSpPr txBox="1"/>
          <p:nvPr/>
        </p:nvSpPr>
        <p:spPr>
          <a:xfrm>
            <a:off x="186265" y="5029201"/>
            <a:ext cx="62907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2855A-B024-C2CD-C79C-2C6D17CF1BE7}"/>
              </a:ext>
            </a:extLst>
          </p:cNvPr>
          <p:cNvSpPr txBox="1"/>
          <p:nvPr/>
        </p:nvSpPr>
        <p:spPr>
          <a:xfrm rot="10800000">
            <a:off x="397933" y="2168085"/>
            <a:ext cx="6290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Colony 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99B7C-70E4-E675-EFA8-95E940A3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>
            <a:off x="2644559" y="6726235"/>
            <a:ext cx="1602746" cy="151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6B8EA-E789-7857-C0E2-883A1613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0000" l="1040" r="55717">
                        <a14:foregroundMark x1="11850" y1="7857" x2="11850" y2="7857"/>
                        <a14:foregroundMark x1="13929" y1="7500" x2="13929" y2="7500"/>
                        <a14:foregroundMark x1="17464" y1="5714" x2="17464" y2="5714"/>
                        <a14:foregroundMark x1="38877" y1="8571" x2="38877" y2="8571"/>
                        <a14:foregroundMark x1="1663" y1="55714" x2="1663" y2="55714"/>
                        <a14:foregroundMark x1="8316" y1="88929" x2="8316" y2="88929"/>
                        <a14:foregroundMark x1="18919" y1="88571" x2="18919" y2="88571"/>
                        <a14:foregroundMark x1="12890" y1="87857" x2="12890" y2="87857"/>
                        <a14:foregroundMark x1="44075" y1="90357" x2="44075" y2="90357"/>
                        <a14:foregroundMark x1="54886" y1="61786" x2="54886" y2="61786"/>
                        <a14:foregroundMark x1="55925" y1="72500" x2="55925" y2="72500"/>
                        <a14:foregroundMark x1="14761" y1="1429" x2="14761" y2="1429"/>
                        <a14:foregroundMark x1="7484" y1="80714" x2="7484" y2="80714"/>
                        <a14:foregroundMark x1="5613" y1="62857" x2="5613" y2="62857"/>
                        <a14:foregroundMark x1="6029" y1="68929" x2="6029" y2="68929"/>
                      </a14:backgroundRemoval>
                    </a14:imgEffect>
                  </a14:imgLayer>
                </a14:imgProps>
              </a:ext>
            </a:extLst>
          </a:blip>
          <a:srcRect r="41580" b="6786"/>
          <a:stretch/>
        </p:blipFill>
        <p:spPr>
          <a:xfrm rot="10800000">
            <a:off x="2627627" y="737392"/>
            <a:ext cx="1602746" cy="15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e9f48-7f07-48a2-b6fa-5d37929085d1" xsi:nil="true"/>
    <lcf76f155ced4ddcb4097134ff3c332f xmlns="8a67df07-7928-493c-ab34-38d091a8bebb">
      <Terms xmlns="http://schemas.microsoft.com/office/infopath/2007/PartnerControls"/>
    </lcf76f155ced4ddcb4097134ff3c332f>
    <What_x003f_ xmlns="8a67df07-7928-493c-ab34-38d091a8be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01C94FAB149A4585ED2F5E45A96004" ma:contentTypeVersion="17" ma:contentTypeDescription="Create a new document." ma:contentTypeScope="" ma:versionID="9d63f76cd238862666307b9e0b8d95fc">
  <xsd:schema xmlns:xsd="http://www.w3.org/2001/XMLSchema" xmlns:xs="http://www.w3.org/2001/XMLSchema" xmlns:p="http://schemas.microsoft.com/office/2006/metadata/properties" xmlns:ns2="8a67df07-7928-493c-ab34-38d091a8bebb" xmlns:ns3="df2e9f48-7f07-48a2-b6fa-5d37929085d1" targetNamespace="http://schemas.microsoft.com/office/2006/metadata/properties" ma:root="true" ma:fieldsID="d5f2b7e8beb8eb3ab761ccc6e82b5a21" ns2:_="" ns3:_="">
    <xsd:import namespace="8a67df07-7928-493c-ab34-38d091a8bebb"/>
    <xsd:import namespace="df2e9f48-7f07-48a2-b6fa-5d37929085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What_x003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7df07-7928-493c-ab34-38d091a8b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ad816ea-8460-453a-b1af-cd753e23c0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What_x003f_" ma:index="24" nillable="true" ma:displayName="What?" ma:format="Dropdown" ma:internalName="What_x003f_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e9f48-7f07-48a2-b6fa-5d37929085d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541a22f-4549-4213-8f9f-ce0d47f42044}" ma:internalName="TaxCatchAll" ma:showField="CatchAllData" ma:web="df2e9f48-7f07-48a2-b6fa-5d37929085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6FB87-64F6-4A67-B21D-FCF76ADBC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879BAF-2CB1-4002-91F2-2DC9DB70C31B}">
  <ds:schemaRefs>
    <ds:schemaRef ds:uri="http://schemas.microsoft.com/office/2006/metadata/properties"/>
    <ds:schemaRef ds:uri="http://schemas.microsoft.com/office/infopath/2007/PartnerControls"/>
    <ds:schemaRef ds:uri="df2e9f48-7f07-48a2-b6fa-5d37929085d1"/>
    <ds:schemaRef ds:uri="8a67df07-7928-493c-ab34-38d091a8bebb"/>
  </ds:schemaRefs>
</ds:datastoreItem>
</file>

<file path=customXml/itemProps3.xml><?xml version="1.0" encoding="utf-8"?>
<ds:datastoreItem xmlns:ds="http://schemas.openxmlformats.org/officeDocument/2006/customXml" ds:itemID="{C1B69071-FE63-4D8C-99D3-9C7DCAEC76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67df07-7928-493c-ab34-38d091a8bebb"/>
    <ds:schemaRef ds:uri="df2e9f48-7f07-48a2-b6fa-5d37929085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32</Words>
  <Application>Microsoft Office PowerPoint</Application>
  <PresentationFormat>Letter Paper (8.5x11 in)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author</dc:creator>
  <cp:lastModifiedBy>author</cp:lastModifiedBy>
  <cp:revision>3</cp:revision>
  <dcterms:created xsi:type="dcterms:W3CDTF">2025-01-24T14:46:48Z</dcterms:created>
  <dcterms:modified xsi:type="dcterms:W3CDTF">2025-05-13T16:29:35Z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0x010100FA01C94FAB149A4585ED2F5E45A96004</vt:lpwstr>
  </property>
</Properties>
</file>