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7" autoAdjust="0"/>
    <p:restoredTop sz="94660"/>
  </p:normalViewPr>
  <p:slideViewPr>
    <p:cSldViewPr>
      <p:cViewPr varScale="1">
        <p:scale>
          <a:sx n="65" d="100"/>
          <a:sy n="65" d="100"/>
        </p:scale>
        <p:origin x="-73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1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88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9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9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83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5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FA99-8D80-4757-A59E-BEAEFF322419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566E-235D-44DC-9379-39540040A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vthkdb01/Repor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brighton\Public\Customer%20Service\Projects\SQL%20Server%20Oper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quotes.com/quotation/Never_be_afraid_to_try_something_new_because_life_gets_boring_when_you_stay_within_the_limits_of_wha/37859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PRVTHKDB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SQL Server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at: </a:t>
            </a:r>
            <a:r>
              <a:rPr lang="en-US" dirty="0" smtClean="0">
                <a:hlinkClick r:id="rId2"/>
              </a:rPr>
              <a:t>http://PRVTHKDB01/Reports</a:t>
            </a:r>
            <a:endParaRPr lang="en-US" dirty="0" smtClean="0"/>
          </a:p>
          <a:p>
            <a:r>
              <a:rPr lang="en-US" dirty="0" smtClean="0"/>
              <a:t>Used to restore some of the features removed directly from SQL</a:t>
            </a:r>
          </a:p>
          <a:p>
            <a:r>
              <a:rPr lang="en-US" dirty="0" smtClean="0"/>
              <a:t>Can view:</a:t>
            </a:r>
          </a:p>
          <a:p>
            <a:pPr lvl="1"/>
            <a:r>
              <a:rPr lang="en-US" dirty="0" smtClean="0"/>
              <a:t>Database information</a:t>
            </a:r>
          </a:p>
          <a:p>
            <a:pPr lvl="1"/>
            <a:r>
              <a:rPr lang="en-US" dirty="0" smtClean="0"/>
              <a:t>Server information</a:t>
            </a:r>
          </a:p>
          <a:p>
            <a:pPr lvl="1"/>
            <a:r>
              <a:rPr lang="en-US" dirty="0" smtClean="0"/>
              <a:t>Instance Information</a:t>
            </a:r>
          </a:p>
          <a:p>
            <a:r>
              <a:rPr lang="en-US" dirty="0" smtClean="0"/>
              <a:t>Possibly integrating some CF reports into SSRS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SSRS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6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more advanced/friendly error handling (automatically send errors to me)</a:t>
            </a:r>
          </a:p>
          <a:p>
            <a:r>
              <a:rPr lang="en-US" dirty="0" smtClean="0"/>
              <a:t>Add more reports to SSRS</a:t>
            </a:r>
          </a:p>
          <a:p>
            <a:r>
              <a:rPr lang="en-US" dirty="0" smtClean="0"/>
              <a:t>Continue to improve documentation and </a:t>
            </a:r>
            <a:r>
              <a:rPr lang="en-US" dirty="0" err="1" smtClean="0"/>
              <a:t>easability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are the “master” SQL files, latest documentation, and SSRS project(s) located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\\brighton\Public\Customer Service\Projects\SQL Server Operations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Plans, and other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6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76601"/>
            <a:ext cx="7408333" cy="1676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I’m now willing to answer questions, but only if the answer is already “yes”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266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67000"/>
            <a:ext cx="7408333" cy="3459163"/>
          </a:xfrm>
        </p:spPr>
        <p:txBody>
          <a:bodyPr/>
          <a:lstStyle/>
          <a:p>
            <a:pPr marL="457200" indent="-457200" algn="ctr">
              <a:buFont typeface="+mj-lt"/>
              <a:buAutoNum type="alphaLcParenR"/>
            </a:pPr>
            <a:r>
              <a:rPr lang="en-US" b="1" dirty="0" smtClean="0"/>
              <a:t>New paradigm shift</a:t>
            </a:r>
          </a:p>
          <a:p>
            <a:pPr marL="759143" lvl="1" indent="-457200" algn="ctr">
              <a:buFont typeface="+mj-lt"/>
              <a:buAutoNum type="alphaLcParenR"/>
            </a:pPr>
            <a:r>
              <a:rPr lang="en-US" b="1" dirty="0" smtClean="0"/>
              <a:t>Why change</a:t>
            </a:r>
          </a:p>
          <a:p>
            <a:pPr marL="457200" indent="-457200" algn="ctr">
              <a:buFont typeface="+mj-lt"/>
              <a:buAutoNum type="alphaLcParenR"/>
            </a:pPr>
            <a:r>
              <a:rPr lang="en-US" b="1" dirty="0" smtClean="0"/>
              <a:t>Server details</a:t>
            </a:r>
          </a:p>
          <a:p>
            <a:pPr marL="457200" indent="-457200" algn="ctr">
              <a:buFont typeface="+mj-lt"/>
              <a:buAutoNum type="alphaLcParenR"/>
            </a:pPr>
            <a:r>
              <a:rPr lang="en-US" b="1" dirty="0" smtClean="0"/>
              <a:t>Backup procedure</a:t>
            </a:r>
          </a:p>
          <a:p>
            <a:pPr marL="457200" indent="-457200" algn="ctr">
              <a:buFont typeface="+mj-lt"/>
              <a:buAutoNum type="alphaLcParenR"/>
            </a:pPr>
            <a:r>
              <a:rPr lang="en-US" b="1" dirty="0" smtClean="0"/>
              <a:t>Restore procedure</a:t>
            </a:r>
          </a:p>
          <a:p>
            <a:pPr marL="457200" indent="-457200" algn="ctr">
              <a:buFont typeface="+mj-lt"/>
              <a:buAutoNum type="alphaLcParenR"/>
            </a:pPr>
            <a:r>
              <a:rPr lang="en-US" b="1" dirty="0" smtClean="0"/>
              <a:t>SSRS and reporting</a:t>
            </a:r>
          </a:p>
          <a:p>
            <a:pPr marL="457200" indent="-457200" algn="ctr">
              <a:buFont typeface="+mj-lt"/>
              <a:buAutoNum type="alphaLcParenR"/>
            </a:pPr>
            <a:r>
              <a:rPr lang="en-US" b="1" dirty="0" smtClean="0"/>
              <a:t>Questions</a:t>
            </a:r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Changing from a single database, multi-user approach to a multi-database, controlled multi-user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Other reasons:</a:t>
            </a:r>
          </a:p>
          <a:p>
            <a:r>
              <a:rPr lang="en-US" dirty="0" smtClean="0"/>
              <a:t>Create consistency and simplicity</a:t>
            </a:r>
          </a:p>
          <a:p>
            <a:r>
              <a:rPr lang="en-US" dirty="0" smtClean="0"/>
              <a:t>Meet PCI requirements</a:t>
            </a:r>
          </a:p>
          <a:p>
            <a:r>
              <a:rPr lang="en-US" dirty="0" smtClean="0"/>
              <a:t>Try something new!</a:t>
            </a:r>
          </a:p>
          <a:p>
            <a:pPr marL="0" lvl="2" indent="0">
              <a:buNone/>
            </a:pPr>
            <a:endParaRPr lang="en-US" b="1" u="sng" dirty="0" smtClean="0">
              <a:hlinkClick r:id="rId2" tooltip="Never be afraid to try something new because life gets boring when you stay within the limits of what&#10;you already know."/>
            </a:endParaRPr>
          </a:p>
          <a:p>
            <a:pPr marL="0" lvl="2" indent="0">
              <a:buNone/>
            </a:pPr>
            <a:r>
              <a:rPr lang="en-US" b="1" dirty="0"/>
              <a:t>	</a:t>
            </a:r>
            <a:r>
              <a:rPr lang="en-US" dirty="0" smtClean="0"/>
              <a:t>Never</a:t>
            </a:r>
            <a:r>
              <a:rPr lang="en-US" dirty="0"/>
              <a:t> be afraid to try something new because life gets </a:t>
            </a:r>
            <a:r>
              <a:rPr lang="en-US" dirty="0" smtClean="0"/>
              <a:t>	boring </a:t>
            </a:r>
            <a:r>
              <a:rPr lang="en-US" dirty="0"/>
              <a:t>when you stay within the limits of what you already </a:t>
            </a:r>
            <a:r>
              <a:rPr lang="en-US" dirty="0" smtClean="0"/>
              <a:t>	know.</a:t>
            </a:r>
            <a:endParaRPr lang="en-US" dirty="0"/>
          </a:p>
          <a:p>
            <a:pPr marL="0" lvl="2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Unknown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Paradigm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>
            <a:normAutofit/>
          </a:bodyPr>
          <a:lstStyle/>
          <a:p>
            <a:r>
              <a:rPr lang="en-US" dirty="0" smtClean="0"/>
              <a:t>FQDN: PRVTHKDB01.mpls.digitalriver.com</a:t>
            </a:r>
          </a:p>
          <a:p>
            <a:r>
              <a:rPr lang="en-US" dirty="0" smtClean="0"/>
              <a:t>There are 4 separate instances</a:t>
            </a:r>
          </a:p>
          <a:p>
            <a:pPr lvl="1"/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DEV</a:t>
            </a:r>
          </a:p>
          <a:p>
            <a:pPr lvl="1"/>
            <a:r>
              <a:rPr lang="en-US" dirty="0" smtClean="0"/>
              <a:t>SQL11</a:t>
            </a:r>
          </a:p>
          <a:p>
            <a:r>
              <a:rPr lang="en-US" dirty="0" smtClean="0"/>
              <a:t>Shares for each respective instance reside at: </a:t>
            </a:r>
            <a:r>
              <a:rPr lang="en-US" dirty="0" smtClean="0">
                <a:hlinkClick r:id="rId2" action="ppaction://hlinkfile"/>
              </a:rPr>
              <a:t>\\PRVTHKDB01</a:t>
            </a:r>
            <a:endParaRPr lang="en-US" dirty="0" smtClean="0"/>
          </a:p>
          <a:p>
            <a:r>
              <a:rPr lang="en-US" dirty="0" smtClean="0"/>
              <a:t>Should connect in one of two ways (Windows </a:t>
            </a:r>
            <a:r>
              <a:rPr lang="en-US" dirty="0" err="1" smtClean="0"/>
              <a:t>vs</a:t>
            </a:r>
            <a:r>
              <a:rPr lang="en-US" dirty="0" smtClean="0"/>
              <a:t> SQL)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799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Dbo.usp_THKBackupDB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setDbName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setClient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setBackupType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setBackupMethod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setDbType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setProbNbr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setBackupRetention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Filename naming convention:</a:t>
            </a:r>
          </a:p>
          <a:p>
            <a:pPr lvl="1"/>
            <a:r>
              <a:rPr lang="en-US" i="1" dirty="0" err="1" smtClean="0"/>
              <a:t>Client_User_Date_Time_thkVersion_dbType_status_problem</a:t>
            </a:r>
            <a:r>
              <a:rPr lang="en-US" i="1" dirty="0" smtClean="0"/>
              <a:t>#_#.</a:t>
            </a:r>
            <a:r>
              <a:rPr lang="en-US" i="1" dirty="0" err="1" smtClean="0"/>
              <a:t>ext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3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5" b="20915"/>
          <a:stretch>
            <a:fillRect/>
          </a:stretch>
        </p:blipFill>
        <p:spPr>
          <a:xfrm>
            <a:off x="609600" y="944668"/>
            <a:ext cx="7924800" cy="5913332"/>
          </a:xfrm>
        </p:spPr>
      </p:pic>
      <p:sp>
        <p:nvSpPr>
          <p:cNvPr id="11" name="TextBox 10"/>
          <p:cNvSpPr txBox="1"/>
          <p:nvPr/>
        </p:nvSpPr>
        <p:spPr>
          <a:xfrm>
            <a:off x="1447800" y="228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BUT WAIT IT DOES MORE!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92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/>
          <a:lstStyle/>
          <a:p>
            <a:r>
              <a:rPr lang="en-US" dirty="0" err="1" smtClean="0"/>
              <a:t>dbo.usp_THKRestoreDB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setDbName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setBackupFile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setRecovery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setCreate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setUserRights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setClient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setDbType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Database naming convention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743200"/>
            <a:ext cx="84582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/>
              <a:t>data file match could be made from source disk at </a:t>
            </a:r>
            <a:r>
              <a:rPr lang="en-US" dirty="0" smtClean="0"/>
              <a:t>“…" </a:t>
            </a:r>
            <a:r>
              <a:rPr lang="en-US" dirty="0"/>
              <a:t>with destination database of </a:t>
            </a:r>
            <a:r>
              <a:rPr lang="en-US" dirty="0" smtClean="0"/>
              <a:t>“…".  </a:t>
            </a:r>
            <a:r>
              <a:rPr lang="en-US" dirty="0"/>
              <a:t>Manual restore and backup may be necessary.  You should probably contact Kevin about this, not me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1400" b="1" dirty="0" smtClean="0"/>
              <a:t>*Actual SQL Error</a:t>
            </a:r>
            <a:endParaRPr lang="en-US" sz="1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7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281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Waveform</vt:lpstr>
      <vt:lpstr>Office Theme</vt:lpstr>
      <vt:lpstr>New SQL Server Operations</vt:lpstr>
      <vt:lpstr>Outline</vt:lpstr>
      <vt:lpstr>New Paradigm</vt:lpstr>
      <vt:lpstr>New Paradigm (cont.)</vt:lpstr>
      <vt:lpstr>Server Details</vt:lpstr>
      <vt:lpstr>Backup Procedure</vt:lpstr>
      <vt:lpstr>PowerPoint Presentation</vt:lpstr>
      <vt:lpstr>Restore Procedure</vt:lpstr>
      <vt:lpstr>PowerPoint Presentation</vt:lpstr>
      <vt:lpstr>SSRS Reporting</vt:lpstr>
      <vt:lpstr>Future Plans, and other Stuff!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SQL Server Operations</dc:title>
  <dc:creator>Joshua Schaeffer</dc:creator>
  <cp:lastModifiedBy>Joshua Schaeffer</cp:lastModifiedBy>
  <cp:revision>7</cp:revision>
  <dcterms:created xsi:type="dcterms:W3CDTF">2013-02-06T15:05:16Z</dcterms:created>
  <dcterms:modified xsi:type="dcterms:W3CDTF">2013-02-06T16:51:30Z</dcterms:modified>
</cp:coreProperties>
</file>