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Libre Franklin"/>
      <p:regular r:id="rId42"/>
      <p:bold r:id="rId43"/>
      <p:italic r:id="rId44"/>
      <p:boldItalic r:id="rId45"/>
    </p:embeddedFon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LibreFranklin-regular.fntdata"/><Relationship Id="rId41" Type="http://schemas.openxmlformats.org/officeDocument/2006/relationships/slide" Target="slides/slide34.xml"/><Relationship Id="rId44" Type="http://schemas.openxmlformats.org/officeDocument/2006/relationships/font" Target="fonts/LibreFranklin-italic.fntdata"/><Relationship Id="rId43" Type="http://schemas.openxmlformats.org/officeDocument/2006/relationships/font" Target="fonts/LibreFranklin-bold.fntdata"/><Relationship Id="rId46" Type="http://schemas.openxmlformats.org/officeDocument/2006/relationships/font" Target="fonts/Roboto-regular.fntdata"/><Relationship Id="rId45" Type="http://schemas.openxmlformats.org/officeDocument/2006/relationships/font" Target="fonts/LibreFranklin-bold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75d0378313_2_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75d0378313_2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76faf795f7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76faf795f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76faf795f7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Containers are the most basic layout element in Bootstrap and are required when using our default grid system.</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In the background, you are importing a .container class that Bootstrap has defined, just as you would if you were to write a container class </a:t>
            </a:r>
            <a:r>
              <a:rPr lang="en" sz="1200">
                <a:solidFill>
                  <a:srgbClr val="212529"/>
                </a:solidFill>
                <a:highlight>
                  <a:srgbClr val="FFFFFF"/>
                </a:highlight>
                <a:latin typeface="Roboto"/>
                <a:ea typeface="Roboto"/>
                <a:cs typeface="Roboto"/>
                <a:sym typeface="Roboto"/>
              </a:rPr>
              <a:t>yourself.</a:t>
            </a:r>
            <a:endParaRPr sz="1200">
              <a:solidFill>
                <a:srgbClr val="212529"/>
              </a:solidFill>
              <a:highlight>
                <a:srgbClr val="FFFFFF"/>
              </a:highlight>
              <a:latin typeface="Roboto"/>
              <a:ea typeface="Roboto"/>
              <a:cs typeface="Roboto"/>
              <a:sym typeface="Roboto"/>
            </a:endParaRPr>
          </a:p>
        </p:txBody>
      </p:sp>
      <p:sp>
        <p:nvSpPr>
          <p:cNvPr id="211" name="Google Shape;211;g176faf795f7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6faf795f7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Containers are the most basic layout element in Bootstrap and are required when using our default grid system.</a:t>
            </a:r>
            <a:endParaRPr/>
          </a:p>
        </p:txBody>
      </p:sp>
      <p:sp>
        <p:nvSpPr>
          <p:cNvPr id="218" name="Google Shape;218;g176faf795f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76faf795f7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Containers are the most basic layout element in Bootstrap and are required when using the default grid system.</a:t>
            </a:r>
            <a:endParaRPr/>
          </a:p>
        </p:txBody>
      </p:sp>
      <p:sp>
        <p:nvSpPr>
          <p:cNvPr id="226" name="Google Shape;226;g176faf795f7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75d0378313_2_1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75d0378313_2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76faf795f7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76faf795f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76faf795f7_0_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76faf795f7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91d09baca_0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791d09baca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75d0378313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fundamental features of Bootstrap, CSS has its own built-in grid system nowadays but didn’t when Bootstrap was created (part of its purpose)</a:t>
            </a:r>
            <a:endParaRPr/>
          </a:p>
        </p:txBody>
      </p:sp>
      <p:sp>
        <p:nvSpPr>
          <p:cNvPr id="259" name="Google Shape;259;g175d037831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791d09baca_0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791d09baca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5d0378313_2_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75d0378313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799e52a0f7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1799e52a0f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799e52a0f7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a:t>
            </a:r>
            <a:r>
              <a:rPr lang="en" sz="1050">
                <a:solidFill>
                  <a:srgbClr val="D63384"/>
                </a:solidFill>
                <a:highlight>
                  <a:srgbClr val="FFFFFF"/>
                </a:highlight>
                <a:latin typeface="Roboto"/>
                <a:ea typeface="Roboto"/>
                <a:cs typeface="Roboto"/>
                <a:sym typeface="Roboto"/>
              </a:rPr>
              <a:t>.container-fluid</a:t>
            </a:r>
            <a:r>
              <a:rPr lang="en" sz="1200">
                <a:solidFill>
                  <a:srgbClr val="212529"/>
                </a:solidFill>
                <a:highlight>
                  <a:srgbClr val="FFFFFF"/>
                </a:highlight>
                <a:latin typeface="Roboto"/>
                <a:ea typeface="Roboto"/>
                <a:cs typeface="Roboto"/>
                <a:sym typeface="Roboto"/>
              </a:rPr>
              <a:t>, which is </a:t>
            </a:r>
            <a:r>
              <a:rPr lang="en" sz="1050">
                <a:solidFill>
                  <a:srgbClr val="D63384"/>
                </a:solidFill>
                <a:highlight>
                  <a:srgbClr val="FFFFFF"/>
                </a:highlight>
                <a:latin typeface="Roboto"/>
                <a:ea typeface="Roboto"/>
                <a:cs typeface="Roboto"/>
                <a:sym typeface="Roboto"/>
              </a:rPr>
              <a:t>width: 100%</a:t>
            </a:r>
            <a:r>
              <a:rPr lang="en" sz="1200">
                <a:solidFill>
                  <a:srgbClr val="212529"/>
                </a:solidFill>
                <a:highlight>
                  <a:srgbClr val="FFFFFF"/>
                </a:highlight>
                <a:latin typeface="Roboto"/>
                <a:ea typeface="Roboto"/>
                <a:cs typeface="Roboto"/>
                <a:sym typeface="Roboto"/>
              </a:rPr>
              <a:t> at all breakpoints</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279" name="Google Shape;279;g1799e52a0f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799e52a0f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1799e52a0f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799e52a0f7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1799e52a0f7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799e52a0f7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799e52a0f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799e52a0f7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fundamental features of Bootstrap, CSS has its own built-in grid system nowadays but didn’t when Bootstrap was created (part of its purpose)</a:t>
            </a:r>
            <a:endParaRPr/>
          </a:p>
        </p:txBody>
      </p:sp>
      <p:sp>
        <p:nvSpPr>
          <p:cNvPr id="305" name="Google Shape;305;g1799e52a0f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75d0378313_2_2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75d0378313_2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799e52a0f7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fundamental features of Bootstrap, CSS has its own built-in grid system nowadays but didn’t when Bootstrap was created (part of its purpose)</a:t>
            </a:r>
            <a:endParaRPr/>
          </a:p>
        </p:txBody>
      </p:sp>
      <p:sp>
        <p:nvSpPr>
          <p:cNvPr id="317" name="Google Shape;317;g1799e52a0f7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799e52a0f7_0_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1799e52a0f7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77e38e6173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a:t>
            </a:r>
            <a:r>
              <a:rPr lang="en">
                <a:solidFill>
                  <a:srgbClr val="3F3F3F"/>
                </a:solidFill>
                <a:latin typeface="Bookman Old Style"/>
                <a:ea typeface="Bookman Old Style"/>
                <a:cs typeface="Bookman Old Style"/>
                <a:sym typeface="Bookman Old Style"/>
              </a:rPr>
              <a:t>(hint: replace “navbar-light bg-light” with “navbar-dark bg-dark”)</a:t>
            </a:r>
            <a:endParaRPr/>
          </a:p>
        </p:txBody>
      </p:sp>
      <p:sp>
        <p:nvSpPr>
          <p:cNvPr id="329" name="Google Shape;329;g177e38e617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75d0378313_2_1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75d0378313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77e38e6173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177e38e617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77e38e6173_0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177e38e6173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75d0378313_2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175d0378313_2_3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rgbClr val="EC7016"/>
              </a:buClr>
              <a:buSzPts val="2000"/>
              <a:buFont typeface="Calibri"/>
              <a:buNone/>
            </a:pPr>
            <a:r>
              <a:rPr lang="en" sz="2000">
                <a:solidFill>
                  <a:srgbClr val="3F3F3F"/>
                </a:solidFill>
                <a:latin typeface="Bookman Old Style"/>
                <a:ea typeface="Bookman Old Style"/>
                <a:cs typeface="Bookman Old Style"/>
                <a:sym typeface="Bookman Old Style"/>
              </a:rPr>
              <a:t>With your practice using Bootstrap, you might now…</a:t>
            </a:r>
            <a:endParaRPr>
              <a:solidFill>
                <a:schemeClr val="dk1"/>
              </a:solidFill>
            </a:endParaRPr>
          </a:p>
          <a:p>
            <a:pPr indent="0" lvl="0" marL="0" rtl="0" algn="l">
              <a:lnSpc>
                <a:spcPct val="110000"/>
              </a:lnSpc>
              <a:spcBef>
                <a:spcPts val="900"/>
              </a:spcBef>
              <a:spcAft>
                <a:spcPts val="0"/>
              </a:spcAft>
              <a:buClr>
                <a:schemeClr val="dk1"/>
              </a:buClr>
              <a:buSzPts val="1100"/>
              <a:buFont typeface="Arial"/>
              <a:buNone/>
            </a:pPr>
            <a:r>
              <a:t/>
            </a:r>
            <a:endParaRPr>
              <a:solidFill>
                <a:schemeClr val="dk1"/>
              </a:solidFill>
            </a:endParaRPr>
          </a:p>
          <a:p>
            <a:pPr indent="-254000" lvl="0" marL="342900" rtl="0" algn="l">
              <a:lnSpc>
                <a:spcPct val="110000"/>
              </a:lnSpc>
              <a:spcBef>
                <a:spcPts val="0"/>
              </a:spcBef>
              <a:spcAft>
                <a:spcPts val="0"/>
              </a:spcAft>
              <a:buClr>
                <a:srgbClr val="EC7016"/>
              </a:buClr>
              <a:buSzPts val="1400"/>
              <a:buFont typeface="Calibri"/>
              <a:buChar char="●"/>
            </a:pPr>
            <a:r>
              <a:rPr lang="en" sz="2000">
                <a:solidFill>
                  <a:srgbClr val="3F3F3F"/>
                </a:solidFill>
                <a:latin typeface="Bookman Old Style"/>
                <a:ea typeface="Bookman Old Style"/>
                <a:cs typeface="Bookman Old Style"/>
                <a:sym typeface="Bookman Old Style"/>
              </a:rPr>
              <a:t>Feel more comfortable reading and implementing documentation</a:t>
            </a:r>
            <a:endParaRPr sz="2000">
              <a:solidFill>
                <a:srgbClr val="3F3F3F"/>
              </a:solidFill>
              <a:latin typeface="Bookman Old Style"/>
              <a:ea typeface="Bookman Old Style"/>
              <a:cs typeface="Bookman Old Style"/>
              <a:sym typeface="Bookman Old Style"/>
            </a:endParaRPr>
          </a:p>
          <a:p>
            <a:pPr indent="-254000" lvl="0" marL="342900" rtl="0" algn="l">
              <a:lnSpc>
                <a:spcPct val="110000"/>
              </a:lnSpc>
              <a:spcBef>
                <a:spcPts val="0"/>
              </a:spcBef>
              <a:spcAft>
                <a:spcPts val="0"/>
              </a:spcAft>
              <a:buClr>
                <a:srgbClr val="EC7016"/>
              </a:buClr>
              <a:buSzPts val="1400"/>
              <a:buFont typeface="Calibri"/>
              <a:buChar char="●"/>
            </a:pPr>
            <a:r>
              <a:rPr lang="en" sz="2000">
                <a:solidFill>
                  <a:srgbClr val="3F3F3F"/>
                </a:solidFill>
                <a:latin typeface="Bookman Old Style"/>
                <a:ea typeface="Bookman Old Style"/>
                <a:cs typeface="Bookman Old Style"/>
                <a:sym typeface="Bookman Old Style"/>
              </a:rPr>
              <a:t>Give a pre-existing website a facelift</a:t>
            </a:r>
            <a:endParaRPr/>
          </a:p>
        </p:txBody>
      </p:sp>
      <p:sp>
        <p:nvSpPr>
          <p:cNvPr id="350" name="Google Shape;350;g175d0378313_2_3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75d0378313_2_3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175d0378313_2_3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https://courses.cs.washington.edu/courses/cse154/15sp/cheat-sheets/css-cheat-sheet.pdf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https://gcdi.commons.gc.cuny.edu/event/using-bootstrap-to-create-visually-stunning-webpages/</a:t>
            </a:r>
            <a:endParaRPr/>
          </a:p>
        </p:txBody>
      </p:sp>
      <p:sp>
        <p:nvSpPr>
          <p:cNvPr id="359" name="Google Shape;359;g175d0378313_2_3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75d0378313_2_4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175d0378313_2_4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75d0378313_2_4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75d0378313_2_1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175d0378313_2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5d0378313_2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175d0378313_2_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We separated the workshop into two parts–an hour of general introduction to Bootstrap, what it is, how to use it, etc and an hour of </a:t>
            </a:r>
            <a:r>
              <a:rPr lang="en"/>
              <a:t>more applied practice, building components, laying out an actual page, etc.</a:t>
            </a:r>
            <a:endParaRPr/>
          </a:p>
        </p:txBody>
      </p:sp>
      <p:sp>
        <p:nvSpPr>
          <p:cNvPr id="171" name="Google Shape;171;g175d0378313_2_1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5d037831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175d037831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88900" lvl="0" marL="63500" rtl="0" algn="l">
              <a:lnSpc>
                <a:spcPct val="110000"/>
              </a:lnSpc>
              <a:spcBef>
                <a:spcPts val="0"/>
              </a:spcBef>
              <a:spcAft>
                <a:spcPts val="0"/>
              </a:spcAft>
              <a:buClr>
                <a:srgbClr val="EC7016"/>
              </a:buClr>
              <a:buSzPts val="1400"/>
              <a:buFont typeface="Noto Sans Symbols"/>
              <a:buChar char="❑"/>
            </a:pPr>
            <a:r>
              <a:rPr b="1" lang="en" sz="1400">
                <a:solidFill>
                  <a:srgbClr val="3F3F3F"/>
                </a:solidFill>
                <a:latin typeface="Bookman Old Style"/>
                <a:ea typeface="Bookman Old Style"/>
                <a:cs typeface="Bookman Old Style"/>
                <a:sym typeface="Bookman Old Style"/>
              </a:rPr>
              <a:t> HTML</a:t>
            </a:r>
            <a:r>
              <a:rPr lang="en" sz="1400">
                <a:solidFill>
                  <a:srgbClr val="3F3F3F"/>
                </a:solidFill>
                <a:latin typeface="Bookman Old Style"/>
                <a:ea typeface="Bookman Old Style"/>
                <a:cs typeface="Bookman Old Style"/>
                <a:sym typeface="Bookman Old Style"/>
              </a:rPr>
              <a:t>, or </a:t>
            </a:r>
            <a:r>
              <a:rPr i="1" lang="en" sz="1400">
                <a:solidFill>
                  <a:srgbClr val="3F3F3F"/>
                </a:solidFill>
                <a:latin typeface="Bookman Old Style"/>
                <a:ea typeface="Bookman Old Style"/>
                <a:cs typeface="Bookman Old Style"/>
                <a:sym typeface="Bookman Old Style"/>
              </a:rPr>
              <a:t>HyperText Markup Language</a:t>
            </a:r>
            <a:r>
              <a:rPr lang="en" sz="1400">
                <a:solidFill>
                  <a:srgbClr val="3F3F3F"/>
                </a:solidFill>
                <a:latin typeface="Bookman Old Style"/>
                <a:ea typeface="Bookman Old Style"/>
                <a:cs typeface="Bookman Old Style"/>
                <a:sym typeface="Bookman Old Style"/>
              </a:rPr>
              <a:t>, is a markup</a:t>
            </a:r>
            <a:r>
              <a:rPr i="1" lang="en" sz="1400">
                <a:solidFill>
                  <a:srgbClr val="3F3F3F"/>
                </a:solidFill>
                <a:latin typeface="Bookman Old Style"/>
                <a:ea typeface="Bookman Old Style"/>
                <a:cs typeface="Bookman Old Style"/>
                <a:sym typeface="Bookman Old Style"/>
              </a:rPr>
              <a:t> </a:t>
            </a:r>
            <a:r>
              <a:rPr lang="en" sz="1400">
                <a:solidFill>
                  <a:srgbClr val="3F3F3F"/>
                </a:solidFill>
                <a:latin typeface="Bookman Old Style"/>
                <a:ea typeface="Bookman Old Style"/>
                <a:cs typeface="Bookman Old Style"/>
                <a:sym typeface="Bookman Old Style"/>
              </a:rPr>
              <a:t>language used to write web-based documents. It enables us to provide web browsers with information about the content of a document. We can, for example, indicate that some part of our document is a paragraph, image, heading, or link. The browser uses this information when displaying the document for users. </a:t>
            </a:r>
            <a:endParaRPr sz="1400">
              <a:solidFill>
                <a:srgbClr val="3F3F3F"/>
              </a:solidFill>
              <a:latin typeface="Libre Franklin"/>
              <a:ea typeface="Libre Franklin"/>
              <a:cs typeface="Libre Franklin"/>
              <a:sym typeface="Libre Franklin"/>
            </a:endParaRPr>
          </a:p>
          <a:p>
            <a:pPr indent="-88900" lvl="0" marL="63500" rtl="0" algn="l">
              <a:lnSpc>
                <a:spcPct val="110000"/>
              </a:lnSpc>
              <a:spcBef>
                <a:spcPts val="1100"/>
              </a:spcBef>
              <a:spcAft>
                <a:spcPts val="0"/>
              </a:spcAft>
              <a:buClr>
                <a:srgbClr val="EC7016"/>
              </a:buClr>
              <a:buSzPts val="1400"/>
              <a:buFont typeface="Noto Sans Symbols"/>
              <a:buChar char="❑"/>
            </a:pPr>
            <a:r>
              <a:rPr lang="en" sz="1400">
                <a:solidFill>
                  <a:srgbClr val="3F3F3F"/>
                </a:solidFill>
                <a:latin typeface="Bookman Old Style"/>
                <a:ea typeface="Bookman Old Style"/>
                <a:cs typeface="Bookman Old Style"/>
                <a:sym typeface="Bookman Old Style"/>
              </a:rPr>
              <a:t> </a:t>
            </a:r>
            <a:r>
              <a:rPr b="1" lang="en" sz="1400">
                <a:solidFill>
                  <a:srgbClr val="3F3F3F"/>
                </a:solidFill>
                <a:latin typeface="Bookman Old Style"/>
                <a:ea typeface="Bookman Old Style"/>
                <a:cs typeface="Bookman Old Style"/>
                <a:sym typeface="Bookman Old Style"/>
              </a:rPr>
              <a:t>CSS, </a:t>
            </a:r>
            <a:r>
              <a:rPr lang="en" sz="1400">
                <a:solidFill>
                  <a:srgbClr val="3F3F3F"/>
                </a:solidFill>
                <a:latin typeface="Bookman Old Style"/>
                <a:ea typeface="Bookman Old Style"/>
                <a:cs typeface="Bookman Old Style"/>
                <a:sym typeface="Bookman Old Style"/>
              </a:rPr>
              <a:t>or </a:t>
            </a:r>
            <a:r>
              <a:rPr i="1" lang="en" sz="1400">
                <a:solidFill>
                  <a:srgbClr val="3F3F3F"/>
                </a:solidFill>
                <a:latin typeface="Bookman Old Style"/>
                <a:ea typeface="Bookman Old Style"/>
                <a:cs typeface="Bookman Old Style"/>
                <a:sym typeface="Bookman Old Style"/>
              </a:rPr>
              <a:t>Cascading Style Sheets</a:t>
            </a:r>
            <a:r>
              <a:rPr lang="en" sz="1400">
                <a:solidFill>
                  <a:srgbClr val="3F3F3F"/>
                </a:solidFill>
                <a:latin typeface="Bookman Old Style"/>
                <a:ea typeface="Bookman Old Style"/>
                <a:cs typeface="Bookman Old Style"/>
                <a:sym typeface="Bookman Old Style"/>
              </a:rPr>
              <a:t>, is often used in conjunction with HTML. While HTML tells the browser what the different parts of a document are, CSS tells the browser what the parts of the document should look like. It is essentially a set of rules that are applied when rendering an HTML document. Its name—Cascading Style Sheets—refers to the fact that there is an order of precedence in how the browser applies CSS rules to a document. More specific rules overwrite less specific rules.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Programming language – gives logic to a computer</a:t>
            </a:r>
            <a:endParaRPr/>
          </a:p>
        </p:txBody>
      </p:sp>
      <p:sp>
        <p:nvSpPr>
          <p:cNvPr id="180" name="Google Shape;180;g175d037831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5d0378313_2_1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75d0378313_2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5d0378313_2_1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75d0378313_2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5d0378313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75d037831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8" name="Shape 58"/>
        <p:cNvGrpSpPr/>
        <p:nvPr/>
      </p:nvGrpSpPr>
      <p:grpSpPr>
        <a:xfrm>
          <a:off x="0" y="0"/>
          <a:ext cx="0" cy="0"/>
          <a:chOff x="0" y="0"/>
          <a:chExt cx="0" cy="0"/>
        </a:xfrm>
      </p:grpSpPr>
      <p:sp>
        <p:nvSpPr>
          <p:cNvPr id="59" name="Google Shape;59;p14"/>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 name="Google Shape;60;p14"/>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FEFEFE"/>
              </a:buClr>
              <a:buSzPts val="6000"/>
              <a:buFont typeface="Bookman Old Style"/>
              <a:buNone/>
              <a:defRPr sz="6000">
                <a:solidFill>
                  <a:srgbClr val="FEFEFE"/>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subTitle"/>
          </p:nvPr>
        </p:nvSpPr>
        <p:spPr>
          <a:xfrm>
            <a:off x="825038" y="3483864"/>
            <a:ext cx="7543800" cy="857250"/>
          </a:xfrm>
          <a:prstGeom prst="rect">
            <a:avLst/>
          </a:prstGeom>
          <a:noFill/>
          <a:ln>
            <a:noFill/>
          </a:ln>
        </p:spPr>
        <p:txBody>
          <a:bodyPr anchorCtr="0" anchor="t" bIns="34275" lIns="68575" spcFirstLastPara="1" rIns="68575" wrap="square" tIns="34275">
            <a:normAutofit/>
          </a:bodyPr>
          <a:lstStyle>
            <a:lvl1pPr lvl="0" algn="l">
              <a:lnSpc>
                <a:spcPct val="110000"/>
              </a:lnSpc>
              <a:spcBef>
                <a:spcPts val="900"/>
              </a:spcBef>
              <a:spcAft>
                <a:spcPts val="0"/>
              </a:spcAft>
              <a:buSzPts val="1800"/>
              <a:buNone/>
              <a:defRPr sz="18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1800"/>
              <a:buNone/>
              <a:defRPr sz="1800"/>
            </a:lvl2pPr>
            <a:lvl3pPr lvl="2" algn="ctr">
              <a:lnSpc>
                <a:spcPct val="100000"/>
              </a:lnSpc>
              <a:spcBef>
                <a:spcPts val="300"/>
              </a:spcBef>
              <a:spcAft>
                <a:spcPts val="0"/>
              </a:spcAft>
              <a:buClr>
                <a:srgbClr val="FEFEFE"/>
              </a:buClr>
              <a:buSzPts val="1800"/>
              <a:buNone/>
              <a:defRPr sz="1800"/>
            </a:lvl3pPr>
            <a:lvl4pPr lvl="3" algn="ctr">
              <a:lnSpc>
                <a:spcPct val="100000"/>
              </a:lnSpc>
              <a:spcBef>
                <a:spcPts val="300"/>
              </a:spcBef>
              <a:spcAft>
                <a:spcPts val="0"/>
              </a:spcAft>
              <a:buClr>
                <a:srgbClr val="FEFEFE"/>
              </a:buClr>
              <a:buSzPts val="1500"/>
              <a:buNone/>
              <a:defRPr sz="1500"/>
            </a:lvl4pPr>
            <a:lvl5pPr lvl="4" algn="ctr">
              <a:lnSpc>
                <a:spcPct val="100000"/>
              </a:lnSpc>
              <a:spcBef>
                <a:spcPts val="300"/>
              </a:spcBef>
              <a:spcAft>
                <a:spcPts val="0"/>
              </a:spcAft>
              <a:buClr>
                <a:srgbClr val="FEFEFE"/>
              </a:buClr>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cxnSp>
        <p:nvCxnSpPr>
          <p:cNvPr id="62" name="Google Shape;62;p14"/>
          <p:cNvCxnSpPr/>
          <p:nvPr/>
        </p:nvCxnSpPr>
        <p:spPr>
          <a:xfrm>
            <a:off x="905743" y="3356056"/>
            <a:ext cx="7406640" cy="0"/>
          </a:xfrm>
          <a:prstGeom prst="straightConnector1">
            <a:avLst/>
          </a:prstGeom>
          <a:noFill/>
          <a:ln cap="flat" cmpd="sng" w="12700">
            <a:solidFill>
              <a:srgbClr val="FEFEFE"/>
            </a:solidFill>
            <a:prstDash val="solid"/>
            <a:round/>
            <a:headEnd len="sm" w="sm" type="none"/>
            <a:tailEnd len="sm" w="sm" type="none"/>
          </a:ln>
        </p:spPr>
      </p:cxnSp>
      <p:sp>
        <p:nvSpPr>
          <p:cNvPr id="63" name="Google Shape;63;p14"/>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4"/>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16"/>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6"/>
          <p:cNvSpPr txBox="1"/>
          <p:nvPr>
            <p:ph idx="1" type="body"/>
          </p:nvPr>
        </p:nvSpPr>
        <p:spPr>
          <a:xfrm>
            <a:off x="822960" y="1581151"/>
            <a:ext cx="7543800" cy="2820668"/>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77" name="Google Shape;77;p16"/>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6"/>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0" name="Shape 80"/>
        <p:cNvGrpSpPr/>
        <p:nvPr/>
      </p:nvGrpSpPr>
      <p:grpSpPr>
        <a:xfrm>
          <a:off x="0" y="0"/>
          <a:ext cx="0" cy="0"/>
          <a:chOff x="0" y="0"/>
          <a:chExt cx="0" cy="0"/>
        </a:xfrm>
      </p:grpSpPr>
      <p:sp>
        <p:nvSpPr>
          <p:cNvPr id="81" name="Google Shape;81;p17"/>
          <p:cNvSpPr/>
          <p:nvPr/>
        </p:nvSpPr>
        <p:spPr>
          <a:xfrm>
            <a:off x="12" y="0"/>
            <a:ext cx="3490722" cy="51435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7"/>
          <p:cNvSpPr txBox="1"/>
          <p:nvPr>
            <p:ph type="title"/>
          </p:nvPr>
        </p:nvSpPr>
        <p:spPr>
          <a:xfrm>
            <a:off x="482600" y="589787"/>
            <a:ext cx="2638175" cy="1570481"/>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FFFFFF"/>
              </a:buClr>
              <a:buSzPts val="2700"/>
              <a:buFont typeface="Bookman Old Style"/>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7"/>
          <p:cNvSpPr txBox="1"/>
          <p:nvPr>
            <p:ph idx="1" type="body"/>
          </p:nvPr>
        </p:nvSpPr>
        <p:spPr>
          <a:xfrm>
            <a:off x="4094238" y="609599"/>
            <a:ext cx="4446258" cy="3971068"/>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84" name="Google Shape;84;p17"/>
          <p:cNvSpPr txBox="1"/>
          <p:nvPr>
            <p:ph idx="2" type="body"/>
          </p:nvPr>
        </p:nvSpPr>
        <p:spPr>
          <a:xfrm>
            <a:off x="482599" y="2282288"/>
            <a:ext cx="2638175" cy="2298379"/>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900"/>
              </a:spcBef>
              <a:spcAft>
                <a:spcPts val="0"/>
              </a:spcAft>
              <a:buSzPts val="1400"/>
              <a:buNone/>
              <a:defRPr sz="1400">
                <a:solidFill>
                  <a:srgbClr val="FFFFFF"/>
                </a:solidFill>
              </a:defRPr>
            </a:lvl1pPr>
            <a:lvl2pPr indent="-228600" lvl="1" marL="914400" algn="l">
              <a:lnSpc>
                <a:spcPct val="100000"/>
              </a:lnSpc>
              <a:spcBef>
                <a:spcPts val="200"/>
              </a:spcBef>
              <a:spcAft>
                <a:spcPts val="0"/>
              </a:spcAft>
              <a:buClr>
                <a:srgbClr val="3F3F3F"/>
              </a:buClr>
              <a:buSzPts val="900"/>
              <a:buNone/>
              <a:defRPr sz="900"/>
            </a:lvl2pPr>
            <a:lvl3pPr indent="-228600" lvl="2" marL="1371600" algn="l">
              <a:lnSpc>
                <a:spcPct val="100000"/>
              </a:lnSpc>
              <a:spcBef>
                <a:spcPts val="300"/>
              </a:spcBef>
              <a:spcAft>
                <a:spcPts val="0"/>
              </a:spcAft>
              <a:buClr>
                <a:srgbClr val="3F3F3F"/>
              </a:buClr>
              <a:buSzPts val="800"/>
              <a:buNone/>
              <a:defRPr sz="800"/>
            </a:lvl3pPr>
            <a:lvl4pPr indent="-228600" lvl="3" marL="1828800" algn="l">
              <a:lnSpc>
                <a:spcPct val="100000"/>
              </a:lnSpc>
              <a:spcBef>
                <a:spcPts val="300"/>
              </a:spcBef>
              <a:spcAft>
                <a:spcPts val="0"/>
              </a:spcAft>
              <a:buClr>
                <a:srgbClr val="3F3F3F"/>
              </a:buClr>
              <a:buSzPts val="700"/>
              <a:buNone/>
              <a:defRPr sz="700"/>
            </a:lvl4pPr>
            <a:lvl5pPr indent="-228600" lvl="4" marL="2286000" algn="l">
              <a:lnSpc>
                <a:spcPct val="100000"/>
              </a:lnSpc>
              <a:spcBef>
                <a:spcPts val="300"/>
              </a:spcBef>
              <a:spcAft>
                <a:spcPts val="0"/>
              </a:spcAft>
              <a:buClr>
                <a:srgbClr val="3F3F3F"/>
              </a:buClr>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85" name="Google Shape;85;p17"/>
          <p:cNvSpPr txBox="1"/>
          <p:nvPr>
            <p:ph idx="10" type="dt"/>
          </p:nvPr>
        </p:nvSpPr>
        <p:spPr>
          <a:xfrm>
            <a:off x="482598" y="4834890"/>
            <a:ext cx="263817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1" type="ftr"/>
          </p:nvPr>
        </p:nvSpPr>
        <p:spPr>
          <a:xfrm>
            <a:off x="4094237" y="4834890"/>
            <a:ext cx="4000514"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600" u="none" cap="none" strike="noStrike">
                <a:solidFill>
                  <a:schemeClr val="dk2"/>
                </a:solidFill>
                <a:latin typeface="Libre Franklin"/>
                <a:ea typeface="Libre Franklin"/>
                <a:cs typeface="Libre Franklin"/>
                <a:sym typeface="Libre Franklin"/>
              </a:defRPr>
            </a:lvl1pPr>
            <a:lvl2pPr indent="0" lvl="1" marL="0" algn="l">
              <a:spcBef>
                <a:spcPts val="0"/>
              </a:spcBef>
              <a:buNone/>
              <a:defRPr b="0" i="0" sz="600" u="none" cap="none" strike="noStrike">
                <a:solidFill>
                  <a:schemeClr val="dk2"/>
                </a:solidFill>
                <a:latin typeface="Libre Franklin"/>
                <a:ea typeface="Libre Franklin"/>
                <a:cs typeface="Libre Franklin"/>
                <a:sym typeface="Libre Franklin"/>
              </a:defRPr>
            </a:lvl2pPr>
            <a:lvl3pPr indent="0" lvl="2" marL="0" algn="l">
              <a:spcBef>
                <a:spcPts val="0"/>
              </a:spcBef>
              <a:buNone/>
              <a:defRPr b="0" i="0" sz="600" u="none" cap="none" strike="noStrike">
                <a:solidFill>
                  <a:schemeClr val="dk2"/>
                </a:solidFill>
                <a:latin typeface="Libre Franklin"/>
                <a:ea typeface="Libre Franklin"/>
                <a:cs typeface="Libre Franklin"/>
                <a:sym typeface="Libre Franklin"/>
              </a:defRPr>
            </a:lvl3pPr>
            <a:lvl4pPr indent="0" lvl="3" marL="0" algn="l">
              <a:spcBef>
                <a:spcPts val="0"/>
              </a:spcBef>
              <a:buNone/>
              <a:defRPr b="0" i="0" sz="600" u="none" cap="none" strike="noStrike">
                <a:solidFill>
                  <a:schemeClr val="dk2"/>
                </a:solidFill>
                <a:latin typeface="Libre Franklin"/>
                <a:ea typeface="Libre Franklin"/>
                <a:cs typeface="Libre Franklin"/>
                <a:sym typeface="Libre Franklin"/>
              </a:defRPr>
            </a:lvl4pPr>
            <a:lvl5pPr indent="0" lvl="4" marL="0" algn="l">
              <a:spcBef>
                <a:spcPts val="0"/>
              </a:spcBef>
              <a:buNone/>
              <a:defRPr b="0" i="0" sz="600" u="none" cap="none" strike="noStrike">
                <a:solidFill>
                  <a:schemeClr val="dk2"/>
                </a:solidFill>
                <a:latin typeface="Libre Franklin"/>
                <a:ea typeface="Libre Franklin"/>
                <a:cs typeface="Libre Franklin"/>
                <a:sym typeface="Libre Franklin"/>
              </a:defRPr>
            </a:lvl5pPr>
            <a:lvl6pPr indent="0" lvl="5" marL="0" algn="l">
              <a:spcBef>
                <a:spcPts val="0"/>
              </a:spcBef>
              <a:buNone/>
              <a:defRPr b="0" i="0" sz="600" u="none" cap="none" strike="noStrike">
                <a:solidFill>
                  <a:schemeClr val="dk2"/>
                </a:solidFill>
                <a:latin typeface="Libre Franklin"/>
                <a:ea typeface="Libre Franklin"/>
                <a:cs typeface="Libre Franklin"/>
                <a:sym typeface="Libre Franklin"/>
              </a:defRPr>
            </a:lvl6pPr>
            <a:lvl7pPr indent="0" lvl="6" marL="0" algn="l">
              <a:spcBef>
                <a:spcPts val="0"/>
              </a:spcBef>
              <a:buNone/>
              <a:defRPr b="0" i="0" sz="600" u="none" cap="none" strike="noStrike">
                <a:solidFill>
                  <a:schemeClr val="dk2"/>
                </a:solidFill>
                <a:latin typeface="Libre Franklin"/>
                <a:ea typeface="Libre Franklin"/>
                <a:cs typeface="Libre Franklin"/>
                <a:sym typeface="Libre Franklin"/>
              </a:defRPr>
            </a:lvl7pPr>
            <a:lvl8pPr indent="0" lvl="7" marL="0" algn="l">
              <a:spcBef>
                <a:spcPts val="0"/>
              </a:spcBef>
              <a:buNone/>
              <a:defRPr b="0" i="0" sz="600" u="none" cap="none" strike="noStrike">
                <a:solidFill>
                  <a:schemeClr val="dk2"/>
                </a:solidFill>
                <a:latin typeface="Libre Franklin"/>
                <a:ea typeface="Libre Franklin"/>
                <a:cs typeface="Libre Franklin"/>
                <a:sym typeface="Libre Franklin"/>
              </a:defRPr>
            </a:lvl8pPr>
            <a:lvl9pPr indent="0" lvl="8" marL="0" algn="l">
              <a:spcBef>
                <a:spcPts val="0"/>
              </a:spcBef>
              <a:buNone/>
              <a:defRPr b="0" i="0" sz="6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8" name="Shape 88"/>
        <p:cNvGrpSpPr/>
        <p:nvPr/>
      </p:nvGrpSpPr>
      <p:grpSpPr>
        <a:xfrm>
          <a:off x="0" y="0"/>
          <a:ext cx="0" cy="0"/>
          <a:chOff x="0" y="0"/>
          <a:chExt cx="0" cy="0"/>
        </a:xfrm>
      </p:grpSpPr>
      <p:sp>
        <p:nvSpPr>
          <p:cNvPr id="89" name="Google Shape;89;p18"/>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0" name="Google Shape;90;p18"/>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93" name="Shape 93"/>
        <p:cNvGrpSpPr/>
        <p:nvPr/>
      </p:nvGrpSpPr>
      <p:grpSpPr>
        <a:xfrm>
          <a:off x="0" y="0"/>
          <a:ext cx="0" cy="0"/>
          <a:chOff x="0" y="0"/>
          <a:chExt cx="0" cy="0"/>
        </a:xfrm>
      </p:grpSpPr>
      <p:sp>
        <p:nvSpPr>
          <p:cNvPr id="94" name="Google Shape;94;p19"/>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 name="Google Shape;95;p19"/>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262626"/>
              </a:buClr>
              <a:buSzPts val="6000"/>
              <a:buFont typeface="Bookman Old Style"/>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9"/>
          <p:cNvSpPr txBox="1"/>
          <p:nvPr>
            <p:ph idx="1" type="subTitle"/>
          </p:nvPr>
        </p:nvSpPr>
        <p:spPr>
          <a:xfrm>
            <a:off x="825038" y="3483864"/>
            <a:ext cx="7543800" cy="857250"/>
          </a:xfrm>
          <a:prstGeom prst="rect">
            <a:avLst/>
          </a:prstGeom>
          <a:noFill/>
          <a:ln>
            <a:noFill/>
          </a:ln>
        </p:spPr>
        <p:txBody>
          <a:bodyPr anchorCtr="0" anchor="t" bIns="34275" lIns="68575" spcFirstLastPara="1" rIns="68575" wrap="square" tIns="34275">
            <a:normAutofit/>
          </a:bodyPr>
          <a:lstStyle>
            <a:lvl1pPr lvl="0" algn="l">
              <a:lnSpc>
                <a:spcPct val="110000"/>
              </a:lnSpc>
              <a:spcBef>
                <a:spcPts val="900"/>
              </a:spcBef>
              <a:spcAft>
                <a:spcPts val="0"/>
              </a:spcAft>
              <a:buSzPts val="1800"/>
              <a:buNone/>
              <a:defRPr sz="18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1800"/>
              <a:buNone/>
              <a:defRPr sz="1800"/>
            </a:lvl2pPr>
            <a:lvl3pPr lvl="2" algn="ctr">
              <a:lnSpc>
                <a:spcPct val="100000"/>
              </a:lnSpc>
              <a:spcBef>
                <a:spcPts val="300"/>
              </a:spcBef>
              <a:spcAft>
                <a:spcPts val="0"/>
              </a:spcAft>
              <a:buClr>
                <a:srgbClr val="3F3F3F"/>
              </a:buClr>
              <a:buSzPts val="1800"/>
              <a:buNone/>
              <a:defRPr sz="1800"/>
            </a:lvl3pPr>
            <a:lvl4pPr lvl="3" algn="ctr">
              <a:lnSpc>
                <a:spcPct val="100000"/>
              </a:lnSpc>
              <a:spcBef>
                <a:spcPts val="300"/>
              </a:spcBef>
              <a:spcAft>
                <a:spcPts val="0"/>
              </a:spcAft>
              <a:buClr>
                <a:srgbClr val="3F3F3F"/>
              </a:buClr>
              <a:buSzPts val="1500"/>
              <a:buNone/>
              <a:defRPr sz="1500"/>
            </a:lvl4pPr>
            <a:lvl5pPr lvl="4" algn="ctr">
              <a:lnSpc>
                <a:spcPct val="100000"/>
              </a:lnSpc>
              <a:spcBef>
                <a:spcPts val="300"/>
              </a:spcBef>
              <a:spcAft>
                <a:spcPts val="0"/>
              </a:spcAft>
              <a:buClr>
                <a:srgbClr val="3F3F3F"/>
              </a:buClr>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cxnSp>
        <p:nvCxnSpPr>
          <p:cNvPr id="97" name="Google Shape;97;p19"/>
          <p:cNvCxnSpPr/>
          <p:nvPr/>
        </p:nvCxnSpPr>
        <p:spPr>
          <a:xfrm>
            <a:off x="905743" y="3356056"/>
            <a:ext cx="7406640" cy="0"/>
          </a:xfrm>
          <a:prstGeom prst="straightConnector1">
            <a:avLst/>
          </a:prstGeom>
          <a:noFill/>
          <a:ln cap="flat" cmpd="sng" w="12700">
            <a:solidFill>
              <a:srgbClr val="3F3F3F"/>
            </a:solidFill>
            <a:prstDash val="solid"/>
            <a:round/>
            <a:headEnd len="sm" w="sm" type="none"/>
            <a:tailEnd len="sm" w="sm" type="none"/>
          </a:ln>
        </p:spPr>
      </p:cxnSp>
      <p:sp>
        <p:nvSpPr>
          <p:cNvPr id="98" name="Google Shape;98;p19"/>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101" name="Shape 101"/>
        <p:cNvGrpSpPr/>
        <p:nvPr/>
      </p:nvGrpSpPr>
      <p:grpSpPr>
        <a:xfrm>
          <a:off x="0" y="0"/>
          <a:ext cx="0" cy="0"/>
          <a:chOff x="0" y="0"/>
          <a:chExt cx="0" cy="0"/>
        </a:xfrm>
      </p:grpSpPr>
      <p:sp>
        <p:nvSpPr>
          <p:cNvPr id="102" name="Google Shape;102;p20"/>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20"/>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262626"/>
              </a:buClr>
              <a:buSzPts val="6000"/>
              <a:buFont typeface="Bookman Old Style"/>
              <a:buNone/>
              <a:defRPr b="0"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0"/>
          <p:cNvSpPr txBox="1"/>
          <p:nvPr>
            <p:ph idx="1" type="body"/>
          </p:nvPr>
        </p:nvSpPr>
        <p:spPr>
          <a:xfrm>
            <a:off x="822960" y="3497580"/>
            <a:ext cx="7543800" cy="857250"/>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900"/>
              </a:spcBef>
              <a:spcAft>
                <a:spcPts val="0"/>
              </a:spcAft>
              <a:buSzPts val="1800"/>
              <a:buNone/>
              <a:defRPr sz="18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400"/>
              <a:buNone/>
              <a:defRPr sz="1400">
                <a:solidFill>
                  <a:srgbClr val="888888"/>
                </a:solidFill>
              </a:defRPr>
            </a:lvl2pPr>
            <a:lvl3pPr indent="-228600" lvl="2" marL="1371600" algn="l">
              <a:lnSpc>
                <a:spcPct val="100000"/>
              </a:lnSpc>
              <a:spcBef>
                <a:spcPts val="300"/>
              </a:spcBef>
              <a:spcAft>
                <a:spcPts val="0"/>
              </a:spcAft>
              <a:buClr>
                <a:srgbClr val="888888"/>
              </a:buClr>
              <a:buSzPts val="1200"/>
              <a:buNone/>
              <a:defRPr sz="1200">
                <a:solidFill>
                  <a:srgbClr val="888888"/>
                </a:solidFill>
              </a:defRPr>
            </a:lvl3pPr>
            <a:lvl4pPr indent="-228600" lvl="3" marL="1828800" algn="l">
              <a:lnSpc>
                <a:spcPct val="100000"/>
              </a:lnSpc>
              <a:spcBef>
                <a:spcPts val="300"/>
              </a:spcBef>
              <a:spcAft>
                <a:spcPts val="0"/>
              </a:spcAft>
              <a:buClr>
                <a:srgbClr val="888888"/>
              </a:buClr>
              <a:buSzPts val="1100"/>
              <a:buNone/>
              <a:defRPr sz="1100">
                <a:solidFill>
                  <a:srgbClr val="888888"/>
                </a:solidFill>
              </a:defRPr>
            </a:lvl4pPr>
            <a:lvl5pPr indent="-228600" lvl="4" marL="2286000" algn="l">
              <a:lnSpc>
                <a:spcPct val="100000"/>
              </a:lnSpc>
              <a:spcBef>
                <a:spcPts val="300"/>
              </a:spcBef>
              <a:spcAft>
                <a:spcPts val="0"/>
              </a:spcAft>
              <a:buClr>
                <a:srgbClr val="888888"/>
              </a:buClr>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cxnSp>
        <p:nvCxnSpPr>
          <p:cNvPr id="105" name="Google Shape;105;p20"/>
          <p:cNvCxnSpPr/>
          <p:nvPr/>
        </p:nvCxnSpPr>
        <p:spPr>
          <a:xfrm>
            <a:off x="905743" y="3363849"/>
            <a:ext cx="7406640" cy="0"/>
          </a:xfrm>
          <a:prstGeom prst="straightConnector1">
            <a:avLst/>
          </a:prstGeom>
          <a:noFill/>
          <a:ln cap="flat" cmpd="sng" w="12700">
            <a:solidFill>
              <a:srgbClr val="3F3F3F"/>
            </a:solidFill>
            <a:prstDash val="solid"/>
            <a:round/>
            <a:headEnd len="sm" w="sm" type="none"/>
            <a:tailEnd len="sm" w="sm" type="none"/>
          </a:ln>
        </p:spPr>
      </p:cxnSp>
      <p:sp>
        <p:nvSpPr>
          <p:cNvPr id="106" name="Google Shape;106;p20"/>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0"/>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9" name="Shape 109"/>
        <p:cNvGrpSpPr/>
        <p:nvPr/>
      </p:nvGrpSpPr>
      <p:grpSpPr>
        <a:xfrm>
          <a:off x="0" y="0"/>
          <a:ext cx="0" cy="0"/>
          <a:chOff x="0" y="0"/>
          <a:chExt cx="0" cy="0"/>
        </a:xfrm>
      </p:grpSpPr>
      <p:sp>
        <p:nvSpPr>
          <p:cNvPr id="110" name="Google Shape;110;p21"/>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1"/>
          <p:cNvSpPr txBox="1"/>
          <p:nvPr>
            <p:ph idx="1" type="body"/>
          </p:nvPr>
        </p:nvSpPr>
        <p:spPr>
          <a:xfrm>
            <a:off x="822960" y="1590675"/>
            <a:ext cx="3479802" cy="2811145"/>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12" name="Google Shape;112;p21"/>
          <p:cNvSpPr txBox="1"/>
          <p:nvPr>
            <p:ph idx="2" type="body"/>
          </p:nvPr>
        </p:nvSpPr>
        <p:spPr>
          <a:xfrm>
            <a:off x="4886958" y="1590675"/>
            <a:ext cx="3479802" cy="2811146"/>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13" name="Google Shape;113;p21"/>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1"/>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1"/>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6" name="Shape 116"/>
        <p:cNvGrpSpPr/>
        <p:nvPr/>
      </p:nvGrpSpPr>
      <p:grpSpPr>
        <a:xfrm>
          <a:off x="0" y="0"/>
          <a:ext cx="0" cy="0"/>
          <a:chOff x="0" y="0"/>
          <a:chExt cx="0" cy="0"/>
        </a:xfrm>
      </p:grpSpPr>
      <p:sp>
        <p:nvSpPr>
          <p:cNvPr id="117" name="Google Shape;117;p22"/>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22"/>
          <p:cNvSpPr txBox="1"/>
          <p:nvPr>
            <p:ph idx="1" type="body"/>
          </p:nvPr>
        </p:nvSpPr>
        <p:spPr>
          <a:xfrm>
            <a:off x="822960" y="1543050"/>
            <a:ext cx="3479802"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110000"/>
              </a:lnSpc>
              <a:spcBef>
                <a:spcPts val="900"/>
              </a:spcBef>
              <a:spcAft>
                <a:spcPts val="0"/>
              </a:spcAft>
              <a:buSzPts val="1500"/>
              <a:buNone/>
              <a:defRPr b="0" sz="1500" cap="none">
                <a:solidFill>
                  <a:schemeClr val="dk1"/>
                </a:solidFill>
              </a:defRPr>
            </a:lvl1pPr>
            <a:lvl2pPr indent="-228600" lvl="1" marL="914400" algn="l">
              <a:lnSpc>
                <a:spcPct val="100000"/>
              </a:lnSpc>
              <a:spcBef>
                <a:spcPts val="200"/>
              </a:spcBef>
              <a:spcAft>
                <a:spcPts val="0"/>
              </a:spcAft>
              <a:buClr>
                <a:srgbClr val="3F3F3F"/>
              </a:buClr>
              <a:buSzPts val="1500"/>
              <a:buNone/>
              <a:defRPr b="1" sz="1500"/>
            </a:lvl2pPr>
            <a:lvl3pPr indent="-228600" lvl="2" marL="1371600" algn="l">
              <a:lnSpc>
                <a:spcPct val="100000"/>
              </a:lnSpc>
              <a:spcBef>
                <a:spcPts val="300"/>
              </a:spcBef>
              <a:spcAft>
                <a:spcPts val="0"/>
              </a:spcAft>
              <a:buClr>
                <a:srgbClr val="3F3F3F"/>
              </a:buClr>
              <a:buSzPts val="1400"/>
              <a:buNone/>
              <a:defRPr b="1" sz="1400"/>
            </a:lvl3pPr>
            <a:lvl4pPr indent="-228600" lvl="3" marL="1828800" algn="l">
              <a:lnSpc>
                <a:spcPct val="100000"/>
              </a:lnSpc>
              <a:spcBef>
                <a:spcPts val="300"/>
              </a:spcBef>
              <a:spcAft>
                <a:spcPts val="0"/>
              </a:spcAft>
              <a:buClr>
                <a:srgbClr val="3F3F3F"/>
              </a:buClr>
              <a:buSzPts val="1200"/>
              <a:buNone/>
              <a:defRPr b="1" sz="1200"/>
            </a:lvl4pPr>
            <a:lvl5pPr indent="-228600" lvl="4" marL="2286000" algn="l">
              <a:lnSpc>
                <a:spcPct val="100000"/>
              </a:lnSpc>
              <a:spcBef>
                <a:spcPts val="300"/>
              </a:spcBef>
              <a:spcAft>
                <a:spcPts val="0"/>
              </a:spcAft>
              <a:buClr>
                <a:srgbClr val="3F3F3F"/>
              </a:buClr>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119" name="Google Shape;119;p22"/>
          <p:cNvSpPr txBox="1"/>
          <p:nvPr>
            <p:ph idx="2" type="body"/>
          </p:nvPr>
        </p:nvSpPr>
        <p:spPr>
          <a:xfrm>
            <a:off x="822960" y="2218706"/>
            <a:ext cx="3479802" cy="2183116"/>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20" name="Google Shape;120;p22"/>
          <p:cNvSpPr txBox="1"/>
          <p:nvPr>
            <p:ph idx="3" type="body"/>
          </p:nvPr>
        </p:nvSpPr>
        <p:spPr>
          <a:xfrm>
            <a:off x="4886958" y="1543050"/>
            <a:ext cx="3479802"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110000"/>
              </a:lnSpc>
              <a:spcBef>
                <a:spcPts val="900"/>
              </a:spcBef>
              <a:spcAft>
                <a:spcPts val="0"/>
              </a:spcAft>
              <a:buSzPts val="1500"/>
              <a:buNone/>
              <a:defRPr b="0" sz="1500" cap="none">
                <a:solidFill>
                  <a:schemeClr val="dk1"/>
                </a:solidFill>
              </a:defRPr>
            </a:lvl1pPr>
            <a:lvl2pPr indent="-228600" lvl="1" marL="914400" algn="l">
              <a:lnSpc>
                <a:spcPct val="100000"/>
              </a:lnSpc>
              <a:spcBef>
                <a:spcPts val="200"/>
              </a:spcBef>
              <a:spcAft>
                <a:spcPts val="0"/>
              </a:spcAft>
              <a:buClr>
                <a:srgbClr val="3F3F3F"/>
              </a:buClr>
              <a:buSzPts val="1500"/>
              <a:buNone/>
              <a:defRPr b="1" sz="1500"/>
            </a:lvl2pPr>
            <a:lvl3pPr indent="-228600" lvl="2" marL="1371600" algn="l">
              <a:lnSpc>
                <a:spcPct val="100000"/>
              </a:lnSpc>
              <a:spcBef>
                <a:spcPts val="300"/>
              </a:spcBef>
              <a:spcAft>
                <a:spcPts val="0"/>
              </a:spcAft>
              <a:buClr>
                <a:srgbClr val="3F3F3F"/>
              </a:buClr>
              <a:buSzPts val="1400"/>
              <a:buNone/>
              <a:defRPr b="1" sz="1400"/>
            </a:lvl3pPr>
            <a:lvl4pPr indent="-228600" lvl="3" marL="1828800" algn="l">
              <a:lnSpc>
                <a:spcPct val="100000"/>
              </a:lnSpc>
              <a:spcBef>
                <a:spcPts val="300"/>
              </a:spcBef>
              <a:spcAft>
                <a:spcPts val="0"/>
              </a:spcAft>
              <a:buClr>
                <a:srgbClr val="3F3F3F"/>
              </a:buClr>
              <a:buSzPts val="1200"/>
              <a:buNone/>
              <a:defRPr b="1" sz="1200"/>
            </a:lvl4pPr>
            <a:lvl5pPr indent="-228600" lvl="4" marL="2286000" algn="l">
              <a:lnSpc>
                <a:spcPct val="100000"/>
              </a:lnSpc>
              <a:spcBef>
                <a:spcPts val="300"/>
              </a:spcBef>
              <a:spcAft>
                <a:spcPts val="0"/>
              </a:spcAft>
              <a:buClr>
                <a:srgbClr val="3F3F3F"/>
              </a:buClr>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121" name="Google Shape;121;p22"/>
          <p:cNvSpPr txBox="1"/>
          <p:nvPr>
            <p:ph idx="4" type="body"/>
          </p:nvPr>
        </p:nvSpPr>
        <p:spPr>
          <a:xfrm>
            <a:off x="4886958" y="2218705"/>
            <a:ext cx="3479802" cy="2183116"/>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22" name="Google Shape;122;p22"/>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2"/>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2"/>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2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7" name="Google Shape;127;p23"/>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3"/>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3"/>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30" name="Shape 130"/>
        <p:cNvGrpSpPr/>
        <p:nvPr/>
      </p:nvGrpSpPr>
      <p:grpSpPr>
        <a:xfrm>
          <a:off x="0" y="0"/>
          <a:ext cx="0" cy="0"/>
          <a:chOff x="0" y="0"/>
          <a:chExt cx="0" cy="0"/>
        </a:xfrm>
      </p:grpSpPr>
      <p:sp>
        <p:nvSpPr>
          <p:cNvPr id="131" name="Google Shape;131;p24"/>
          <p:cNvSpPr/>
          <p:nvPr/>
        </p:nvSpPr>
        <p:spPr>
          <a:xfrm>
            <a:off x="0" y="3433763"/>
            <a:ext cx="9141619" cy="1709738"/>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2" name="Google Shape;132;p24"/>
          <p:cNvSpPr/>
          <p:nvPr>
            <p:ph idx="2" type="pic"/>
          </p:nvPr>
        </p:nvSpPr>
        <p:spPr>
          <a:xfrm>
            <a:off x="11" y="0"/>
            <a:ext cx="9143989" cy="3433762"/>
          </a:xfrm>
          <a:prstGeom prst="rect">
            <a:avLst/>
          </a:prstGeom>
          <a:solidFill>
            <a:srgbClr val="D8D8D8"/>
          </a:solidFill>
          <a:ln>
            <a:noFill/>
          </a:ln>
        </p:spPr>
      </p:sp>
      <p:sp>
        <p:nvSpPr>
          <p:cNvPr id="133" name="Google Shape;133;p24"/>
          <p:cNvSpPr txBox="1"/>
          <p:nvPr>
            <p:ph type="title"/>
          </p:nvPr>
        </p:nvSpPr>
        <p:spPr>
          <a:xfrm>
            <a:off x="822959" y="3599522"/>
            <a:ext cx="7585234" cy="557761"/>
          </a:xfrm>
          <a:prstGeom prst="rect">
            <a:avLst/>
          </a:prstGeom>
          <a:noFill/>
          <a:ln>
            <a:noFill/>
          </a:ln>
        </p:spPr>
        <p:txBody>
          <a:bodyPr anchorCtr="0" anchor="b" bIns="0" lIns="68575" spcFirstLastPara="1" rIns="68575" wrap="square" tIns="0">
            <a:noAutofit/>
          </a:bodyPr>
          <a:lstStyle>
            <a:lvl1pPr lvl="0" algn="l">
              <a:lnSpc>
                <a:spcPct val="90000"/>
              </a:lnSpc>
              <a:spcBef>
                <a:spcPts val="0"/>
              </a:spcBef>
              <a:spcAft>
                <a:spcPts val="0"/>
              </a:spcAft>
              <a:buClr>
                <a:srgbClr val="FFFFFF"/>
              </a:buClr>
              <a:buSzPts val="2700"/>
              <a:buFont typeface="Bookman Old Style"/>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4" name="Google Shape;134;p24"/>
          <p:cNvSpPr txBox="1"/>
          <p:nvPr>
            <p:ph idx="1" type="body"/>
          </p:nvPr>
        </p:nvSpPr>
        <p:spPr>
          <a:xfrm>
            <a:off x="822959" y="4286250"/>
            <a:ext cx="7584948" cy="457200"/>
          </a:xfrm>
          <a:prstGeom prst="rect">
            <a:avLst/>
          </a:prstGeom>
          <a:noFill/>
          <a:ln>
            <a:noFill/>
          </a:ln>
        </p:spPr>
        <p:txBody>
          <a:bodyPr anchorCtr="0" anchor="t" bIns="0" lIns="68575" spcFirstLastPara="1" rIns="68575" wrap="square" tIns="0">
            <a:normAutofit/>
          </a:bodyPr>
          <a:lstStyle>
            <a:lvl1pPr indent="-228600" lvl="0" marL="457200" algn="l">
              <a:lnSpc>
                <a:spcPct val="110000"/>
              </a:lnSpc>
              <a:spcBef>
                <a:spcPts val="0"/>
              </a:spcBef>
              <a:spcAft>
                <a:spcPts val="0"/>
              </a:spcAft>
              <a:buSzPts val="1400"/>
              <a:buNone/>
              <a:defRPr sz="1400">
                <a:solidFill>
                  <a:srgbClr val="FFFFFF"/>
                </a:solidFill>
              </a:defRPr>
            </a:lvl1pPr>
            <a:lvl2pPr indent="-228600" lvl="1" marL="914400" algn="l">
              <a:lnSpc>
                <a:spcPct val="100000"/>
              </a:lnSpc>
              <a:spcBef>
                <a:spcPts val="500"/>
              </a:spcBef>
              <a:spcAft>
                <a:spcPts val="0"/>
              </a:spcAft>
              <a:buClr>
                <a:srgbClr val="3F3F3F"/>
              </a:buClr>
              <a:buSzPts val="900"/>
              <a:buNone/>
              <a:defRPr sz="900"/>
            </a:lvl2pPr>
            <a:lvl3pPr indent="-228600" lvl="2" marL="1371600" algn="l">
              <a:lnSpc>
                <a:spcPct val="100000"/>
              </a:lnSpc>
              <a:spcBef>
                <a:spcPts val="300"/>
              </a:spcBef>
              <a:spcAft>
                <a:spcPts val="0"/>
              </a:spcAft>
              <a:buClr>
                <a:srgbClr val="3F3F3F"/>
              </a:buClr>
              <a:buSzPts val="800"/>
              <a:buNone/>
              <a:defRPr sz="800"/>
            </a:lvl3pPr>
            <a:lvl4pPr indent="-228600" lvl="3" marL="1828800" algn="l">
              <a:lnSpc>
                <a:spcPct val="100000"/>
              </a:lnSpc>
              <a:spcBef>
                <a:spcPts val="300"/>
              </a:spcBef>
              <a:spcAft>
                <a:spcPts val="0"/>
              </a:spcAft>
              <a:buClr>
                <a:srgbClr val="3F3F3F"/>
              </a:buClr>
              <a:buSzPts val="700"/>
              <a:buNone/>
              <a:defRPr sz="700"/>
            </a:lvl4pPr>
            <a:lvl5pPr indent="-228600" lvl="4" marL="2286000" algn="l">
              <a:lnSpc>
                <a:spcPct val="100000"/>
              </a:lnSpc>
              <a:spcBef>
                <a:spcPts val="300"/>
              </a:spcBef>
              <a:spcAft>
                <a:spcPts val="0"/>
              </a:spcAft>
              <a:buClr>
                <a:srgbClr val="3F3F3F"/>
              </a:buClr>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35" name="Google Shape;135;p24"/>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4"/>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4"/>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0"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rgbClr val="FEFEFE"/>
              </a:buClr>
              <a:buSzPts val="3500"/>
              <a:buFont typeface="Bookman Old Style"/>
              <a:buNone/>
              <a:defRPr b="0" i="0" sz="3500" u="none" cap="none" strike="noStrike">
                <a:solidFill>
                  <a:srgbClr val="FEFEFE"/>
                </a:solidFill>
                <a:latin typeface="Bookman Old Style"/>
                <a:ea typeface="Bookman Old Style"/>
                <a:cs typeface="Bookman Old Style"/>
                <a:sym typeface="Bookman Old Styl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 name="Google Shape;53;p13"/>
          <p:cNvSpPr txBox="1"/>
          <p:nvPr>
            <p:ph idx="1" type="body"/>
          </p:nvPr>
        </p:nvSpPr>
        <p:spPr>
          <a:xfrm>
            <a:off x="822960" y="1581151"/>
            <a:ext cx="7543800" cy="2820668"/>
          </a:xfrm>
          <a:prstGeom prst="rect">
            <a:avLst/>
          </a:prstGeom>
          <a:noFill/>
          <a:ln>
            <a:noFill/>
          </a:ln>
        </p:spPr>
        <p:txBody>
          <a:bodyPr anchorCtr="0" anchor="t" bIns="34275" lIns="0" spcFirstLastPara="1" rIns="0" wrap="square" tIns="34275">
            <a:normAutofit/>
          </a:bodyPr>
          <a:lstStyle>
            <a:lvl1pPr indent="-317500" lvl="0" marL="457200" marR="0" rtl="0" algn="l">
              <a:lnSpc>
                <a:spcPct val="110000"/>
              </a:lnSpc>
              <a:spcBef>
                <a:spcPts val="900"/>
              </a:spcBef>
              <a:spcAft>
                <a:spcPts val="0"/>
              </a:spcAft>
              <a:buClr>
                <a:schemeClr val="accent1"/>
              </a:buClr>
              <a:buSzPts val="1400"/>
              <a:buFont typeface="Calibri"/>
              <a:buChar char=" "/>
              <a:defRPr b="0" i="0" sz="1400" u="none" cap="none" strike="noStrike">
                <a:solidFill>
                  <a:srgbClr val="FEFEFE"/>
                </a:solidFill>
                <a:latin typeface="Libre Franklin"/>
                <a:ea typeface="Libre Franklin"/>
                <a:cs typeface="Libre Franklin"/>
                <a:sym typeface="Libre Franklin"/>
              </a:defRPr>
            </a:lvl1pPr>
            <a:lvl2pPr indent="-311150" lvl="1" marL="914400" marR="0" rtl="0" algn="l">
              <a:lnSpc>
                <a:spcPct val="100000"/>
              </a:lnSpc>
              <a:spcBef>
                <a:spcPts val="2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2pPr>
            <a:lvl3pPr indent="-292100" lvl="2" marL="1371600" marR="0" rtl="0" algn="l">
              <a:lnSpc>
                <a:spcPct val="100000"/>
              </a:lnSpc>
              <a:spcBef>
                <a:spcPts val="300"/>
              </a:spcBef>
              <a:spcAft>
                <a:spcPts val="0"/>
              </a:spcAft>
              <a:buClr>
                <a:srgbClr val="FEFEFE"/>
              </a:buClr>
              <a:buSzPts val="1000"/>
              <a:buFont typeface="Calibri"/>
              <a:buChar char="◦"/>
              <a:defRPr b="0" i="0" sz="1000" u="none" cap="none" strike="noStrike">
                <a:solidFill>
                  <a:srgbClr val="FEFEFE"/>
                </a:solidFill>
                <a:latin typeface="Libre Franklin"/>
                <a:ea typeface="Libre Franklin"/>
                <a:cs typeface="Libre Franklin"/>
                <a:sym typeface="Libre Franklin"/>
              </a:defRPr>
            </a:lvl3pPr>
            <a:lvl4pPr indent="-292100" lvl="3" marL="1828800" marR="0" rtl="0" algn="l">
              <a:lnSpc>
                <a:spcPct val="100000"/>
              </a:lnSpc>
              <a:spcBef>
                <a:spcPts val="300"/>
              </a:spcBef>
              <a:spcAft>
                <a:spcPts val="0"/>
              </a:spcAft>
              <a:buClr>
                <a:srgbClr val="FEFEFE"/>
              </a:buClr>
              <a:buSzPts val="1000"/>
              <a:buFont typeface="Calibri"/>
              <a:buChar char="◦"/>
              <a:defRPr b="0" i="0" sz="1000" u="none" cap="none" strike="noStrike">
                <a:solidFill>
                  <a:srgbClr val="FEFEFE"/>
                </a:solidFill>
                <a:latin typeface="Libre Franklin"/>
                <a:ea typeface="Libre Franklin"/>
                <a:cs typeface="Libre Franklin"/>
                <a:sym typeface="Libre Franklin"/>
              </a:defRPr>
            </a:lvl4pPr>
            <a:lvl5pPr indent="-292100" lvl="4" marL="2286000" marR="0" rtl="0" algn="l">
              <a:lnSpc>
                <a:spcPct val="100000"/>
              </a:lnSpc>
              <a:spcBef>
                <a:spcPts val="300"/>
              </a:spcBef>
              <a:spcAft>
                <a:spcPts val="0"/>
              </a:spcAft>
              <a:buClr>
                <a:srgbClr val="FEFEFE"/>
              </a:buClr>
              <a:buSzPts val="1000"/>
              <a:buFont typeface="Calibri"/>
              <a:buChar char="◦"/>
              <a:defRPr b="0" i="0" sz="1000" u="none" cap="none" strike="noStrike">
                <a:solidFill>
                  <a:srgbClr val="FEFEFE"/>
                </a:solidFill>
                <a:latin typeface="Libre Franklin"/>
                <a:ea typeface="Libre Franklin"/>
                <a:cs typeface="Libre Franklin"/>
                <a:sym typeface="Libre Franklin"/>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Libre Franklin"/>
                <a:ea typeface="Libre Franklin"/>
                <a:cs typeface="Libre Franklin"/>
                <a:sym typeface="Libre Franklin"/>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Libre Franklin"/>
                <a:ea typeface="Libre Franklin"/>
                <a:cs typeface="Libre Franklin"/>
                <a:sym typeface="Libre Franklin"/>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FEFEFE"/>
                </a:solidFill>
                <a:latin typeface="Libre Franklin"/>
                <a:ea typeface="Libre Franklin"/>
                <a:cs typeface="Libre Franklin"/>
                <a:sym typeface="Libre Franklin"/>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FEFEFE"/>
                </a:solidFill>
                <a:latin typeface="Libre Franklin"/>
                <a:ea typeface="Libre Franklin"/>
                <a:cs typeface="Libre Franklin"/>
                <a:sym typeface="Libre Franklin"/>
              </a:defRPr>
            </a:lvl9pPr>
          </a:lstStyle>
          <a:p/>
        </p:txBody>
      </p:sp>
      <p:sp>
        <p:nvSpPr>
          <p:cNvPr id="54" name="Google Shape;54;p13"/>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6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9pPr>
          </a:lstStyle>
          <a:p/>
        </p:txBody>
      </p:sp>
      <p:sp>
        <p:nvSpPr>
          <p:cNvPr id="55" name="Google Shape;55;p13"/>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6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lt1"/>
                </a:solidFill>
                <a:latin typeface="Libre Franklin"/>
                <a:ea typeface="Libre Franklin"/>
                <a:cs typeface="Libre Franklin"/>
                <a:sym typeface="Libre Franklin"/>
              </a:defRPr>
            </a:lvl9pPr>
          </a:lstStyle>
          <a:p/>
        </p:txBody>
      </p:sp>
      <p:sp>
        <p:nvSpPr>
          <p:cNvPr id="56" name="Google Shape;56;p13"/>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6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6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6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6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6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6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6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6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6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cxnSp>
        <p:nvCxnSpPr>
          <p:cNvPr id="57" name="Google Shape;57;p13"/>
          <p:cNvCxnSpPr/>
          <p:nvPr/>
        </p:nvCxnSpPr>
        <p:spPr>
          <a:xfrm>
            <a:off x="895149" y="1423035"/>
            <a:ext cx="747522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5"/>
          <p:cNvSpPr/>
          <p:nvPr/>
        </p:nvSpPr>
        <p:spPr>
          <a:xfrm>
            <a:off x="2381" y="4800600"/>
            <a:ext cx="9141619"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rgbClr val="3F3F3F"/>
              </a:buClr>
              <a:buSzPts val="3500"/>
              <a:buFont typeface="Bookman Old Style"/>
              <a:buNone/>
              <a:defRPr b="0" i="0" sz="35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9" name="Google Shape;69;p15"/>
          <p:cNvSpPr txBox="1"/>
          <p:nvPr>
            <p:ph idx="1" type="body"/>
          </p:nvPr>
        </p:nvSpPr>
        <p:spPr>
          <a:xfrm>
            <a:off x="822960" y="1581151"/>
            <a:ext cx="7543800" cy="2820668"/>
          </a:xfrm>
          <a:prstGeom prst="rect">
            <a:avLst/>
          </a:prstGeom>
          <a:noFill/>
          <a:ln>
            <a:noFill/>
          </a:ln>
        </p:spPr>
        <p:txBody>
          <a:bodyPr anchorCtr="0" anchor="t" bIns="34275" lIns="0" spcFirstLastPara="1" rIns="0" wrap="square" tIns="34275">
            <a:normAutofit/>
          </a:bodyPr>
          <a:lstStyle>
            <a:lvl1pPr indent="-317500" lvl="0" marL="457200" marR="0" rtl="0" algn="l">
              <a:lnSpc>
                <a:spcPct val="110000"/>
              </a:lnSpc>
              <a:spcBef>
                <a:spcPts val="900"/>
              </a:spcBef>
              <a:spcAft>
                <a:spcPts val="0"/>
              </a:spcAft>
              <a:buClr>
                <a:schemeClr val="accent1"/>
              </a:buClr>
              <a:buSzPts val="1400"/>
              <a:buFont typeface="Calibri"/>
              <a:buChar char=" "/>
              <a:defRPr b="0" i="0" sz="1400" u="none" cap="none" strike="noStrike">
                <a:solidFill>
                  <a:srgbClr val="3F3F3F"/>
                </a:solidFill>
                <a:latin typeface="Libre Franklin"/>
                <a:ea typeface="Libre Franklin"/>
                <a:cs typeface="Libre Franklin"/>
                <a:sym typeface="Libre Franklin"/>
              </a:defRPr>
            </a:lvl1pPr>
            <a:lvl2pPr indent="-311150" lvl="1" marL="914400" marR="0" rtl="0" algn="l">
              <a:lnSpc>
                <a:spcPct val="100000"/>
              </a:lnSpc>
              <a:spcBef>
                <a:spcPts val="2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2pPr>
            <a:lvl3pPr indent="-292100" lvl="2" marL="1371600" marR="0" rtl="0" algn="l">
              <a:lnSpc>
                <a:spcPct val="100000"/>
              </a:lnSpc>
              <a:spcBef>
                <a:spcPts val="300"/>
              </a:spcBef>
              <a:spcAft>
                <a:spcPts val="0"/>
              </a:spcAft>
              <a:buClr>
                <a:srgbClr val="3F3F3F"/>
              </a:buClr>
              <a:buSzPts val="1000"/>
              <a:buFont typeface="Calibri"/>
              <a:buChar char="◦"/>
              <a:defRPr b="0" i="0" sz="1000" u="none" cap="none" strike="noStrike">
                <a:solidFill>
                  <a:srgbClr val="3F3F3F"/>
                </a:solidFill>
                <a:latin typeface="Libre Franklin"/>
                <a:ea typeface="Libre Franklin"/>
                <a:cs typeface="Libre Franklin"/>
                <a:sym typeface="Libre Franklin"/>
              </a:defRPr>
            </a:lvl3pPr>
            <a:lvl4pPr indent="-292100" lvl="3" marL="1828800" marR="0" rtl="0" algn="l">
              <a:lnSpc>
                <a:spcPct val="100000"/>
              </a:lnSpc>
              <a:spcBef>
                <a:spcPts val="300"/>
              </a:spcBef>
              <a:spcAft>
                <a:spcPts val="0"/>
              </a:spcAft>
              <a:buClr>
                <a:srgbClr val="3F3F3F"/>
              </a:buClr>
              <a:buSzPts val="1000"/>
              <a:buFont typeface="Calibri"/>
              <a:buChar char="◦"/>
              <a:defRPr b="0" i="0" sz="1000" u="none" cap="none" strike="noStrike">
                <a:solidFill>
                  <a:srgbClr val="3F3F3F"/>
                </a:solidFill>
                <a:latin typeface="Libre Franklin"/>
                <a:ea typeface="Libre Franklin"/>
                <a:cs typeface="Libre Franklin"/>
                <a:sym typeface="Libre Franklin"/>
              </a:defRPr>
            </a:lvl4pPr>
            <a:lvl5pPr indent="-292100" lvl="4" marL="2286000" marR="0" rtl="0" algn="l">
              <a:lnSpc>
                <a:spcPct val="100000"/>
              </a:lnSpc>
              <a:spcBef>
                <a:spcPts val="300"/>
              </a:spcBef>
              <a:spcAft>
                <a:spcPts val="0"/>
              </a:spcAft>
              <a:buClr>
                <a:srgbClr val="3F3F3F"/>
              </a:buClr>
              <a:buSzPts val="1000"/>
              <a:buFont typeface="Calibri"/>
              <a:buChar char="◦"/>
              <a:defRPr b="0" i="0" sz="1000" u="none" cap="none" strike="noStrike">
                <a:solidFill>
                  <a:srgbClr val="3F3F3F"/>
                </a:solidFill>
                <a:latin typeface="Libre Franklin"/>
                <a:ea typeface="Libre Franklin"/>
                <a:cs typeface="Libre Franklin"/>
                <a:sym typeface="Libre Franklin"/>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Libre Franklin"/>
                <a:ea typeface="Libre Franklin"/>
                <a:cs typeface="Libre Franklin"/>
                <a:sym typeface="Libre Franklin"/>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Libre Franklin"/>
                <a:ea typeface="Libre Franklin"/>
                <a:cs typeface="Libre Franklin"/>
                <a:sym typeface="Libre Franklin"/>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Libre Franklin"/>
                <a:ea typeface="Libre Franklin"/>
                <a:cs typeface="Libre Franklin"/>
                <a:sym typeface="Libre Franklin"/>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Libre Franklin"/>
                <a:ea typeface="Libre Franklin"/>
                <a:cs typeface="Libre Franklin"/>
                <a:sym typeface="Libre Franklin"/>
              </a:defRPr>
            </a:lvl9pPr>
          </a:lstStyle>
          <a:p/>
        </p:txBody>
      </p:sp>
      <p:sp>
        <p:nvSpPr>
          <p:cNvPr id="70" name="Google Shape;70;p15"/>
          <p:cNvSpPr txBox="1"/>
          <p:nvPr>
            <p:ph idx="10" type="dt"/>
          </p:nvPr>
        </p:nvSpPr>
        <p:spPr>
          <a:xfrm>
            <a:off x="6163819" y="4835129"/>
            <a:ext cx="1938638"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6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71" name="Google Shape;71;p15"/>
          <p:cNvSpPr txBox="1"/>
          <p:nvPr>
            <p:ph idx="11" type="ftr"/>
          </p:nvPr>
        </p:nvSpPr>
        <p:spPr>
          <a:xfrm>
            <a:off x="822959" y="4835129"/>
            <a:ext cx="5113697"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6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72" name="Google Shape;72;p15"/>
          <p:cNvSpPr txBox="1"/>
          <p:nvPr>
            <p:ph idx="12" type="sldNum"/>
          </p:nvPr>
        </p:nvSpPr>
        <p:spPr>
          <a:xfrm>
            <a:off x="8245187" y="4835129"/>
            <a:ext cx="585007" cy="273844"/>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6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6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6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6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6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6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6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6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6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cxnSp>
        <p:nvCxnSpPr>
          <p:cNvPr id="73" name="Google Shape;73;p15"/>
          <p:cNvCxnSpPr/>
          <p:nvPr/>
        </p:nvCxnSpPr>
        <p:spPr>
          <a:xfrm>
            <a:off x="895149" y="1423035"/>
            <a:ext cx="747522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getbootstrap.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gcdi.commons.gc.cuny.edu/"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getbootstrap.com/docs/4.1/getting-started/introduc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getbootstrap.com/docs/4.0/components/navbar/" TargetMode="External"/><Relationship Id="rId4" Type="http://schemas.openxmlformats.org/officeDocument/2006/relationships/hyperlink" Target="https://getbootstrap.com/docs/4.0/components/navbar/#supported-content" TargetMode="External"/><Relationship Id="rId9" Type="http://schemas.openxmlformats.org/officeDocument/2006/relationships/image" Target="../media/image11.png"/><Relationship Id="rId5" Type="http://schemas.openxmlformats.org/officeDocument/2006/relationships/hyperlink" Target="https://getbootstrap.com/docs/4.0/components/navbar/#brand" TargetMode="External"/><Relationship Id="rId6" Type="http://schemas.openxmlformats.org/officeDocument/2006/relationships/hyperlink" Target="https://icons.getbootstrap.com/" TargetMode="External"/><Relationship Id="rId7" Type="http://schemas.openxmlformats.org/officeDocument/2006/relationships/hyperlink" Target="https://getbootstrap.com/docs/4.0/components/navbar/#color-schemes" TargetMode="External"/><Relationship Id="rId8" Type="http://schemas.openxmlformats.org/officeDocument/2006/relationships/hyperlink" Target="https://getbootstrap.com/docs/4.0/components/navbar/#place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s://getbootstrap.com/docs/4.0/components/carousel/" TargetMode="External"/><Relationship Id="rId4" Type="http://schemas.openxmlformats.org/officeDocument/2006/relationships/hyperlink" Target="https://getbootstrap.com/docs/4.0/components/carousel/#slides-only" TargetMode="External"/><Relationship Id="rId5" Type="http://schemas.openxmlformats.org/officeDocument/2006/relationships/hyperlink" Target="https://getbootstrap.com/docs/4.0/components/carousel/#with-captions" TargetMode="External"/><Relationship Id="rId6" Type="http://schemas.openxmlformats.org/officeDocument/2006/relationships/hyperlink" Target="https://www.canva.com/" TargetMode="External"/><Relationship Id="rId7"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hyperlink" Target="https://digitalfellows.commons.gc.cuny.edu/calenda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hyperlink" Target="http://cuny.is/gcdifeedback" TargetMode="Externa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github.com/zipper3030/GCDF-BootstrapIntro-2022" TargetMode="External"/><Relationship Id="rId4" Type="http://schemas.openxmlformats.org/officeDocument/2006/relationships/hyperlink" Target="https://github.com/zipper3030/GCDF-BootstrapIntro-202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5"/>
          <p:cNvSpPr/>
          <p:nvPr/>
        </p:nvSpPr>
        <p:spPr>
          <a:xfrm>
            <a:off x="1" y="0"/>
            <a:ext cx="9141545" cy="5144231"/>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Libre Franklin"/>
              <a:buNone/>
            </a:pPr>
            <a:r>
              <a:t/>
            </a:r>
            <a:endParaRPr b="0" i="0" sz="1400" u="none" cap="none" strike="noStrike">
              <a:solidFill>
                <a:srgbClr val="FFFFFF"/>
              </a:solidFill>
              <a:latin typeface="Libre Franklin"/>
              <a:ea typeface="Libre Franklin"/>
              <a:cs typeface="Libre Franklin"/>
              <a:sym typeface="Libre Franklin"/>
            </a:endParaRPr>
          </a:p>
        </p:txBody>
      </p:sp>
      <p:pic>
        <p:nvPicPr>
          <p:cNvPr id="143" name="Google Shape;143;p25"/>
          <p:cNvPicPr preferRelativeResize="0"/>
          <p:nvPr/>
        </p:nvPicPr>
        <p:blipFill rotWithShape="1">
          <a:blip r:embed="rId3">
            <a:alphaModFix/>
          </a:blip>
          <a:srcRect b="0" l="0" r="0" t="0"/>
          <a:stretch/>
        </p:blipFill>
        <p:spPr>
          <a:xfrm>
            <a:off x="15" y="731"/>
            <a:ext cx="9143985" cy="5143500"/>
          </a:xfrm>
          <a:prstGeom prst="rect">
            <a:avLst/>
          </a:prstGeom>
          <a:noFill/>
          <a:ln>
            <a:noFill/>
          </a:ln>
        </p:spPr>
      </p:pic>
      <p:sp>
        <p:nvSpPr>
          <p:cNvPr id="144" name="Google Shape;144;p25"/>
          <p:cNvSpPr/>
          <p:nvPr/>
        </p:nvSpPr>
        <p:spPr>
          <a:xfrm>
            <a:off x="5934450" y="928825"/>
            <a:ext cx="2884800" cy="3266700"/>
          </a:xfrm>
          <a:prstGeom prst="rect">
            <a:avLst/>
          </a:prstGeom>
          <a:solidFill>
            <a:schemeClr val="dk1">
              <a:alpha val="84705"/>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Libre Franklin"/>
              <a:buNone/>
            </a:pPr>
            <a:r>
              <a:t/>
            </a:r>
            <a:endParaRPr b="0" i="0" sz="1400" u="none" cap="none" strike="noStrike">
              <a:solidFill>
                <a:srgbClr val="FFFFFF"/>
              </a:solidFill>
              <a:latin typeface="Libre Franklin"/>
              <a:ea typeface="Libre Franklin"/>
              <a:cs typeface="Libre Franklin"/>
              <a:sym typeface="Libre Franklin"/>
            </a:endParaRPr>
          </a:p>
        </p:txBody>
      </p:sp>
      <p:sp>
        <p:nvSpPr>
          <p:cNvPr id="145" name="Google Shape;145;p25"/>
          <p:cNvSpPr txBox="1"/>
          <p:nvPr>
            <p:ph type="ctrTitle"/>
          </p:nvPr>
        </p:nvSpPr>
        <p:spPr>
          <a:xfrm>
            <a:off x="6092550" y="1138200"/>
            <a:ext cx="2331600" cy="21444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Clr>
                <a:schemeClr val="lt1"/>
              </a:buClr>
              <a:buSzPct val="100000"/>
              <a:buFont typeface="Bookman Old Style"/>
              <a:buNone/>
            </a:pPr>
            <a:r>
              <a:rPr lang="en" sz="3300">
                <a:solidFill>
                  <a:schemeClr val="lt1"/>
                </a:solidFill>
              </a:rPr>
              <a:t>Create Elegant Web Pages with </a:t>
            </a:r>
            <a:r>
              <a:rPr i="1" lang="en" sz="3300">
                <a:solidFill>
                  <a:schemeClr val="lt1"/>
                </a:solidFill>
              </a:rPr>
              <a:t>Bootstrap</a:t>
            </a:r>
            <a:endParaRPr i="1"/>
          </a:p>
        </p:txBody>
      </p:sp>
      <p:sp>
        <p:nvSpPr>
          <p:cNvPr id="146" name="Google Shape;146;p25"/>
          <p:cNvSpPr txBox="1"/>
          <p:nvPr>
            <p:ph idx="1" type="subTitle"/>
          </p:nvPr>
        </p:nvSpPr>
        <p:spPr>
          <a:xfrm>
            <a:off x="6092539" y="3480200"/>
            <a:ext cx="2673000" cy="580800"/>
          </a:xfrm>
          <a:prstGeom prst="rect">
            <a:avLst/>
          </a:prstGeom>
          <a:noFill/>
          <a:ln>
            <a:noFill/>
          </a:ln>
        </p:spPr>
        <p:txBody>
          <a:bodyPr anchorCtr="0" anchor="t" bIns="34275" lIns="68575" spcFirstLastPara="1" rIns="68575" wrap="square" tIns="34275">
            <a:normAutofit fontScale="85000" lnSpcReduction="10000"/>
          </a:bodyPr>
          <a:lstStyle/>
          <a:p>
            <a:pPr indent="0" lvl="0" marL="0" rtl="0" algn="l">
              <a:lnSpc>
                <a:spcPct val="100000"/>
              </a:lnSpc>
              <a:spcBef>
                <a:spcPts val="0"/>
              </a:spcBef>
              <a:spcAft>
                <a:spcPts val="0"/>
              </a:spcAft>
              <a:buSzPct val="100000"/>
              <a:buNone/>
            </a:pPr>
            <a:r>
              <a:rPr lang="en" sz="1200"/>
              <a:t>ZACHARY LLOYD - GC Digital Fellow</a:t>
            </a:r>
            <a:endParaRPr sz="1200"/>
          </a:p>
          <a:p>
            <a:pPr indent="0" lvl="0" marL="0" rtl="0" algn="ctr">
              <a:lnSpc>
                <a:spcPct val="100000"/>
              </a:lnSpc>
              <a:spcBef>
                <a:spcPts val="0"/>
              </a:spcBef>
              <a:spcAft>
                <a:spcPts val="0"/>
              </a:spcAft>
              <a:buSzPct val="100000"/>
              <a:buNone/>
            </a:pPr>
            <a:r>
              <a:rPr lang="en" sz="1200"/>
              <a:t>&amp;</a:t>
            </a:r>
            <a:endParaRPr sz="1200"/>
          </a:p>
          <a:p>
            <a:pPr indent="0" lvl="0" marL="0" rtl="0" algn="l">
              <a:lnSpc>
                <a:spcPct val="100000"/>
              </a:lnSpc>
              <a:spcBef>
                <a:spcPts val="0"/>
              </a:spcBef>
              <a:spcAft>
                <a:spcPts val="0"/>
              </a:spcAft>
              <a:buSzPct val="100000"/>
              <a:buNone/>
            </a:pPr>
            <a:r>
              <a:rPr lang="en" sz="1200"/>
              <a:t>CHELSEA LANE - GC Postdoctoral Fellow</a:t>
            </a:r>
            <a:endParaRPr/>
          </a:p>
        </p:txBody>
      </p:sp>
      <p:cxnSp>
        <p:nvCxnSpPr>
          <p:cNvPr id="147" name="Google Shape;147;p25"/>
          <p:cNvCxnSpPr/>
          <p:nvPr/>
        </p:nvCxnSpPr>
        <p:spPr>
          <a:xfrm>
            <a:off x="6132067" y="3381389"/>
            <a:ext cx="2331720" cy="0"/>
          </a:xfrm>
          <a:prstGeom prst="straightConnector1">
            <a:avLst/>
          </a:prstGeom>
          <a:noFill/>
          <a:ln cap="flat" cmpd="sng" w="19050">
            <a:solidFill>
              <a:schemeClr val="accent1"/>
            </a:solidFill>
            <a:prstDash val="solid"/>
            <a:round/>
            <a:headEnd len="sm" w="sm" type="none"/>
            <a:tailEnd len="sm" w="sm" type="none"/>
          </a:ln>
        </p:spPr>
      </p:cxnSp>
      <p:sp>
        <p:nvSpPr>
          <p:cNvPr id="148" name="Google Shape;148;p25"/>
          <p:cNvSpPr/>
          <p:nvPr/>
        </p:nvSpPr>
        <p:spPr>
          <a:xfrm>
            <a:off x="1" y="4800600"/>
            <a:ext cx="9144000" cy="342900"/>
          </a:xfrm>
          <a:prstGeom prst="rect">
            <a:avLst/>
          </a:prstGeom>
          <a:solidFill>
            <a:srgbClr val="262626">
              <a:alpha val="94901"/>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Useful Features</a:t>
            </a:r>
            <a:endParaRPr/>
          </a:p>
        </p:txBody>
      </p:sp>
      <p:sp>
        <p:nvSpPr>
          <p:cNvPr id="208" name="Google Shape;208;p34"/>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p>
            <a:pPr indent="-361950" lvl="0" marL="457200" rtl="0" algn="l">
              <a:spcBef>
                <a:spcPts val="0"/>
              </a:spcBef>
              <a:spcAft>
                <a:spcPts val="0"/>
              </a:spcAft>
              <a:buSzPts val="2100"/>
              <a:buFont typeface="Bookman Old Style"/>
              <a:buChar char="❏"/>
            </a:pPr>
            <a:r>
              <a:rPr lang="en" sz="2100">
                <a:latin typeface="Bookman Old Style"/>
                <a:ea typeface="Bookman Old Style"/>
                <a:cs typeface="Bookman Old Style"/>
                <a:sym typeface="Bookman Old Style"/>
              </a:rPr>
              <a:t>Predefined/built-in themes</a:t>
            </a:r>
            <a:endParaRPr sz="2100">
              <a:latin typeface="Bookman Old Style"/>
              <a:ea typeface="Bookman Old Style"/>
              <a:cs typeface="Bookman Old Style"/>
              <a:sym typeface="Bookman Old Style"/>
            </a:endParaRPr>
          </a:p>
          <a:p>
            <a:pPr indent="-361950" lvl="0" marL="457200" rtl="0" algn="l">
              <a:spcBef>
                <a:spcPts val="0"/>
              </a:spcBef>
              <a:spcAft>
                <a:spcPts val="0"/>
              </a:spcAft>
              <a:buSzPts val="2100"/>
              <a:buFont typeface="Bookman Old Style"/>
              <a:buChar char="❏"/>
            </a:pPr>
            <a:r>
              <a:rPr lang="en" sz="2100">
                <a:latin typeface="Bookman Old Style"/>
                <a:ea typeface="Bookman Old Style"/>
                <a:cs typeface="Bookman Old Style"/>
                <a:sym typeface="Bookman Old Style"/>
              </a:rPr>
              <a:t>Responsive grid system</a:t>
            </a:r>
            <a:endParaRPr sz="2100">
              <a:latin typeface="Bookman Old Style"/>
              <a:ea typeface="Bookman Old Style"/>
              <a:cs typeface="Bookman Old Style"/>
              <a:sym typeface="Bookman Old Style"/>
            </a:endParaRPr>
          </a:p>
          <a:p>
            <a:pPr indent="-361950" lvl="0" marL="457200" rtl="0" algn="l">
              <a:spcBef>
                <a:spcPts val="0"/>
              </a:spcBef>
              <a:spcAft>
                <a:spcPts val="0"/>
              </a:spcAft>
              <a:buSzPts val="2100"/>
              <a:buFont typeface="Bookman Old Style"/>
              <a:buChar char="❏"/>
            </a:pPr>
            <a:r>
              <a:rPr lang="en" sz="2100">
                <a:latin typeface="Bookman Old Style"/>
                <a:ea typeface="Bookman Old Style"/>
                <a:cs typeface="Bookman Old Style"/>
                <a:sym typeface="Bookman Old Style"/>
              </a:rPr>
              <a:t>Responsive image manipulation and rendering</a:t>
            </a:r>
            <a:endParaRPr sz="2100">
              <a:latin typeface="Bookman Old Style"/>
              <a:ea typeface="Bookman Old Style"/>
              <a:cs typeface="Bookman Old Style"/>
              <a:sym typeface="Bookman Old Style"/>
            </a:endParaRPr>
          </a:p>
          <a:p>
            <a:pPr indent="-361950" lvl="0" marL="457200" rtl="0" algn="l">
              <a:spcBef>
                <a:spcPts val="0"/>
              </a:spcBef>
              <a:spcAft>
                <a:spcPts val="0"/>
              </a:spcAft>
              <a:buSzPts val="2100"/>
              <a:buFont typeface="Bookman Old Style"/>
              <a:buChar char="❏"/>
            </a:pPr>
            <a:r>
              <a:rPr lang="en" sz="2100">
                <a:latin typeface="Bookman Old Style"/>
                <a:ea typeface="Bookman Old Style"/>
                <a:cs typeface="Bookman Old Style"/>
                <a:sym typeface="Bookman Old Style"/>
              </a:rPr>
              <a:t>Relatively easy c</a:t>
            </a:r>
            <a:r>
              <a:rPr lang="en" sz="2100">
                <a:latin typeface="Bookman Old Style"/>
                <a:ea typeface="Bookman Old Style"/>
                <a:cs typeface="Bookman Old Style"/>
                <a:sym typeface="Bookman Old Style"/>
              </a:rPr>
              <a:t>ustomization</a:t>
            </a:r>
            <a:endParaRPr sz="2100">
              <a:latin typeface="Bookman Old Style"/>
              <a:ea typeface="Bookman Old Style"/>
              <a:cs typeface="Bookman Old Style"/>
              <a:sym typeface="Bookman Old Style"/>
            </a:endParaRPr>
          </a:p>
          <a:p>
            <a:pPr indent="-361950" lvl="0" marL="457200" rtl="0" algn="l">
              <a:spcBef>
                <a:spcPts val="0"/>
              </a:spcBef>
              <a:spcAft>
                <a:spcPts val="0"/>
              </a:spcAft>
              <a:buSzPts val="2100"/>
              <a:buFont typeface="Bookman Old Style"/>
              <a:buChar char="❏"/>
            </a:pPr>
            <a:r>
              <a:rPr lang="en" sz="2100">
                <a:latin typeface="Bookman Old Style"/>
                <a:ea typeface="Bookman Old Style"/>
                <a:cs typeface="Bookman Old Style"/>
                <a:sym typeface="Bookman Old Style"/>
              </a:rPr>
              <a:t>Excellent documentation</a:t>
            </a:r>
            <a:endParaRPr sz="2100">
              <a:latin typeface="Bookman Old Style"/>
              <a:ea typeface="Bookman Old Style"/>
              <a:cs typeface="Bookman Old Style"/>
              <a:sym typeface="Bookman Old Style"/>
            </a:endParaRPr>
          </a:p>
          <a:p>
            <a:pPr indent="-361950" lvl="0" marL="457200" rtl="0" algn="l">
              <a:spcBef>
                <a:spcPts val="0"/>
              </a:spcBef>
              <a:spcAft>
                <a:spcPts val="0"/>
              </a:spcAft>
              <a:buSzPts val="2100"/>
              <a:buFont typeface="Bookman Old Style"/>
              <a:buChar char="❏"/>
            </a:pPr>
            <a:r>
              <a:rPr lang="en" sz="2100">
                <a:latin typeface="Bookman Old Style"/>
                <a:ea typeface="Bookman Old Style"/>
                <a:cs typeface="Bookman Old Style"/>
                <a:sym typeface="Bookman Old Style"/>
              </a:rPr>
              <a:t>Large community and user-created templates</a:t>
            </a:r>
            <a:endParaRPr sz="2100">
              <a:latin typeface="Bookman Old Style"/>
              <a:ea typeface="Bookman Old Style"/>
              <a:cs typeface="Bookman Old Style"/>
              <a:sym typeface="Bookman Old Sty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1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1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1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1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1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100"/>
                                        <p:tgtEl>
                                          <p:spTgt spid="20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How It Works</a:t>
            </a:r>
            <a:endParaRPr/>
          </a:p>
        </p:txBody>
      </p:sp>
      <p:sp>
        <p:nvSpPr>
          <p:cNvPr id="214" name="Google Shape;214;p35"/>
          <p:cNvSpPr txBox="1"/>
          <p:nvPr>
            <p:ph idx="1" type="body"/>
          </p:nvPr>
        </p:nvSpPr>
        <p:spPr>
          <a:xfrm>
            <a:off x="822960" y="1504951"/>
            <a:ext cx="7543800" cy="2820600"/>
          </a:xfrm>
          <a:prstGeom prst="rect">
            <a:avLst/>
          </a:prstGeom>
          <a:noFill/>
          <a:ln>
            <a:noFill/>
          </a:ln>
        </p:spPr>
        <p:txBody>
          <a:bodyPr anchorCtr="0" anchor="t" bIns="34275" lIns="0" spcFirstLastPara="1" rIns="0" wrap="square" tIns="34275">
            <a:normAutofit/>
          </a:bodyPr>
          <a:lstStyle/>
          <a:p>
            <a:pPr indent="0" lvl="0" marL="0" rtl="0" algn="l">
              <a:spcBef>
                <a:spcPts val="0"/>
              </a:spcBef>
              <a:spcAft>
                <a:spcPts val="0"/>
              </a:spcAft>
              <a:buNone/>
            </a:pPr>
            <a:r>
              <a:rPr lang="en" sz="1700">
                <a:latin typeface="Bookman Old Style"/>
                <a:ea typeface="Bookman Old Style"/>
                <a:cs typeface="Bookman Old Style"/>
                <a:sym typeface="Bookman Old Style"/>
              </a:rPr>
              <a:t>Bootstrap uses </a:t>
            </a:r>
            <a:r>
              <a:rPr b="1" lang="en" sz="1700">
                <a:latin typeface="Bookman Old Style"/>
                <a:ea typeface="Bookman Old Style"/>
                <a:cs typeface="Bookman Old Style"/>
                <a:sym typeface="Bookman Old Style"/>
              </a:rPr>
              <a:t>containers and classes </a:t>
            </a:r>
            <a:r>
              <a:rPr lang="en" sz="1700">
                <a:latin typeface="Bookman Old Style"/>
                <a:ea typeface="Bookman Old Style"/>
                <a:cs typeface="Bookman Old Style"/>
                <a:sym typeface="Bookman Old Style"/>
              </a:rPr>
              <a:t>as its fundamental building blocks. </a:t>
            </a:r>
            <a:r>
              <a:rPr lang="en" sz="1700">
                <a:solidFill>
                  <a:srgbClr val="212529"/>
                </a:solidFill>
                <a:highlight>
                  <a:srgbClr val="FFFFFF"/>
                </a:highlight>
                <a:latin typeface="Bookman Old Style"/>
                <a:ea typeface="Bookman Old Style"/>
                <a:cs typeface="Bookman Old Style"/>
                <a:sym typeface="Bookman Old Style"/>
              </a:rPr>
              <a:t>Containers allow you to contain, pad, and align your content on the page within a given device in a </a:t>
            </a:r>
            <a:r>
              <a:rPr lang="en" sz="1700">
                <a:solidFill>
                  <a:srgbClr val="212529"/>
                </a:solidFill>
                <a:highlight>
                  <a:srgbClr val="FFFFFF"/>
                </a:highlight>
                <a:latin typeface="Bookman Old Style"/>
                <a:ea typeface="Bookman Old Style"/>
                <a:cs typeface="Bookman Old Style"/>
                <a:sym typeface="Bookman Old Style"/>
              </a:rPr>
              <a:t>responsive</a:t>
            </a:r>
            <a:r>
              <a:rPr lang="en" sz="1700">
                <a:solidFill>
                  <a:srgbClr val="212529"/>
                </a:solidFill>
                <a:highlight>
                  <a:srgbClr val="FFFFFF"/>
                </a:highlight>
                <a:latin typeface="Bookman Old Style"/>
                <a:ea typeface="Bookman Old Style"/>
                <a:cs typeface="Bookman Old Style"/>
                <a:sym typeface="Bookman Old Style"/>
              </a:rPr>
              <a:t> way. Classes allow us to define these elements’ style.</a:t>
            </a:r>
            <a:br>
              <a:rPr lang="en" sz="1700">
                <a:solidFill>
                  <a:srgbClr val="212529"/>
                </a:solidFill>
                <a:highlight>
                  <a:srgbClr val="FFFFFF"/>
                </a:highlight>
                <a:latin typeface="Bookman Old Style"/>
                <a:ea typeface="Bookman Old Style"/>
                <a:cs typeface="Bookman Old Style"/>
                <a:sym typeface="Bookman Old Style"/>
              </a:rPr>
            </a:br>
            <a:endParaRPr sz="1700">
              <a:solidFill>
                <a:srgbClr val="212529"/>
              </a:solidFill>
              <a:highlight>
                <a:srgbClr val="FFFFFF"/>
              </a:highlight>
              <a:latin typeface="Bookman Old Style"/>
              <a:ea typeface="Bookman Old Style"/>
              <a:cs typeface="Bookman Old Style"/>
              <a:sym typeface="Bookman Old Style"/>
            </a:endParaRPr>
          </a:p>
          <a:p>
            <a:pPr indent="0" lvl="0" marL="0" rtl="0" algn="l">
              <a:spcBef>
                <a:spcPts val="0"/>
              </a:spcBef>
              <a:spcAft>
                <a:spcPts val="0"/>
              </a:spcAft>
              <a:buNone/>
            </a:pPr>
            <a:r>
              <a:rPr lang="en" sz="1700">
                <a:solidFill>
                  <a:srgbClr val="212529"/>
                </a:solidFill>
                <a:highlight>
                  <a:srgbClr val="FFFFFF"/>
                </a:highlight>
                <a:latin typeface="Bookman Old Style"/>
                <a:ea typeface="Bookman Old Style"/>
                <a:cs typeface="Bookman Old Style"/>
                <a:sym typeface="Bookman Old Style"/>
              </a:rPr>
              <a:t>Here’s an example of the basic structure:</a:t>
            </a:r>
            <a:endParaRPr sz="1700">
              <a:solidFill>
                <a:srgbClr val="212529"/>
              </a:solidFill>
              <a:highlight>
                <a:srgbClr val="FFFFFF"/>
              </a:highlight>
              <a:latin typeface="Bookman Old Style"/>
              <a:ea typeface="Bookman Old Style"/>
              <a:cs typeface="Bookman Old Style"/>
              <a:sym typeface="Bookman Old Style"/>
            </a:endParaRPr>
          </a:p>
          <a:p>
            <a:pPr indent="0" lvl="0" marL="0" rtl="0" algn="l">
              <a:spcBef>
                <a:spcPts val="0"/>
              </a:spcBef>
              <a:spcAft>
                <a:spcPts val="0"/>
              </a:spcAft>
              <a:buNone/>
            </a:pPr>
            <a:r>
              <a:t/>
            </a:r>
            <a:endParaRPr sz="1800">
              <a:solidFill>
                <a:srgbClr val="212529"/>
              </a:solidFill>
              <a:highlight>
                <a:srgbClr val="FFFFFF"/>
              </a:highlight>
              <a:latin typeface="Bookman Old Style"/>
              <a:ea typeface="Bookman Old Style"/>
              <a:cs typeface="Bookman Old Style"/>
              <a:sym typeface="Bookman Old Style"/>
            </a:endParaRPr>
          </a:p>
          <a:p>
            <a:pPr indent="0" lvl="0" marL="0" rtl="0" algn="l">
              <a:spcBef>
                <a:spcPts val="0"/>
              </a:spcBef>
              <a:spcAft>
                <a:spcPts val="0"/>
              </a:spcAft>
              <a:buNone/>
            </a:pPr>
            <a:r>
              <a:t/>
            </a:r>
            <a:endParaRPr sz="1800">
              <a:solidFill>
                <a:srgbClr val="212529"/>
              </a:solidFill>
              <a:highlight>
                <a:srgbClr val="FFFFFF"/>
              </a:highlight>
              <a:latin typeface="Bookman Old Style"/>
              <a:ea typeface="Bookman Old Style"/>
              <a:cs typeface="Bookman Old Style"/>
              <a:sym typeface="Bookman Old Style"/>
            </a:endParaRPr>
          </a:p>
        </p:txBody>
      </p:sp>
      <p:pic>
        <p:nvPicPr>
          <p:cNvPr id="215" name="Google Shape;215;p35"/>
          <p:cNvPicPr preferRelativeResize="0"/>
          <p:nvPr/>
        </p:nvPicPr>
        <p:blipFill>
          <a:blip r:embed="rId3">
            <a:alphaModFix/>
          </a:blip>
          <a:stretch>
            <a:fillRect/>
          </a:stretch>
        </p:blipFill>
        <p:spPr>
          <a:xfrm>
            <a:off x="2194802" y="3292075"/>
            <a:ext cx="4800100" cy="1348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1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11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1100"/>
                                        <p:tgtEl>
                                          <p:spTgt spid="2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Effect filter="fade" transition="in">
                                      <p:cBhvr>
                                        <p:cTn dur="1100"/>
                                        <p:tgtEl>
                                          <p:spTgt spid="21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How It Works cont’d</a:t>
            </a:r>
            <a:endParaRPr/>
          </a:p>
        </p:txBody>
      </p:sp>
      <p:sp>
        <p:nvSpPr>
          <p:cNvPr id="221" name="Google Shape;221;p36"/>
          <p:cNvSpPr txBox="1"/>
          <p:nvPr>
            <p:ph idx="1" type="body"/>
          </p:nvPr>
        </p:nvSpPr>
        <p:spPr>
          <a:xfrm>
            <a:off x="822960" y="1562626"/>
            <a:ext cx="7543800" cy="2820600"/>
          </a:xfrm>
          <a:prstGeom prst="rect">
            <a:avLst/>
          </a:prstGeom>
          <a:noFill/>
          <a:ln>
            <a:noFill/>
          </a:ln>
        </p:spPr>
        <p:txBody>
          <a:bodyPr anchorCtr="0" anchor="t" bIns="34275" lIns="0" spcFirstLastPara="1" rIns="0" wrap="square" tIns="34275">
            <a:normAutofit/>
          </a:bodyPr>
          <a:lstStyle/>
          <a:p>
            <a:pPr indent="0" lvl="0" marL="0" rtl="0" algn="l">
              <a:spcBef>
                <a:spcPts val="0"/>
              </a:spcBef>
              <a:spcAft>
                <a:spcPts val="0"/>
              </a:spcAft>
              <a:buNone/>
            </a:pPr>
            <a:r>
              <a:rPr lang="en" sz="1700">
                <a:solidFill>
                  <a:srgbClr val="212529"/>
                </a:solidFill>
                <a:highlight>
                  <a:srgbClr val="FFFFFF"/>
                </a:highlight>
                <a:latin typeface="Bookman Old Style"/>
                <a:ea typeface="Bookman Old Style"/>
                <a:cs typeface="Bookman Old Style"/>
                <a:sym typeface="Bookman Old Style"/>
              </a:rPr>
              <a:t>With these containers, you can specify any number of properties for the content within. For example:</a:t>
            </a:r>
            <a:endParaRPr sz="1700">
              <a:solidFill>
                <a:srgbClr val="212529"/>
              </a:solidFill>
              <a:highlight>
                <a:srgbClr val="FFFFFF"/>
              </a:highlight>
              <a:latin typeface="Bookman Old Style"/>
              <a:ea typeface="Bookman Old Style"/>
              <a:cs typeface="Bookman Old Style"/>
              <a:sym typeface="Bookman Old Style"/>
            </a:endParaRPr>
          </a:p>
          <a:p>
            <a:pPr indent="0" lvl="0" marL="0" rtl="0" algn="l">
              <a:spcBef>
                <a:spcPts val="0"/>
              </a:spcBef>
              <a:spcAft>
                <a:spcPts val="0"/>
              </a:spcAft>
              <a:buNone/>
            </a:pPr>
            <a:r>
              <a:t/>
            </a:r>
            <a:endParaRPr sz="1800">
              <a:solidFill>
                <a:srgbClr val="212529"/>
              </a:solidFill>
              <a:highlight>
                <a:srgbClr val="FFFFFF"/>
              </a:highlight>
              <a:latin typeface="Bookman Old Style"/>
              <a:ea typeface="Bookman Old Style"/>
              <a:cs typeface="Bookman Old Style"/>
              <a:sym typeface="Bookman Old Style"/>
            </a:endParaRPr>
          </a:p>
          <a:p>
            <a:pPr indent="0" lvl="0" marL="0" rtl="0" algn="l">
              <a:spcBef>
                <a:spcPts val="0"/>
              </a:spcBef>
              <a:spcAft>
                <a:spcPts val="0"/>
              </a:spcAft>
              <a:buNone/>
            </a:pPr>
            <a:r>
              <a:t/>
            </a:r>
            <a:endParaRPr sz="1800">
              <a:solidFill>
                <a:srgbClr val="212529"/>
              </a:solidFill>
              <a:highlight>
                <a:srgbClr val="FFFFFF"/>
              </a:highlight>
              <a:latin typeface="Bookman Old Style"/>
              <a:ea typeface="Bookman Old Style"/>
              <a:cs typeface="Bookman Old Style"/>
              <a:sym typeface="Bookman Old Style"/>
            </a:endParaRPr>
          </a:p>
          <a:p>
            <a:pPr indent="0" lvl="0" marL="0" rtl="0" algn="l">
              <a:spcBef>
                <a:spcPts val="0"/>
              </a:spcBef>
              <a:spcAft>
                <a:spcPts val="0"/>
              </a:spcAft>
              <a:buNone/>
            </a:pPr>
            <a:r>
              <a:t/>
            </a:r>
            <a:endParaRPr sz="1800">
              <a:solidFill>
                <a:srgbClr val="212529"/>
              </a:solidFill>
              <a:highlight>
                <a:srgbClr val="FFFFFF"/>
              </a:highlight>
              <a:latin typeface="Bookman Old Style"/>
              <a:ea typeface="Bookman Old Style"/>
              <a:cs typeface="Bookman Old Style"/>
              <a:sym typeface="Bookman Old Style"/>
            </a:endParaRPr>
          </a:p>
        </p:txBody>
      </p:sp>
      <p:pic>
        <p:nvPicPr>
          <p:cNvPr id="222" name="Google Shape;222;p36"/>
          <p:cNvPicPr preferRelativeResize="0"/>
          <p:nvPr/>
        </p:nvPicPr>
        <p:blipFill>
          <a:blip r:embed="rId3">
            <a:alphaModFix/>
          </a:blip>
          <a:stretch>
            <a:fillRect/>
          </a:stretch>
        </p:blipFill>
        <p:spPr>
          <a:xfrm>
            <a:off x="963400" y="2239575"/>
            <a:ext cx="7084025" cy="1466691"/>
          </a:xfrm>
          <a:prstGeom prst="rect">
            <a:avLst/>
          </a:prstGeom>
          <a:noFill/>
          <a:ln>
            <a:noFill/>
          </a:ln>
        </p:spPr>
      </p:pic>
      <p:sp>
        <p:nvSpPr>
          <p:cNvPr id="223" name="Google Shape;223;p36"/>
          <p:cNvSpPr txBox="1"/>
          <p:nvPr/>
        </p:nvSpPr>
        <p:spPr>
          <a:xfrm>
            <a:off x="771525" y="3749300"/>
            <a:ext cx="7415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Bookman Old Style"/>
                <a:ea typeface="Bookman Old Style"/>
                <a:cs typeface="Bookman Old Style"/>
                <a:sym typeface="Bookman Old Style"/>
              </a:rPr>
              <a:t>Here we are specifying that all content in the </a:t>
            </a:r>
            <a:r>
              <a:rPr lang="en" sz="1700">
                <a:solidFill>
                  <a:srgbClr val="006EE0"/>
                </a:solidFill>
                <a:latin typeface="Bookman Old Style"/>
                <a:ea typeface="Bookman Old Style"/>
                <a:cs typeface="Bookman Old Style"/>
                <a:sym typeface="Bookman Old Style"/>
              </a:rPr>
              <a:t>&lt;div&gt;</a:t>
            </a:r>
            <a:r>
              <a:rPr lang="en" sz="1700">
                <a:latin typeface="Bookman Old Style"/>
                <a:ea typeface="Bookman Old Style"/>
                <a:cs typeface="Bookman Old Style"/>
                <a:sym typeface="Bookman Old Style"/>
              </a:rPr>
              <a:t> container is fluid (more on that later), has padding, has a background color, a text color, and centered text.</a:t>
            </a:r>
            <a:endParaRPr sz="1700">
              <a:latin typeface="Bookman Old Style"/>
              <a:ea typeface="Bookman Old Style"/>
              <a:cs typeface="Bookman Old Style"/>
              <a:sym typeface="Bookman Old Sty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1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1100"/>
                                        <p:tgtEl>
                                          <p:spTgt spid="2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Effect filter="fade" transition="in">
                                      <p:cBhvr>
                                        <p:cTn dur="1100"/>
                                        <p:tgtEl>
                                          <p:spTgt spid="2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Effect filter="fade" transition="in">
                                      <p:cBhvr>
                                        <p:cTn dur="1100"/>
                                        <p:tgtEl>
                                          <p:spTgt spid="2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The Result?</a:t>
            </a:r>
            <a:endParaRPr/>
          </a:p>
        </p:txBody>
      </p:sp>
      <p:pic>
        <p:nvPicPr>
          <p:cNvPr id="229" name="Google Shape;229;p37"/>
          <p:cNvPicPr preferRelativeResize="0"/>
          <p:nvPr/>
        </p:nvPicPr>
        <p:blipFill>
          <a:blip r:embed="rId3">
            <a:alphaModFix/>
          </a:blip>
          <a:stretch>
            <a:fillRect/>
          </a:stretch>
        </p:blipFill>
        <p:spPr>
          <a:xfrm>
            <a:off x="694875" y="1629275"/>
            <a:ext cx="7799925" cy="1952125"/>
          </a:xfrm>
          <a:prstGeom prst="rect">
            <a:avLst/>
          </a:prstGeom>
          <a:noFill/>
          <a:ln>
            <a:noFill/>
          </a:ln>
        </p:spPr>
      </p:pic>
      <p:sp>
        <p:nvSpPr>
          <p:cNvPr id="230" name="Google Shape;230;p37"/>
          <p:cNvSpPr txBox="1"/>
          <p:nvPr/>
        </p:nvSpPr>
        <p:spPr>
          <a:xfrm>
            <a:off x="1054500" y="3781475"/>
            <a:ext cx="7339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Bookman Old Style"/>
                <a:ea typeface="Bookman Old Style"/>
                <a:cs typeface="Bookman Old Style"/>
                <a:sym typeface="Bookman Old Style"/>
              </a:rPr>
              <a:t>Note that this is achieved </a:t>
            </a:r>
            <a:r>
              <a:rPr i="1" lang="en" sz="2200">
                <a:latin typeface="Bookman Old Style"/>
                <a:ea typeface="Bookman Old Style"/>
                <a:cs typeface="Bookman Old Style"/>
                <a:sym typeface="Bookman Old Style"/>
              </a:rPr>
              <a:t>without writing any CSS ourselves!</a:t>
            </a:r>
            <a:endParaRPr i="1" sz="2200">
              <a:latin typeface="Bookman Old Style"/>
              <a:ea typeface="Bookman Old Style"/>
              <a:cs typeface="Bookman Old Style"/>
              <a:sym typeface="Bookman Old Sty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nvSpPr>
        <p:spPr>
          <a:xfrm>
            <a:off x="2793665" y="825851"/>
            <a:ext cx="6191581" cy="946569"/>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accent3"/>
              </a:buClr>
              <a:buSzPts val="3500"/>
              <a:buFont typeface="Bookman Old Style"/>
              <a:buNone/>
            </a:pPr>
            <a:r>
              <a:rPr b="1" i="0" lang="en" sz="3500">
                <a:solidFill>
                  <a:schemeClr val="accent3"/>
                </a:solidFill>
                <a:latin typeface="Bookman Old Style"/>
                <a:ea typeface="Bookman Old Style"/>
                <a:cs typeface="Bookman Old Style"/>
                <a:sym typeface="Bookman Old Style"/>
              </a:rPr>
              <a:t>Demonstration!</a:t>
            </a:r>
            <a:endParaRPr sz="1100"/>
          </a:p>
        </p:txBody>
      </p:sp>
      <p:pic>
        <p:nvPicPr>
          <p:cNvPr id="236" name="Google Shape;236;p38"/>
          <p:cNvPicPr preferRelativeResize="0"/>
          <p:nvPr/>
        </p:nvPicPr>
        <p:blipFill rotWithShape="1">
          <a:blip r:embed="rId3">
            <a:alphaModFix/>
          </a:blip>
          <a:srcRect b="0" l="0" r="0" t="0"/>
          <a:stretch/>
        </p:blipFill>
        <p:spPr>
          <a:xfrm>
            <a:off x="3528241" y="1603395"/>
            <a:ext cx="2087517" cy="26467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Getting Started</a:t>
            </a:r>
            <a:endParaRPr/>
          </a:p>
        </p:txBody>
      </p:sp>
      <p:sp>
        <p:nvSpPr>
          <p:cNvPr id="242" name="Google Shape;242;p39"/>
          <p:cNvSpPr txBox="1"/>
          <p:nvPr>
            <p:ph idx="1" type="body"/>
          </p:nvPr>
        </p:nvSpPr>
        <p:spPr>
          <a:xfrm>
            <a:off x="822960" y="1666876"/>
            <a:ext cx="7543800" cy="2820600"/>
          </a:xfrm>
          <a:prstGeom prst="rect">
            <a:avLst/>
          </a:prstGeom>
          <a:noFill/>
          <a:ln>
            <a:noFill/>
          </a:ln>
        </p:spPr>
        <p:txBody>
          <a:bodyPr anchorCtr="0" anchor="t" bIns="34275" lIns="0" spcFirstLastPara="1" rIns="0" wrap="square" tIns="34275">
            <a:normAutofit/>
          </a:bodyPr>
          <a:lstStyle/>
          <a:p>
            <a:pPr indent="-374650" lvl="0" marL="457200" rtl="0" algn="l">
              <a:spcBef>
                <a:spcPts val="0"/>
              </a:spcBef>
              <a:spcAft>
                <a:spcPts val="0"/>
              </a:spcAft>
              <a:buSzPts val="2300"/>
              <a:buFont typeface="Bookman Old Style"/>
              <a:buAutoNum type="arabicPeriod"/>
            </a:pPr>
            <a:r>
              <a:rPr lang="en" sz="2300">
                <a:latin typeface="Bookman Old Style"/>
                <a:ea typeface="Bookman Old Style"/>
                <a:cs typeface="Bookman Old Style"/>
                <a:sym typeface="Bookman Old Style"/>
              </a:rPr>
              <a:t>Navigate to the official Bootstrap website:</a:t>
            </a:r>
            <a:endParaRPr sz="2300">
              <a:latin typeface="Bookman Old Style"/>
              <a:ea typeface="Bookman Old Style"/>
              <a:cs typeface="Bookman Old Style"/>
              <a:sym typeface="Bookman Old Style"/>
            </a:endParaRPr>
          </a:p>
          <a:p>
            <a:pPr indent="457200" lvl="0" marL="457200" rtl="0" algn="l">
              <a:spcBef>
                <a:spcPts val="0"/>
              </a:spcBef>
              <a:spcAft>
                <a:spcPts val="0"/>
              </a:spcAft>
              <a:buNone/>
            </a:pPr>
            <a:r>
              <a:rPr lang="en" sz="2300" u="sng">
                <a:solidFill>
                  <a:schemeClr val="hlink"/>
                </a:solidFill>
                <a:latin typeface="Bookman Old Style"/>
                <a:ea typeface="Bookman Old Style"/>
                <a:cs typeface="Bookman Old Style"/>
                <a:sym typeface="Bookman Old Style"/>
                <a:hlinkClick r:id="rId3"/>
              </a:rPr>
              <a:t>https://getbootstrap.com/</a:t>
            </a:r>
            <a:endParaRPr sz="2300">
              <a:latin typeface="Bookman Old Style"/>
              <a:ea typeface="Bookman Old Style"/>
              <a:cs typeface="Bookman Old Style"/>
              <a:sym typeface="Bookman Old Style"/>
            </a:endParaRPr>
          </a:p>
          <a:p>
            <a:pPr indent="0" lvl="0" marL="0" rtl="0" algn="l">
              <a:spcBef>
                <a:spcPts val="0"/>
              </a:spcBef>
              <a:spcAft>
                <a:spcPts val="0"/>
              </a:spcAft>
              <a:buNone/>
            </a:pPr>
            <a:r>
              <a:t/>
            </a:r>
            <a:endParaRPr sz="2300">
              <a:latin typeface="Bookman Old Style"/>
              <a:ea typeface="Bookman Old Style"/>
              <a:cs typeface="Bookman Old Style"/>
              <a:sym typeface="Bookman Old Style"/>
            </a:endParaRPr>
          </a:p>
          <a:p>
            <a:pPr indent="-374650" lvl="0" marL="457200" rtl="0" algn="l">
              <a:spcBef>
                <a:spcPts val="0"/>
              </a:spcBef>
              <a:spcAft>
                <a:spcPts val="0"/>
              </a:spcAft>
              <a:buSzPts val="2300"/>
              <a:buFont typeface="Bookman Old Style"/>
              <a:buAutoNum type="arabicPeriod"/>
            </a:pPr>
            <a:r>
              <a:rPr lang="en" sz="2300">
                <a:latin typeface="Bookman Old Style"/>
                <a:ea typeface="Bookman Old Style"/>
                <a:cs typeface="Bookman Old Style"/>
                <a:sym typeface="Bookman Old Style"/>
              </a:rPr>
              <a:t>Access the installation docs to see how to integrate Bootstrap into your project</a:t>
            </a:r>
            <a:endParaRPr sz="2300">
              <a:latin typeface="Bookman Old Style"/>
              <a:ea typeface="Bookman Old Style"/>
              <a:cs typeface="Bookman Old Style"/>
              <a:sym typeface="Bookman Old Sty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1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1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100"/>
                                        <p:tgtEl>
                                          <p:spTgt spid="2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animEffect filter="fade" transition="in">
                                      <p:cBhvr>
                                        <p:cTn dur="1100"/>
                                        <p:tgtEl>
                                          <p:spTgt spid="2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Integrating Bootstrap</a:t>
            </a:r>
            <a:endParaRPr/>
          </a:p>
        </p:txBody>
      </p:sp>
      <p:sp>
        <p:nvSpPr>
          <p:cNvPr id="248" name="Google Shape;248;p40"/>
          <p:cNvSpPr txBox="1"/>
          <p:nvPr>
            <p:ph idx="1" type="body"/>
          </p:nvPr>
        </p:nvSpPr>
        <p:spPr>
          <a:xfrm>
            <a:off x="822950" y="1514475"/>
            <a:ext cx="7824600" cy="2820600"/>
          </a:xfrm>
          <a:prstGeom prst="rect">
            <a:avLst/>
          </a:prstGeom>
          <a:noFill/>
          <a:ln>
            <a:noFill/>
          </a:ln>
        </p:spPr>
        <p:txBody>
          <a:bodyPr anchorCtr="0" anchor="t" bIns="34275" lIns="0" spcFirstLastPara="1" rIns="0" wrap="square" tIns="34275">
            <a:normAutofit/>
          </a:bodyPr>
          <a:lstStyle/>
          <a:p>
            <a:pPr indent="0" lvl="0" marL="0" rtl="0" algn="l">
              <a:spcBef>
                <a:spcPts val="0"/>
              </a:spcBef>
              <a:spcAft>
                <a:spcPts val="0"/>
              </a:spcAft>
              <a:buNone/>
            </a:pPr>
            <a:r>
              <a:rPr lang="en" sz="2200">
                <a:latin typeface="Bookman Old Style"/>
                <a:ea typeface="Bookman Old Style"/>
                <a:cs typeface="Bookman Old Style"/>
                <a:sym typeface="Bookman Old Style"/>
              </a:rPr>
              <a:t>We’ll use the jsDelivr CDN (Content Delivery Network): </a:t>
            </a:r>
            <a:endParaRPr sz="2200">
              <a:latin typeface="Bookman Old Style"/>
              <a:ea typeface="Bookman Old Style"/>
              <a:cs typeface="Bookman Old Style"/>
              <a:sym typeface="Bookman Old Style"/>
            </a:endParaRPr>
          </a:p>
        </p:txBody>
      </p:sp>
      <p:pic>
        <p:nvPicPr>
          <p:cNvPr id="249" name="Google Shape;249;p40"/>
          <p:cNvPicPr preferRelativeResize="0"/>
          <p:nvPr/>
        </p:nvPicPr>
        <p:blipFill>
          <a:blip r:embed="rId3">
            <a:alphaModFix/>
          </a:blip>
          <a:stretch>
            <a:fillRect/>
          </a:stretch>
        </p:blipFill>
        <p:spPr>
          <a:xfrm>
            <a:off x="865900" y="1975438"/>
            <a:ext cx="8035299" cy="1898675"/>
          </a:xfrm>
          <a:prstGeom prst="rect">
            <a:avLst/>
          </a:prstGeom>
          <a:noFill/>
          <a:ln>
            <a:noFill/>
          </a:ln>
        </p:spPr>
      </p:pic>
      <p:sp>
        <p:nvSpPr>
          <p:cNvPr id="250" name="Google Shape;250;p40"/>
          <p:cNvSpPr txBox="1"/>
          <p:nvPr/>
        </p:nvSpPr>
        <p:spPr>
          <a:xfrm>
            <a:off x="782950" y="3845725"/>
            <a:ext cx="741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Bookman Old Style"/>
                <a:ea typeface="Bookman Old Style"/>
                <a:cs typeface="Bookman Old Style"/>
                <a:sym typeface="Bookman Old Style"/>
              </a:rPr>
              <a:t>The first line </a:t>
            </a:r>
            <a:r>
              <a:rPr lang="en" sz="2100">
                <a:solidFill>
                  <a:schemeClr val="accent4"/>
                </a:solidFill>
                <a:latin typeface="Bookman Old Style"/>
                <a:ea typeface="Bookman Old Style"/>
                <a:cs typeface="Bookman Old Style"/>
                <a:sym typeface="Bookman Old Style"/>
              </a:rPr>
              <a:t>&lt;link&gt;</a:t>
            </a:r>
            <a:r>
              <a:rPr lang="en" sz="2100">
                <a:latin typeface="Bookman Old Style"/>
                <a:ea typeface="Bookman Old Style"/>
                <a:cs typeface="Bookman Old Style"/>
                <a:sym typeface="Bookman Old Style"/>
              </a:rPr>
              <a:t> goes in the </a:t>
            </a:r>
            <a:r>
              <a:rPr lang="en" sz="2100">
                <a:solidFill>
                  <a:srgbClr val="006EE0"/>
                </a:solidFill>
                <a:latin typeface="Bookman Old Style"/>
                <a:ea typeface="Bookman Old Style"/>
                <a:cs typeface="Bookman Old Style"/>
                <a:sym typeface="Bookman Old Style"/>
              </a:rPr>
              <a:t>&lt;head&gt;</a:t>
            </a:r>
            <a:r>
              <a:rPr lang="en" sz="2100">
                <a:latin typeface="Bookman Old Style"/>
                <a:ea typeface="Bookman Old Style"/>
                <a:cs typeface="Bookman Old Style"/>
                <a:sym typeface="Bookman Old Style"/>
              </a:rPr>
              <a:t> tags</a:t>
            </a:r>
            <a:endParaRPr sz="2100">
              <a:latin typeface="Bookman Old Style"/>
              <a:ea typeface="Bookman Old Style"/>
              <a:cs typeface="Bookman Old Style"/>
              <a:sym typeface="Bookman Old Style"/>
            </a:endParaRPr>
          </a:p>
          <a:p>
            <a:pPr indent="0" lvl="0" marL="0" rtl="0" algn="l">
              <a:spcBef>
                <a:spcPts val="0"/>
              </a:spcBef>
              <a:spcAft>
                <a:spcPts val="0"/>
              </a:spcAft>
              <a:buNone/>
            </a:pPr>
            <a:r>
              <a:rPr lang="en" sz="2100">
                <a:latin typeface="Bookman Old Style"/>
                <a:ea typeface="Bookman Old Style"/>
                <a:cs typeface="Bookman Old Style"/>
                <a:sym typeface="Bookman Old Style"/>
              </a:rPr>
              <a:t>The second line </a:t>
            </a:r>
            <a:r>
              <a:rPr lang="en" sz="2100">
                <a:solidFill>
                  <a:schemeClr val="accent4"/>
                </a:solidFill>
                <a:latin typeface="Bookman Old Style"/>
                <a:ea typeface="Bookman Old Style"/>
                <a:cs typeface="Bookman Old Style"/>
                <a:sym typeface="Bookman Old Style"/>
              </a:rPr>
              <a:t>&lt;script&gt;</a:t>
            </a:r>
            <a:r>
              <a:rPr lang="en" sz="2100">
                <a:latin typeface="Bookman Old Style"/>
                <a:ea typeface="Bookman Old Style"/>
                <a:cs typeface="Bookman Old Style"/>
                <a:sym typeface="Bookman Old Style"/>
              </a:rPr>
              <a:t> goes in the </a:t>
            </a:r>
            <a:r>
              <a:rPr lang="en" sz="2100">
                <a:solidFill>
                  <a:srgbClr val="006EE0"/>
                </a:solidFill>
                <a:latin typeface="Bookman Old Style"/>
                <a:ea typeface="Bookman Old Style"/>
                <a:cs typeface="Bookman Old Style"/>
                <a:sym typeface="Bookman Old Style"/>
              </a:rPr>
              <a:t>&lt;body&gt;</a:t>
            </a:r>
            <a:r>
              <a:rPr lang="en" sz="2100">
                <a:latin typeface="Bookman Old Style"/>
                <a:ea typeface="Bookman Old Style"/>
                <a:cs typeface="Bookman Old Style"/>
                <a:sym typeface="Bookman Old Style"/>
              </a:rPr>
              <a:t> tags</a:t>
            </a:r>
            <a:endParaRPr sz="2100">
              <a:latin typeface="Bookman Old Style"/>
              <a:ea typeface="Bookman Old Style"/>
              <a:cs typeface="Bookman Old Style"/>
              <a:sym typeface="Bookman Old Sty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100"/>
                                        <p:tgtEl>
                                          <p:spTgt spid="24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Recreating Our Example</a:t>
            </a:r>
            <a:endParaRPr/>
          </a:p>
        </p:txBody>
      </p:sp>
      <p:pic>
        <p:nvPicPr>
          <p:cNvPr id="256" name="Google Shape;256;p41"/>
          <p:cNvPicPr preferRelativeResize="0"/>
          <p:nvPr/>
        </p:nvPicPr>
        <p:blipFill>
          <a:blip r:embed="rId3">
            <a:alphaModFix/>
          </a:blip>
          <a:stretch>
            <a:fillRect/>
          </a:stretch>
        </p:blipFill>
        <p:spPr>
          <a:xfrm>
            <a:off x="566825" y="1900750"/>
            <a:ext cx="7799925" cy="195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The Bootstrap Grid System</a:t>
            </a:r>
            <a:endParaRPr/>
          </a:p>
        </p:txBody>
      </p:sp>
      <p:sp>
        <p:nvSpPr>
          <p:cNvPr id="262" name="Google Shape;262;p42"/>
          <p:cNvSpPr txBox="1"/>
          <p:nvPr>
            <p:ph idx="1" type="body"/>
          </p:nvPr>
        </p:nvSpPr>
        <p:spPr>
          <a:xfrm>
            <a:off x="822960" y="1657351"/>
            <a:ext cx="7543800" cy="2820600"/>
          </a:xfrm>
          <a:prstGeom prst="rect">
            <a:avLst/>
          </a:prstGeom>
          <a:noFill/>
          <a:ln>
            <a:noFill/>
          </a:ln>
        </p:spPr>
        <p:txBody>
          <a:bodyPr anchorCtr="0" anchor="t" bIns="34275" lIns="0" spcFirstLastPara="1" rIns="0" wrap="square" tIns="34275">
            <a:normAutofit fontScale="85000" lnSpcReduction="20000"/>
          </a:bodyPr>
          <a:lstStyle/>
          <a:p>
            <a:pPr indent="0" lvl="0" marL="0" rtl="0" algn="l">
              <a:lnSpc>
                <a:spcPct val="110000"/>
              </a:lnSpc>
              <a:spcBef>
                <a:spcPts val="1100"/>
              </a:spcBef>
              <a:spcAft>
                <a:spcPts val="0"/>
              </a:spcAft>
              <a:buSzPct val="73751"/>
              <a:buNone/>
            </a:pPr>
            <a:r>
              <a:rPr lang="en" sz="2033">
                <a:latin typeface="Bookman Old Style"/>
                <a:ea typeface="Bookman Old Style"/>
                <a:cs typeface="Bookman Old Style"/>
                <a:sym typeface="Bookman Old Style"/>
              </a:rPr>
              <a:t>One of the fundamental features of Bootstrap is its </a:t>
            </a:r>
            <a:r>
              <a:rPr b="1" lang="en" sz="2033">
                <a:latin typeface="Bookman Old Style"/>
                <a:ea typeface="Bookman Old Style"/>
                <a:cs typeface="Bookman Old Style"/>
                <a:sym typeface="Bookman Old Style"/>
              </a:rPr>
              <a:t>grid system</a:t>
            </a:r>
            <a:r>
              <a:rPr lang="en" sz="2033">
                <a:latin typeface="Bookman Old Style"/>
                <a:ea typeface="Bookman Old Style"/>
                <a:cs typeface="Bookman Old Style"/>
                <a:sym typeface="Bookman Old Style"/>
              </a:rPr>
              <a:t>. The grid system uses a series of containers, columns, and rows to layout and align content on a webpage.</a:t>
            </a:r>
            <a:endParaRPr sz="2033">
              <a:latin typeface="Bookman Old Style"/>
              <a:ea typeface="Bookman Old Style"/>
              <a:cs typeface="Bookman Old Style"/>
              <a:sym typeface="Bookman Old Style"/>
            </a:endParaRPr>
          </a:p>
          <a:p>
            <a:pPr indent="0" lvl="0" marL="0" rtl="0" algn="l">
              <a:spcBef>
                <a:spcPts val="1100"/>
              </a:spcBef>
              <a:spcAft>
                <a:spcPts val="0"/>
              </a:spcAft>
              <a:buSzPct val="73751"/>
              <a:buNone/>
            </a:pPr>
            <a:r>
              <a:rPr lang="en" sz="2033">
                <a:solidFill>
                  <a:schemeClr val="dk1"/>
                </a:solidFill>
                <a:highlight>
                  <a:srgbClr val="FFFFFF"/>
                </a:highlight>
                <a:latin typeface="Bookman Old Style"/>
                <a:ea typeface="Bookman Old Style"/>
                <a:cs typeface="Bookman Old Style"/>
                <a:sym typeface="Bookman Old Style"/>
              </a:rPr>
              <a:t>The grid system is responsive, and the columns will rearrange depending on the screen size of a given device. This allows you to quickly and </a:t>
            </a:r>
            <a:r>
              <a:rPr lang="en" sz="2033">
                <a:solidFill>
                  <a:schemeClr val="dk1"/>
                </a:solidFill>
                <a:highlight>
                  <a:srgbClr val="FFFFFF"/>
                </a:highlight>
                <a:latin typeface="Bookman Old Style"/>
                <a:ea typeface="Bookman Old Style"/>
                <a:cs typeface="Bookman Old Style"/>
                <a:sym typeface="Bookman Old Style"/>
              </a:rPr>
              <a:t>easily</a:t>
            </a:r>
            <a:r>
              <a:rPr lang="en" sz="2033">
                <a:solidFill>
                  <a:schemeClr val="dk1"/>
                </a:solidFill>
                <a:highlight>
                  <a:srgbClr val="FFFFFF"/>
                </a:highlight>
                <a:latin typeface="Bookman Old Style"/>
                <a:ea typeface="Bookman Old Style"/>
                <a:cs typeface="Bookman Old Style"/>
                <a:sym typeface="Bookman Old Style"/>
              </a:rPr>
              <a:t> structure your content without worrying about manually determining widths and margins.</a:t>
            </a:r>
            <a:endParaRPr sz="2033">
              <a:solidFill>
                <a:srgbClr val="000000"/>
              </a:solidFill>
              <a:latin typeface="Bookman Old Style"/>
              <a:ea typeface="Bookman Old Style"/>
              <a:cs typeface="Bookman Old Style"/>
              <a:sym typeface="Bookman Old Style"/>
            </a:endParaRPr>
          </a:p>
          <a:p>
            <a:pPr indent="0" lvl="0" marL="0" rtl="0" algn="l">
              <a:lnSpc>
                <a:spcPct val="110000"/>
              </a:lnSpc>
              <a:spcBef>
                <a:spcPts val="1100"/>
              </a:spcBef>
              <a:spcAft>
                <a:spcPts val="0"/>
              </a:spcAft>
              <a:buSzPct val="93750"/>
              <a:buNone/>
            </a:pPr>
            <a:r>
              <a:t/>
            </a:r>
            <a:endParaRPr sz="1600">
              <a:latin typeface="Bookman Old Style"/>
              <a:ea typeface="Bookman Old Style"/>
              <a:cs typeface="Bookman Old Style"/>
              <a:sym typeface="Bookman Old Style"/>
            </a:endParaRPr>
          </a:p>
          <a:p>
            <a:pPr indent="0" lvl="0" marL="0" rtl="0" algn="l">
              <a:lnSpc>
                <a:spcPct val="110000"/>
              </a:lnSpc>
              <a:spcBef>
                <a:spcPts val="1100"/>
              </a:spcBef>
              <a:spcAft>
                <a:spcPts val="0"/>
              </a:spcAft>
              <a:buSzPct val="93750"/>
              <a:buNone/>
            </a:pPr>
            <a:r>
              <a:t/>
            </a:r>
            <a:endParaRPr sz="1600">
              <a:solidFill>
                <a:srgbClr val="3F3F3F"/>
              </a:solidFill>
              <a:latin typeface="Bookman Old Style"/>
              <a:ea typeface="Bookman Old Style"/>
              <a:cs typeface="Bookman Old Style"/>
              <a:sym typeface="Bookman Old Style"/>
            </a:endParaRPr>
          </a:p>
          <a:p>
            <a:pPr indent="0" lvl="0" marL="0" rtl="0" algn="l">
              <a:lnSpc>
                <a:spcPct val="110000"/>
              </a:lnSpc>
              <a:spcBef>
                <a:spcPts val="1100"/>
              </a:spcBef>
              <a:spcAft>
                <a:spcPts val="0"/>
              </a:spcAft>
              <a:buSzPct val="115384"/>
              <a:buNone/>
            </a:pPr>
            <a:r>
              <a:t/>
            </a:r>
            <a:endParaRPr sz="1300">
              <a:solidFill>
                <a:srgbClr val="FFFFFF"/>
              </a:solidFill>
              <a:highlight>
                <a:srgbClr val="131417"/>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The Grid</a:t>
            </a:r>
            <a:endParaRPr/>
          </a:p>
        </p:txBody>
      </p:sp>
      <p:pic>
        <p:nvPicPr>
          <p:cNvPr id="268" name="Google Shape;268;p43"/>
          <p:cNvPicPr preferRelativeResize="0"/>
          <p:nvPr/>
        </p:nvPicPr>
        <p:blipFill>
          <a:blip r:embed="rId3">
            <a:alphaModFix/>
          </a:blip>
          <a:stretch>
            <a:fillRect/>
          </a:stretch>
        </p:blipFill>
        <p:spPr>
          <a:xfrm>
            <a:off x="2474825" y="1771050"/>
            <a:ext cx="6389375" cy="2568775"/>
          </a:xfrm>
          <a:prstGeom prst="rect">
            <a:avLst/>
          </a:prstGeom>
          <a:noFill/>
          <a:ln>
            <a:noFill/>
          </a:ln>
        </p:spPr>
      </p:pic>
      <p:sp>
        <p:nvSpPr>
          <p:cNvPr id="269" name="Google Shape;269;p43"/>
          <p:cNvSpPr txBox="1"/>
          <p:nvPr>
            <p:ph idx="1" type="body"/>
          </p:nvPr>
        </p:nvSpPr>
        <p:spPr>
          <a:xfrm>
            <a:off x="376250" y="1706775"/>
            <a:ext cx="2022300" cy="2943900"/>
          </a:xfrm>
          <a:prstGeom prst="rect">
            <a:avLst/>
          </a:prstGeom>
          <a:noFill/>
          <a:ln>
            <a:noFill/>
          </a:ln>
        </p:spPr>
        <p:txBody>
          <a:bodyPr anchorCtr="0" anchor="t" bIns="34275" lIns="0" spcFirstLastPara="1" rIns="0" wrap="square" tIns="34275">
            <a:normAutofit lnSpcReduction="20000"/>
          </a:bodyPr>
          <a:lstStyle/>
          <a:p>
            <a:pPr indent="0" lvl="0" marL="0" rtl="0" algn="l">
              <a:lnSpc>
                <a:spcPct val="110000"/>
              </a:lnSpc>
              <a:spcBef>
                <a:spcPts val="1100"/>
              </a:spcBef>
              <a:spcAft>
                <a:spcPts val="0"/>
              </a:spcAft>
              <a:buSzPts val="1500"/>
              <a:buNone/>
            </a:pPr>
            <a:r>
              <a:rPr lang="en" sz="1600">
                <a:solidFill>
                  <a:srgbClr val="3F3F3F"/>
                </a:solidFill>
                <a:highlight>
                  <a:srgbClr val="FFFFFF"/>
                </a:highlight>
                <a:latin typeface="Bookman Old Style"/>
                <a:ea typeface="Bookman Old Style"/>
                <a:cs typeface="Bookman Old Style"/>
                <a:sym typeface="Bookman Old Style"/>
              </a:rPr>
              <a:t>The grid allows 12 possible columns, with any number of rows. </a:t>
            </a:r>
            <a:r>
              <a:rPr lang="en" sz="1600">
                <a:solidFill>
                  <a:srgbClr val="3F3F3F"/>
                </a:solidFill>
                <a:latin typeface="Bookman Old Style"/>
                <a:ea typeface="Bookman Old Style"/>
                <a:cs typeface="Bookman Old Style"/>
                <a:sym typeface="Bookman Old Style"/>
              </a:rPr>
              <a:t>You can use all combinations of values summing up to 12. You can use 12 columns each of width 1, or use 4 columns each of width 3, or any other combination.</a:t>
            </a:r>
            <a:endParaRPr sz="1600">
              <a:solidFill>
                <a:srgbClr val="3F3F3F"/>
              </a:solidFill>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Presented by…</a:t>
            </a:r>
            <a:endParaRPr/>
          </a:p>
        </p:txBody>
      </p:sp>
      <p:sp>
        <p:nvSpPr>
          <p:cNvPr id="154" name="Google Shape;154;p26"/>
          <p:cNvSpPr txBox="1"/>
          <p:nvPr>
            <p:ph idx="1" type="body"/>
          </p:nvPr>
        </p:nvSpPr>
        <p:spPr>
          <a:xfrm>
            <a:off x="822960" y="1614443"/>
            <a:ext cx="7543800" cy="2820668"/>
          </a:xfrm>
          <a:prstGeom prst="rect">
            <a:avLst/>
          </a:prstGeom>
          <a:noFill/>
          <a:ln>
            <a:noFill/>
          </a:ln>
        </p:spPr>
        <p:txBody>
          <a:bodyPr anchorCtr="0" anchor="t" bIns="34275" lIns="0" spcFirstLastPara="1" rIns="0" wrap="square" tIns="34275">
            <a:normAutofit/>
          </a:bodyPr>
          <a:lstStyle/>
          <a:p>
            <a:pPr indent="0" lvl="0" marL="0" rtl="0" algn="l">
              <a:lnSpc>
                <a:spcPct val="110000"/>
              </a:lnSpc>
              <a:spcBef>
                <a:spcPts val="0"/>
              </a:spcBef>
              <a:spcAft>
                <a:spcPts val="0"/>
              </a:spcAft>
              <a:buSzPts val="1500"/>
              <a:buNone/>
            </a:pPr>
            <a:r>
              <a:rPr b="1" lang="en" sz="1500">
                <a:latin typeface="Bookman Old Style"/>
                <a:ea typeface="Bookman Old Style"/>
                <a:cs typeface="Bookman Old Style"/>
                <a:sym typeface="Bookman Old Style"/>
              </a:rPr>
              <a:t> </a:t>
            </a:r>
            <a:endParaRPr/>
          </a:p>
          <a:p>
            <a:pPr indent="-88900" lvl="0" marL="63500" rtl="0" algn="l">
              <a:lnSpc>
                <a:spcPct val="110000"/>
              </a:lnSpc>
              <a:spcBef>
                <a:spcPts val="1100"/>
              </a:spcBef>
              <a:spcAft>
                <a:spcPts val="0"/>
              </a:spcAft>
              <a:buSzPts val="1400"/>
              <a:buChar char=" "/>
            </a:pPr>
            <a:r>
              <a:rPr lang="en">
                <a:latin typeface="Bookman Old Style"/>
                <a:ea typeface="Bookman Old Style"/>
                <a:cs typeface="Bookman Old Style"/>
                <a:sym typeface="Bookman Old Style"/>
              </a:rPr>
              <a:t>The Graduate Center Digital Initiatives brings together the work of scholars and technologists at the CUNY Graduate Center to pioneer new modes of inquiry that integrate digital tools and methods into the research, teaching, and service missions of the university. We do so by fostering communities of creative and critical practice among students, faculty, and staff through programs, events, workshops, grant-funded projects, consultations, and more.</a:t>
            </a:r>
            <a:endParaRPr/>
          </a:p>
          <a:p>
            <a:pPr indent="-88900" lvl="0" marL="63500" rtl="0" algn="l">
              <a:lnSpc>
                <a:spcPct val="110000"/>
              </a:lnSpc>
              <a:spcBef>
                <a:spcPts val="1100"/>
              </a:spcBef>
              <a:spcAft>
                <a:spcPts val="0"/>
              </a:spcAft>
              <a:buSzPts val="1400"/>
              <a:buChar char=" "/>
            </a:pPr>
            <a:r>
              <a:rPr lang="en" u="sng">
                <a:solidFill>
                  <a:schemeClr val="hlink"/>
                </a:solidFill>
                <a:latin typeface="Bookman Old Style"/>
                <a:ea typeface="Bookman Old Style"/>
                <a:cs typeface="Bookman Old Style"/>
                <a:sym typeface="Bookman Old Style"/>
                <a:hlinkClick r:id="rId3"/>
              </a:rPr>
              <a:t>https://gcdi.commons.gc.cuny.edu/</a:t>
            </a:r>
            <a:endParaRPr>
              <a:latin typeface="Bookman Old Style"/>
              <a:ea typeface="Bookman Old Style"/>
              <a:cs typeface="Bookman Old Style"/>
              <a:sym typeface="Bookman Old Style"/>
            </a:endParaRPr>
          </a:p>
          <a:p>
            <a:pPr indent="0" lvl="0" marL="63500" rtl="0" algn="l">
              <a:lnSpc>
                <a:spcPct val="110000"/>
              </a:lnSpc>
              <a:spcBef>
                <a:spcPts val="1100"/>
              </a:spcBef>
              <a:spcAft>
                <a:spcPts val="0"/>
              </a:spcAft>
              <a:buSzPts val="1400"/>
              <a:buNone/>
            </a:pPr>
            <a:r>
              <a:t/>
            </a:r>
            <a:endParaRPr>
              <a:latin typeface="Bookman Old Style"/>
              <a:ea typeface="Bookman Old Style"/>
              <a:cs typeface="Bookman Old Style"/>
              <a:sym typeface="Bookman Old Style"/>
            </a:endParaRPr>
          </a:p>
          <a:p>
            <a:pPr indent="0" lvl="0" marL="0" rtl="0" algn="l">
              <a:lnSpc>
                <a:spcPct val="110000"/>
              </a:lnSpc>
              <a:spcBef>
                <a:spcPts val="1100"/>
              </a:spcBef>
              <a:spcAft>
                <a:spcPts val="0"/>
              </a:spcAft>
              <a:buSzPts val="1400"/>
              <a:buNone/>
            </a:pPr>
            <a:r>
              <a:t/>
            </a:r>
            <a:endParaRPr>
              <a:latin typeface="Bookman Old Style"/>
              <a:ea typeface="Bookman Old Style"/>
              <a:cs typeface="Bookman Old Style"/>
              <a:sym typeface="Bookman Old Style"/>
            </a:endParaRPr>
          </a:p>
          <a:p>
            <a:pPr indent="0" lvl="0" marL="63500" rtl="0" algn="l">
              <a:lnSpc>
                <a:spcPct val="110000"/>
              </a:lnSpc>
              <a:spcBef>
                <a:spcPts val="1100"/>
              </a:spcBef>
              <a:spcAft>
                <a:spcPts val="0"/>
              </a:spcAft>
              <a:buSzPts val="1400"/>
              <a:buNone/>
            </a:pPr>
            <a:r>
              <a:t/>
            </a:r>
            <a:endParaRPr/>
          </a:p>
        </p:txBody>
      </p:sp>
      <p:pic>
        <p:nvPicPr>
          <p:cNvPr id="155" name="Google Shape;155;p26"/>
          <p:cNvPicPr preferRelativeResize="0"/>
          <p:nvPr/>
        </p:nvPicPr>
        <p:blipFill rotWithShape="1">
          <a:blip r:embed="rId4">
            <a:alphaModFix/>
          </a:blip>
          <a:srcRect b="0" l="0" r="0" t="0"/>
          <a:stretch/>
        </p:blipFill>
        <p:spPr>
          <a:xfrm>
            <a:off x="914050" y="1500575"/>
            <a:ext cx="2435717" cy="47142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Example</a:t>
            </a:r>
            <a:endParaRPr/>
          </a:p>
        </p:txBody>
      </p:sp>
      <p:sp>
        <p:nvSpPr>
          <p:cNvPr id="275" name="Google Shape;275;p44"/>
          <p:cNvSpPr txBox="1"/>
          <p:nvPr>
            <p:ph idx="1" type="body"/>
          </p:nvPr>
        </p:nvSpPr>
        <p:spPr>
          <a:xfrm>
            <a:off x="681050" y="1554375"/>
            <a:ext cx="7735500" cy="1261500"/>
          </a:xfrm>
          <a:prstGeom prst="rect">
            <a:avLst/>
          </a:prstGeom>
          <a:noFill/>
          <a:ln>
            <a:noFill/>
          </a:ln>
        </p:spPr>
        <p:txBody>
          <a:bodyPr anchorCtr="0" anchor="t" bIns="34275" lIns="0" spcFirstLastPara="1" rIns="0" wrap="square" tIns="34275">
            <a:normAutofit/>
          </a:bodyPr>
          <a:lstStyle/>
          <a:p>
            <a:pPr indent="0" lvl="0" marL="0" rtl="0" algn="l">
              <a:lnSpc>
                <a:spcPct val="110000"/>
              </a:lnSpc>
              <a:spcBef>
                <a:spcPts val="1100"/>
              </a:spcBef>
              <a:spcAft>
                <a:spcPts val="0"/>
              </a:spcAft>
              <a:buSzPts val="1500"/>
              <a:buNone/>
            </a:pPr>
            <a:r>
              <a:rPr lang="en" sz="1600">
                <a:solidFill>
                  <a:srgbClr val="3F3F3F"/>
                </a:solidFill>
                <a:highlight>
                  <a:srgbClr val="FFFFFF"/>
                </a:highlight>
                <a:latin typeface="Bookman Old Style"/>
                <a:ea typeface="Bookman Old Style"/>
                <a:cs typeface="Bookman Old Style"/>
                <a:sym typeface="Bookman Old Style"/>
              </a:rPr>
              <a:t>Here’s an example of adding columns to our page. The top row is evenly sized for each column, while the bottom row has two outer columns sized to 3, with a size 6 column in between.</a:t>
            </a:r>
            <a:endParaRPr sz="1600">
              <a:solidFill>
                <a:srgbClr val="3F3F3F"/>
              </a:solidFill>
              <a:latin typeface="Bookman Old Style"/>
              <a:ea typeface="Bookman Old Style"/>
              <a:cs typeface="Bookman Old Style"/>
              <a:sym typeface="Bookman Old Style"/>
            </a:endParaRPr>
          </a:p>
        </p:txBody>
      </p:sp>
      <p:pic>
        <p:nvPicPr>
          <p:cNvPr id="276" name="Google Shape;276;p44"/>
          <p:cNvPicPr preferRelativeResize="0"/>
          <p:nvPr/>
        </p:nvPicPr>
        <p:blipFill>
          <a:blip r:embed="rId3">
            <a:alphaModFix/>
          </a:blip>
          <a:stretch>
            <a:fillRect/>
          </a:stretch>
        </p:blipFill>
        <p:spPr>
          <a:xfrm>
            <a:off x="152400" y="2511075"/>
            <a:ext cx="8839199" cy="2075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nvSpPr>
        <p:spPr>
          <a:xfrm>
            <a:off x="2793665" y="825851"/>
            <a:ext cx="6191700" cy="9465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accent3"/>
              </a:buClr>
              <a:buSzPts val="3500"/>
              <a:buFont typeface="Bookman Old Style"/>
              <a:buNone/>
            </a:pPr>
            <a:r>
              <a:rPr b="1" i="0" lang="en" sz="3500">
                <a:solidFill>
                  <a:schemeClr val="accent3"/>
                </a:solidFill>
                <a:latin typeface="Bookman Old Style"/>
                <a:ea typeface="Bookman Old Style"/>
                <a:cs typeface="Bookman Old Style"/>
                <a:sym typeface="Bookman Old Style"/>
              </a:rPr>
              <a:t>Demonstration!</a:t>
            </a:r>
            <a:endParaRPr sz="1100"/>
          </a:p>
        </p:txBody>
      </p:sp>
      <p:pic>
        <p:nvPicPr>
          <p:cNvPr id="282" name="Google Shape;282;p45"/>
          <p:cNvPicPr preferRelativeResize="0"/>
          <p:nvPr/>
        </p:nvPicPr>
        <p:blipFill rotWithShape="1">
          <a:blip r:embed="rId3">
            <a:alphaModFix/>
          </a:blip>
          <a:srcRect b="0" l="0" r="0" t="0"/>
          <a:stretch/>
        </p:blipFill>
        <p:spPr>
          <a:xfrm>
            <a:off x="3528242" y="1603395"/>
            <a:ext cx="2087517" cy="26467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Sizing Breakpoints</a:t>
            </a:r>
            <a:endParaRPr/>
          </a:p>
        </p:txBody>
      </p:sp>
      <p:sp>
        <p:nvSpPr>
          <p:cNvPr id="288" name="Google Shape;288;p46"/>
          <p:cNvSpPr txBox="1"/>
          <p:nvPr>
            <p:ph idx="1" type="body"/>
          </p:nvPr>
        </p:nvSpPr>
        <p:spPr>
          <a:xfrm>
            <a:off x="822960" y="1657351"/>
            <a:ext cx="7543800" cy="2820600"/>
          </a:xfrm>
          <a:prstGeom prst="rect">
            <a:avLst/>
          </a:prstGeom>
          <a:noFill/>
          <a:ln>
            <a:noFill/>
          </a:ln>
        </p:spPr>
        <p:txBody>
          <a:bodyPr anchorCtr="0" anchor="t" bIns="34275" lIns="0" spcFirstLastPara="1" rIns="0" wrap="square" tIns="34275">
            <a:normAutofit fontScale="25000" lnSpcReduction="20000"/>
          </a:bodyPr>
          <a:lstStyle/>
          <a:p>
            <a:pPr indent="0" lvl="0" marL="0" rtl="0" algn="l">
              <a:spcBef>
                <a:spcPts val="1100"/>
              </a:spcBef>
              <a:spcAft>
                <a:spcPts val="0"/>
              </a:spcAft>
              <a:buSzPts val="375"/>
              <a:buNone/>
            </a:pPr>
            <a:r>
              <a:rPr lang="en" sz="6251">
                <a:latin typeface="Bookman Old Style"/>
                <a:ea typeface="Bookman Old Style"/>
                <a:cs typeface="Bookman Old Style"/>
                <a:sym typeface="Bookman Old Style"/>
              </a:rPr>
              <a:t>There are six “breakpoint” sizes for devices that you can target. At each breakpoint, Bootstrap will responsively set content to fit depending on the screen size.</a:t>
            </a:r>
            <a:endParaRPr sz="6251">
              <a:latin typeface="Bookman Old Style"/>
              <a:ea typeface="Bookman Old Style"/>
              <a:cs typeface="Bookman Old Style"/>
              <a:sym typeface="Bookman Old Style"/>
            </a:endParaRPr>
          </a:p>
          <a:p>
            <a:pPr indent="0" lvl="0" marL="0" rtl="0" algn="l">
              <a:spcBef>
                <a:spcPts val="1100"/>
              </a:spcBef>
              <a:spcAft>
                <a:spcPts val="0"/>
              </a:spcAft>
              <a:buSzPts val="375"/>
              <a:buNone/>
            </a:pPr>
            <a:r>
              <a:rPr b="1" lang="en" sz="6251">
                <a:latin typeface="Bookman Old Style"/>
                <a:ea typeface="Bookman Old Style"/>
                <a:cs typeface="Bookman Old Style"/>
                <a:sym typeface="Bookman Old Style"/>
              </a:rPr>
              <a:t>xs </a:t>
            </a:r>
            <a:r>
              <a:rPr lang="en" sz="6251">
                <a:latin typeface="Bookman Old Style"/>
                <a:ea typeface="Bookman Old Style"/>
                <a:cs typeface="Bookman Old Style"/>
                <a:sym typeface="Bookman Old Style"/>
              </a:rPr>
              <a:t>(&lt;576px): For Portrait Mobile Phones.</a:t>
            </a:r>
            <a:endParaRPr sz="6251">
              <a:latin typeface="Bookman Old Style"/>
              <a:ea typeface="Bookman Old Style"/>
              <a:cs typeface="Bookman Old Style"/>
              <a:sym typeface="Bookman Old Style"/>
            </a:endParaRPr>
          </a:p>
          <a:p>
            <a:pPr indent="0" lvl="0" marL="0" rtl="0" algn="l">
              <a:spcBef>
                <a:spcPts val="1100"/>
              </a:spcBef>
              <a:spcAft>
                <a:spcPts val="0"/>
              </a:spcAft>
              <a:buSzPts val="375"/>
              <a:buNone/>
            </a:pPr>
            <a:r>
              <a:rPr b="1" lang="en" sz="6251">
                <a:latin typeface="Bookman Old Style"/>
                <a:ea typeface="Bookman Old Style"/>
                <a:cs typeface="Bookman Old Style"/>
                <a:sym typeface="Bookman Old Style"/>
              </a:rPr>
              <a:t>sm </a:t>
            </a:r>
            <a:r>
              <a:rPr lang="en" sz="6251">
                <a:latin typeface="Bookman Old Style"/>
                <a:ea typeface="Bookman Old Style"/>
                <a:cs typeface="Bookman Old Style"/>
                <a:sym typeface="Bookman Old Style"/>
              </a:rPr>
              <a:t>(&gt;=576px): For Landscapes phones</a:t>
            </a:r>
            <a:endParaRPr sz="6251">
              <a:latin typeface="Bookman Old Style"/>
              <a:ea typeface="Bookman Old Style"/>
              <a:cs typeface="Bookman Old Style"/>
              <a:sym typeface="Bookman Old Style"/>
            </a:endParaRPr>
          </a:p>
          <a:p>
            <a:pPr indent="0" lvl="0" marL="0" rtl="0" algn="l">
              <a:spcBef>
                <a:spcPts val="1100"/>
              </a:spcBef>
              <a:spcAft>
                <a:spcPts val="0"/>
              </a:spcAft>
              <a:buSzPts val="375"/>
              <a:buNone/>
            </a:pPr>
            <a:r>
              <a:rPr b="1" lang="en" sz="6251">
                <a:latin typeface="Bookman Old Style"/>
                <a:ea typeface="Bookman Old Style"/>
                <a:cs typeface="Bookman Old Style"/>
                <a:sym typeface="Bookman Old Style"/>
              </a:rPr>
              <a:t>md </a:t>
            </a:r>
            <a:r>
              <a:rPr lang="en" sz="6251">
                <a:latin typeface="Bookman Old Style"/>
                <a:ea typeface="Bookman Old Style"/>
                <a:cs typeface="Bookman Old Style"/>
                <a:sym typeface="Bookman Old Style"/>
              </a:rPr>
              <a:t>(&gt;=768px): For Tablets</a:t>
            </a:r>
            <a:endParaRPr sz="6251">
              <a:latin typeface="Bookman Old Style"/>
              <a:ea typeface="Bookman Old Style"/>
              <a:cs typeface="Bookman Old Style"/>
              <a:sym typeface="Bookman Old Style"/>
            </a:endParaRPr>
          </a:p>
          <a:p>
            <a:pPr indent="0" lvl="0" marL="0" rtl="0" algn="l">
              <a:spcBef>
                <a:spcPts val="1100"/>
              </a:spcBef>
              <a:spcAft>
                <a:spcPts val="0"/>
              </a:spcAft>
              <a:buSzPts val="375"/>
              <a:buNone/>
            </a:pPr>
            <a:r>
              <a:rPr b="1" lang="en" sz="6251">
                <a:latin typeface="Bookman Old Style"/>
                <a:ea typeface="Bookman Old Style"/>
                <a:cs typeface="Bookman Old Style"/>
                <a:sym typeface="Bookman Old Style"/>
              </a:rPr>
              <a:t>lg</a:t>
            </a:r>
            <a:r>
              <a:rPr lang="en" sz="6251">
                <a:latin typeface="Bookman Old Style"/>
                <a:ea typeface="Bookman Old Style"/>
                <a:cs typeface="Bookman Old Style"/>
                <a:sym typeface="Bookman Old Style"/>
              </a:rPr>
              <a:t> (&gt;=992px): For Small-sized Desktops/Laptops</a:t>
            </a:r>
            <a:endParaRPr sz="6251">
              <a:latin typeface="Bookman Old Style"/>
              <a:ea typeface="Bookman Old Style"/>
              <a:cs typeface="Bookman Old Style"/>
              <a:sym typeface="Bookman Old Style"/>
            </a:endParaRPr>
          </a:p>
          <a:p>
            <a:pPr indent="0" lvl="0" marL="0" rtl="0" algn="l">
              <a:spcBef>
                <a:spcPts val="1100"/>
              </a:spcBef>
              <a:spcAft>
                <a:spcPts val="0"/>
              </a:spcAft>
              <a:buSzPts val="375"/>
              <a:buNone/>
            </a:pPr>
            <a:r>
              <a:rPr b="1" lang="en" sz="6251">
                <a:latin typeface="Bookman Old Style"/>
                <a:ea typeface="Bookman Old Style"/>
                <a:cs typeface="Bookman Old Style"/>
                <a:sym typeface="Bookman Old Style"/>
              </a:rPr>
              <a:t>xl</a:t>
            </a:r>
            <a:r>
              <a:rPr lang="en" sz="6251">
                <a:latin typeface="Bookman Old Style"/>
                <a:ea typeface="Bookman Old Style"/>
                <a:cs typeface="Bookman Old Style"/>
                <a:sym typeface="Bookman Old Style"/>
              </a:rPr>
              <a:t> (&gt;=1200px): For Larger-sized Desktops/Laptops</a:t>
            </a:r>
            <a:endParaRPr sz="6251">
              <a:latin typeface="Bookman Old Style"/>
              <a:ea typeface="Bookman Old Style"/>
              <a:cs typeface="Bookman Old Style"/>
              <a:sym typeface="Bookman Old Style"/>
            </a:endParaRPr>
          </a:p>
          <a:p>
            <a:pPr indent="0" lvl="0" marL="0" rtl="0" algn="l">
              <a:lnSpc>
                <a:spcPct val="110000"/>
              </a:lnSpc>
              <a:spcBef>
                <a:spcPts val="1100"/>
              </a:spcBef>
              <a:spcAft>
                <a:spcPts val="0"/>
              </a:spcAft>
              <a:buSzPct val="93750"/>
              <a:buNone/>
            </a:pPr>
            <a:r>
              <a:t/>
            </a:r>
            <a:endParaRPr sz="1600">
              <a:latin typeface="Bookman Old Style"/>
              <a:ea typeface="Bookman Old Style"/>
              <a:cs typeface="Bookman Old Style"/>
              <a:sym typeface="Bookman Old Style"/>
            </a:endParaRPr>
          </a:p>
          <a:p>
            <a:pPr indent="0" lvl="0" marL="0" rtl="0" algn="l">
              <a:lnSpc>
                <a:spcPct val="110000"/>
              </a:lnSpc>
              <a:spcBef>
                <a:spcPts val="1100"/>
              </a:spcBef>
              <a:spcAft>
                <a:spcPts val="0"/>
              </a:spcAft>
              <a:buSzPct val="93750"/>
              <a:buNone/>
            </a:pPr>
            <a:r>
              <a:t/>
            </a:r>
            <a:endParaRPr sz="1600">
              <a:solidFill>
                <a:srgbClr val="3F3F3F"/>
              </a:solidFill>
              <a:latin typeface="Bookman Old Style"/>
              <a:ea typeface="Bookman Old Style"/>
              <a:cs typeface="Bookman Old Style"/>
              <a:sym typeface="Bookman Old Style"/>
            </a:endParaRPr>
          </a:p>
          <a:p>
            <a:pPr indent="0" lvl="0" marL="0" rtl="0" algn="l">
              <a:lnSpc>
                <a:spcPct val="110000"/>
              </a:lnSpc>
              <a:spcBef>
                <a:spcPts val="1100"/>
              </a:spcBef>
              <a:spcAft>
                <a:spcPts val="0"/>
              </a:spcAft>
              <a:buSzPct val="115384"/>
              <a:buNone/>
            </a:pPr>
            <a:r>
              <a:t/>
            </a:r>
            <a:endParaRPr sz="1300">
              <a:solidFill>
                <a:srgbClr val="FFFFFF"/>
              </a:solidFill>
              <a:highlight>
                <a:srgbClr val="131417"/>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Example</a:t>
            </a:r>
            <a:endParaRPr/>
          </a:p>
        </p:txBody>
      </p:sp>
      <p:sp>
        <p:nvSpPr>
          <p:cNvPr id="294" name="Google Shape;294;p47"/>
          <p:cNvSpPr txBox="1"/>
          <p:nvPr>
            <p:ph idx="1" type="body"/>
          </p:nvPr>
        </p:nvSpPr>
        <p:spPr>
          <a:xfrm>
            <a:off x="660825" y="1755600"/>
            <a:ext cx="2373000" cy="2893800"/>
          </a:xfrm>
          <a:prstGeom prst="rect">
            <a:avLst/>
          </a:prstGeom>
          <a:noFill/>
          <a:ln>
            <a:noFill/>
          </a:ln>
        </p:spPr>
        <p:txBody>
          <a:bodyPr anchorCtr="0" anchor="t" bIns="34275" lIns="0" spcFirstLastPara="1" rIns="0" wrap="square" tIns="34275">
            <a:normAutofit/>
          </a:bodyPr>
          <a:lstStyle/>
          <a:p>
            <a:pPr indent="0" lvl="0" marL="0" rtl="0" algn="l">
              <a:lnSpc>
                <a:spcPct val="110000"/>
              </a:lnSpc>
              <a:spcBef>
                <a:spcPts val="1100"/>
              </a:spcBef>
              <a:spcAft>
                <a:spcPts val="0"/>
              </a:spcAft>
              <a:buSzPts val="1500"/>
              <a:buNone/>
            </a:pPr>
            <a:r>
              <a:rPr lang="en" sz="1600">
                <a:solidFill>
                  <a:srgbClr val="3F3F3F"/>
                </a:solidFill>
                <a:highlight>
                  <a:srgbClr val="FFFFFF"/>
                </a:highlight>
                <a:latin typeface="Bookman Old Style"/>
                <a:ea typeface="Bookman Old Style"/>
                <a:cs typeface="Bookman Old Style"/>
                <a:sym typeface="Bookman Old Style"/>
              </a:rPr>
              <a:t>Let’s say we wanted to add columns targeted for small devices like smartphones. Instead of displaying all the columns on one row, we’d want the columns to stack when resized, for easier readability, like so:</a:t>
            </a:r>
            <a:endParaRPr sz="1600">
              <a:solidFill>
                <a:srgbClr val="3F3F3F"/>
              </a:solidFill>
              <a:latin typeface="Bookman Old Style"/>
              <a:ea typeface="Bookman Old Style"/>
              <a:cs typeface="Bookman Old Style"/>
              <a:sym typeface="Bookman Old Style"/>
            </a:endParaRPr>
          </a:p>
        </p:txBody>
      </p:sp>
      <p:pic>
        <p:nvPicPr>
          <p:cNvPr id="295" name="Google Shape;295;p47"/>
          <p:cNvPicPr preferRelativeResize="0"/>
          <p:nvPr/>
        </p:nvPicPr>
        <p:blipFill>
          <a:blip r:embed="rId3">
            <a:alphaModFix/>
          </a:blip>
          <a:stretch>
            <a:fillRect/>
          </a:stretch>
        </p:blipFill>
        <p:spPr>
          <a:xfrm>
            <a:off x="3278975" y="1561125"/>
            <a:ext cx="5353950" cy="3164475"/>
          </a:xfrm>
          <a:prstGeom prst="rect">
            <a:avLst/>
          </a:prstGeom>
          <a:noFill/>
          <a:ln>
            <a:noFill/>
          </a:ln>
        </p:spPr>
      </p:pic>
      <p:sp>
        <p:nvSpPr>
          <p:cNvPr id="296" name="Google Shape;296;p47"/>
          <p:cNvSpPr/>
          <p:nvPr/>
        </p:nvSpPr>
        <p:spPr>
          <a:xfrm>
            <a:off x="2400275" y="4318375"/>
            <a:ext cx="750000" cy="2142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nvSpPr>
        <p:spPr>
          <a:xfrm>
            <a:off x="2793665" y="825851"/>
            <a:ext cx="6191700" cy="9465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accent3"/>
              </a:buClr>
              <a:buSzPts val="3500"/>
              <a:buFont typeface="Bookman Old Style"/>
              <a:buNone/>
            </a:pPr>
            <a:r>
              <a:rPr b="1" i="0" lang="en" sz="3500">
                <a:solidFill>
                  <a:schemeClr val="accent3"/>
                </a:solidFill>
                <a:latin typeface="Bookman Old Style"/>
                <a:ea typeface="Bookman Old Style"/>
                <a:cs typeface="Bookman Old Style"/>
                <a:sym typeface="Bookman Old Style"/>
              </a:rPr>
              <a:t>Demonstration!</a:t>
            </a:r>
            <a:endParaRPr sz="1100"/>
          </a:p>
        </p:txBody>
      </p:sp>
      <p:pic>
        <p:nvPicPr>
          <p:cNvPr id="302" name="Google Shape;302;p48"/>
          <p:cNvPicPr preferRelativeResize="0"/>
          <p:nvPr/>
        </p:nvPicPr>
        <p:blipFill rotWithShape="1">
          <a:blip r:embed="rId3">
            <a:alphaModFix/>
          </a:blip>
          <a:srcRect b="0" l="0" r="0" t="0"/>
          <a:stretch/>
        </p:blipFill>
        <p:spPr>
          <a:xfrm>
            <a:off x="3528242" y="1603395"/>
            <a:ext cx="2087517" cy="26467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Bootstrap Documentation</a:t>
            </a:r>
            <a:endParaRPr/>
          </a:p>
        </p:txBody>
      </p:sp>
      <p:sp>
        <p:nvSpPr>
          <p:cNvPr id="308" name="Google Shape;308;p49"/>
          <p:cNvSpPr txBox="1"/>
          <p:nvPr>
            <p:ph idx="1" type="body"/>
          </p:nvPr>
        </p:nvSpPr>
        <p:spPr>
          <a:xfrm>
            <a:off x="822960" y="1657351"/>
            <a:ext cx="7543800" cy="2820600"/>
          </a:xfrm>
          <a:prstGeom prst="rect">
            <a:avLst/>
          </a:prstGeom>
          <a:noFill/>
          <a:ln>
            <a:noFill/>
          </a:ln>
        </p:spPr>
        <p:txBody>
          <a:bodyPr anchorCtr="0" anchor="t" bIns="34275" lIns="0" spcFirstLastPara="1" rIns="0" wrap="square" tIns="34275">
            <a:normAutofit fontScale="85000" lnSpcReduction="10000"/>
          </a:bodyPr>
          <a:lstStyle/>
          <a:p>
            <a:pPr indent="0" lvl="0" marL="0" rtl="0" algn="l">
              <a:spcBef>
                <a:spcPts val="1100"/>
              </a:spcBef>
              <a:spcAft>
                <a:spcPts val="0"/>
              </a:spcAft>
              <a:buSzPct val="73751"/>
              <a:buNone/>
            </a:pPr>
            <a:r>
              <a:rPr lang="en" sz="2033">
                <a:latin typeface="Bookman Old Style"/>
                <a:ea typeface="Bookman Old Style"/>
                <a:cs typeface="Bookman Old Style"/>
                <a:sym typeface="Bookman Old Style"/>
              </a:rPr>
              <a:t>One of the great things about Bootstrap is its extensive documentation. </a:t>
            </a:r>
            <a:endParaRPr sz="2033">
              <a:latin typeface="Bookman Old Style"/>
              <a:ea typeface="Bookman Old Style"/>
              <a:cs typeface="Bookman Old Style"/>
              <a:sym typeface="Bookman Old Style"/>
            </a:endParaRPr>
          </a:p>
          <a:p>
            <a:pPr indent="0" lvl="0" marL="0" rtl="0" algn="l">
              <a:spcBef>
                <a:spcPts val="1100"/>
              </a:spcBef>
              <a:spcAft>
                <a:spcPts val="0"/>
              </a:spcAft>
              <a:buSzPct val="73751"/>
              <a:buNone/>
            </a:pPr>
            <a:r>
              <a:rPr lang="en" sz="2033" u="sng">
                <a:solidFill>
                  <a:schemeClr val="hlink"/>
                </a:solidFill>
                <a:latin typeface="Bookman Old Style"/>
                <a:ea typeface="Bookman Old Style"/>
                <a:cs typeface="Bookman Old Style"/>
                <a:sym typeface="Bookman Old Style"/>
                <a:hlinkClick r:id="rId3"/>
              </a:rPr>
              <a:t>https://getbootstrap.com/docs/4.1/getting-started/introduction/</a:t>
            </a:r>
            <a:endParaRPr sz="2033">
              <a:latin typeface="Bookman Old Style"/>
              <a:ea typeface="Bookman Old Style"/>
              <a:cs typeface="Bookman Old Style"/>
              <a:sym typeface="Bookman Old Style"/>
            </a:endParaRPr>
          </a:p>
          <a:p>
            <a:pPr indent="0" lvl="0" marL="0" rtl="0" algn="l">
              <a:spcBef>
                <a:spcPts val="1100"/>
              </a:spcBef>
              <a:spcAft>
                <a:spcPts val="0"/>
              </a:spcAft>
              <a:buSzPct val="73751"/>
              <a:buNone/>
            </a:pPr>
            <a:r>
              <a:t/>
            </a:r>
            <a:endParaRPr sz="2033">
              <a:latin typeface="Bookman Old Style"/>
              <a:ea typeface="Bookman Old Style"/>
              <a:cs typeface="Bookman Old Style"/>
              <a:sym typeface="Bookman Old Style"/>
            </a:endParaRPr>
          </a:p>
          <a:p>
            <a:pPr indent="0" lvl="0" marL="0" rtl="0" algn="l">
              <a:spcBef>
                <a:spcPts val="1100"/>
              </a:spcBef>
              <a:spcAft>
                <a:spcPts val="0"/>
              </a:spcAft>
              <a:buSzPct val="73751"/>
              <a:buNone/>
            </a:pPr>
            <a:r>
              <a:rPr lang="en" sz="2033">
                <a:latin typeface="Bookman Old Style"/>
                <a:ea typeface="Bookman Old Style"/>
                <a:cs typeface="Bookman Old Style"/>
                <a:sym typeface="Bookman Old Style"/>
              </a:rPr>
              <a:t>Along the sidebar you can view the details for almost every feature and component of Bootstrap.</a:t>
            </a:r>
            <a:endParaRPr sz="1600">
              <a:latin typeface="Bookman Old Style"/>
              <a:ea typeface="Bookman Old Style"/>
              <a:cs typeface="Bookman Old Style"/>
              <a:sym typeface="Bookman Old Style"/>
            </a:endParaRPr>
          </a:p>
          <a:p>
            <a:pPr indent="0" lvl="0" marL="0" rtl="0" algn="l">
              <a:lnSpc>
                <a:spcPct val="110000"/>
              </a:lnSpc>
              <a:spcBef>
                <a:spcPts val="1100"/>
              </a:spcBef>
              <a:spcAft>
                <a:spcPts val="0"/>
              </a:spcAft>
              <a:buSzPct val="93750"/>
              <a:buNone/>
            </a:pPr>
            <a:r>
              <a:t/>
            </a:r>
            <a:endParaRPr sz="1600">
              <a:solidFill>
                <a:srgbClr val="3F3F3F"/>
              </a:solidFill>
              <a:latin typeface="Bookman Old Style"/>
              <a:ea typeface="Bookman Old Style"/>
              <a:cs typeface="Bookman Old Style"/>
              <a:sym typeface="Bookman Old Style"/>
            </a:endParaRPr>
          </a:p>
          <a:p>
            <a:pPr indent="0" lvl="0" marL="0" rtl="0" algn="l">
              <a:lnSpc>
                <a:spcPct val="110000"/>
              </a:lnSpc>
              <a:spcBef>
                <a:spcPts val="1100"/>
              </a:spcBef>
              <a:spcAft>
                <a:spcPts val="0"/>
              </a:spcAft>
              <a:buSzPct val="115384"/>
              <a:buNone/>
            </a:pPr>
            <a:r>
              <a:t/>
            </a:r>
            <a:endParaRPr sz="1300">
              <a:solidFill>
                <a:srgbClr val="FFFFFF"/>
              </a:solidFill>
              <a:highlight>
                <a:srgbClr val="131417"/>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nvSpPr>
        <p:spPr>
          <a:xfrm>
            <a:off x="2839925" y="720991"/>
            <a:ext cx="4254557" cy="946569"/>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accent3"/>
              </a:buClr>
              <a:buSzPts val="3500"/>
              <a:buFont typeface="Bookman Old Style"/>
              <a:buNone/>
            </a:pPr>
            <a:r>
              <a:rPr b="1" i="0" lang="en" sz="3500">
                <a:solidFill>
                  <a:schemeClr val="accent3"/>
                </a:solidFill>
                <a:latin typeface="Bookman Old Style"/>
                <a:ea typeface="Bookman Old Style"/>
                <a:cs typeface="Bookman Old Style"/>
                <a:sym typeface="Bookman Old Style"/>
              </a:rPr>
              <a:t>Practice Time!</a:t>
            </a:r>
            <a:endParaRPr sz="1100"/>
          </a:p>
        </p:txBody>
      </p:sp>
      <p:pic>
        <p:nvPicPr>
          <p:cNvPr id="314" name="Google Shape;314;p50"/>
          <p:cNvPicPr preferRelativeResize="0"/>
          <p:nvPr/>
        </p:nvPicPr>
        <p:blipFill rotWithShape="1">
          <a:blip r:embed="rId3">
            <a:alphaModFix/>
          </a:blip>
          <a:srcRect b="0" l="0" r="0" t="0"/>
          <a:stretch/>
        </p:blipFill>
        <p:spPr>
          <a:xfrm>
            <a:off x="3054832" y="1671304"/>
            <a:ext cx="3034336" cy="27039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Challenges</a:t>
            </a:r>
            <a:endParaRPr/>
          </a:p>
        </p:txBody>
      </p:sp>
      <p:sp>
        <p:nvSpPr>
          <p:cNvPr id="320" name="Google Shape;320;p51"/>
          <p:cNvSpPr txBox="1"/>
          <p:nvPr>
            <p:ph idx="1" type="body"/>
          </p:nvPr>
        </p:nvSpPr>
        <p:spPr>
          <a:xfrm>
            <a:off x="822950" y="1657350"/>
            <a:ext cx="7543800" cy="3025500"/>
          </a:xfrm>
          <a:prstGeom prst="rect">
            <a:avLst/>
          </a:prstGeom>
          <a:noFill/>
          <a:ln>
            <a:noFill/>
          </a:ln>
        </p:spPr>
        <p:txBody>
          <a:bodyPr anchorCtr="0" anchor="t" bIns="34275" lIns="0" spcFirstLastPara="1" rIns="0" wrap="square" tIns="34275">
            <a:normAutofit fontScale="77500" lnSpcReduction="10000"/>
          </a:bodyPr>
          <a:lstStyle/>
          <a:p>
            <a:pPr indent="-315427" lvl="0" marL="457200" rtl="0" algn="l">
              <a:spcBef>
                <a:spcPts val="1100"/>
              </a:spcBef>
              <a:spcAft>
                <a:spcPts val="0"/>
              </a:spcAft>
              <a:buSzPct val="81572"/>
              <a:buFont typeface="Bookman Old Style"/>
              <a:buAutoNum type="arabicPeriod"/>
            </a:pPr>
            <a:r>
              <a:rPr lang="en" sz="2162">
                <a:latin typeface="Bookman Old Style"/>
                <a:ea typeface="Bookman Old Style"/>
                <a:cs typeface="Bookman Old Style"/>
                <a:sym typeface="Bookman Old Style"/>
              </a:rPr>
              <a:t>Integrate Bootstrap into the </a:t>
            </a:r>
            <a:r>
              <a:rPr b="1" lang="en" sz="2162">
                <a:latin typeface="Bookman Old Style"/>
                <a:ea typeface="Bookman Old Style"/>
                <a:cs typeface="Bookman Old Style"/>
                <a:sym typeface="Bookman Old Style"/>
              </a:rPr>
              <a:t>practice1.html </a:t>
            </a:r>
            <a:r>
              <a:rPr lang="en" sz="2162">
                <a:latin typeface="Bookman Old Style"/>
                <a:ea typeface="Bookman Old Style"/>
                <a:cs typeface="Bookman Old Style"/>
                <a:sym typeface="Bookman Old Style"/>
              </a:rPr>
              <a:t>file provided.</a:t>
            </a:r>
            <a:endParaRPr sz="2162">
              <a:latin typeface="Bookman Old Style"/>
              <a:ea typeface="Bookman Old Style"/>
              <a:cs typeface="Bookman Old Style"/>
              <a:sym typeface="Bookman Old Style"/>
            </a:endParaRPr>
          </a:p>
          <a:p>
            <a:pPr indent="-315427" lvl="0" marL="457200" rtl="0" algn="l">
              <a:spcBef>
                <a:spcPts val="0"/>
              </a:spcBef>
              <a:spcAft>
                <a:spcPts val="0"/>
              </a:spcAft>
              <a:buSzPct val="81572"/>
              <a:buFont typeface="Bookman Old Style"/>
              <a:buAutoNum type="arabicPeriod"/>
            </a:pPr>
            <a:r>
              <a:rPr lang="en" sz="2162">
                <a:latin typeface="Bookman Old Style"/>
                <a:ea typeface="Bookman Old Style"/>
                <a:cs typeface="Bookman Old Style"/>
                <a:sym typeface="Bookman Old Style"/>
              </a:rPr>
              <a:t>In the </a:t>
            </a:r>
            <a:r>
              <a:rPr lang="en" sz="2162">
                <a:solidFill>
                  <a:srgbClr val="006EE0"/>
                </a:solidFill>
                <a:latin typeface="Bookman Old Style"/>
                <a:ea typeface="Bookman Old Style"/>
                <a:cs typeface="Bookman Old Style"/>
                <a:sym typeface="Bookman Old Style"/>
              </a:rPr>
              <a:t>&lt;body&gt;</a:t>
            </a:r>
            <a:r>
              <a:rPr lang="en" sz="2162">
                <a:solidFill>
                  <a:srgbClr val="3F3F3F"/>
                </a:solidFill>
                <a:latin typeface="Bookman Old Style"/>
                <a:ea typeface="Bookman Old Style"/>
                <a:cs typeface="Bookman Old Style"/>
                <a:sym typeface="Bookman Old Style"/>
              </a:rPr>
              <a:t>, create a new </a:t>
            </a:r>
            <a:r>
              <a:rPr lang="en" sz="2162">
                <a:solidFill>
                  <a:srgbClr val="006EE0"/>
                </a:solidFill>
                <a:latin typeface="Bookman Old Style"/>
                <a:ea typeface="Bookman Old Style"/>
                <a:cs typeface="Bookman Old Style"/>
                <a:sym typeface="Bookman Old Style"/>
              </a:rPr>
              <a:t>&lt;div&gt; </a:t>
            </a:r>
            <a:r>
              <a:rPr lang="en" sz="2162">
                <a:solidFill>
                  <a:srgbClr val="3F3F3F"/>
                </a:solidFill>
                <a:latin typeface="Bookman Old Style"/>
                <a:ea typeface="Bookman Old Style"/>
                <a:cs typeface="Bookman Old Style"/>
                <a:sym typeface="Bookman Old Style"/>
              </a:rPr>
              <a:t>with a Bootstrap container class.</a:t>
            </a:r>
            <a:endParaRPr sz="2162">
              <a:solidFill>
                <a:srgbClr val="3F3F3F"/>
              </a:solidFill>
              <a:latin typeface="Bookman Old Style"/>
              <a:ea typeface="Bookman Old Style"/>
              <a:cs typeface="Bookman Old Style"/>
              <a:sym typeface="Bookman Old Style"/>
            </a:endParaRPr>
          </a:p>
          <a:p>
            <a:pPr indent="-315427" lvl="0" marL="457200" rtl="0" algn="l">
              <a:spcBef>
                <a:spcPts val="0"/>
              </a:spcBef>
              <a:spcAft>
                <a:spcPts val="0"/>
              </a:spcAft>
              <a:buSzPct val="81572"/>
              <a:buFont typeface="Bookman Old Style"/>
              <a:buAutoNum type="arabicPeriod"/>
            </a:pPr>
            <a:r>
              <a:rPr lang="en" sz="2162">
                <a:solidFill>
                  <a:srgbClr val="3F3F3F"/>
                </a:solidFill>
                <a:latin typeface="Bookman Old Style"/>
                <a:ea typeface="Bookman Old Style"/>
                <a:cs typeface="Bookman Old Style"/>
                <a:sym typeface="Bookman Old Style"/>
              </a:rPr>
              <a:t>Add some content to the class, like a header and a paragraph, and give it some styling (text color, bkg color, etc.)</a:t>
            </a:r>
            <a:endParaRPr sz="2162">
              <a:solidFill>
                <a:srgbClr val="3F3F3F"/>
              </a:solidFill>
              <a:latin typeface="Bookman Old Style"/>
              <a:ea typeface="Bookman Old Style"/>
              <a:cs typeface="Bookman Old Style"/>
              <a:sym typeface="Bookman Old Style"/>
            </a:endParaRPr>
          </a:p>
          <a:p>
            <a:pPr indent="-315427" lvl="0" marL="457200" rtl="0" algn="l">
              <a:spcBef>
                <a:spcPts val="0"/>
              </a:spcBef>
              <a:spcAft>
                <a:spcPts val="0"/>
              </a:spcAft>
              <a:buSzPct val="81572"/>
              <a:buFont typeface="Bookman Old Style"/>
              <a:buAutoNum type="arabicPeriod"/>
            </a:pPr>
            <a:r>
              <a:rPr lang="en" sz="2162">
                <a:solidFill>
                  <a:srgbClr val="3F3F3F"/>
                </a:solidFill>
                <a:latin typeface="Bookman Old Style"/>
                <a:ea typeface="Bookman Old Style"/>
                <a:cs typeface="Bookman Old Style"/>
                <a:sym typeface="Bookman Old Style"/>
              </a:rPr>
              <a:t>Add some columns and rows (however many you’d like) below the header.</a:t>
            </a:r>
            <a:endParaRPr sz="2162">
              <a:solidFill>
                <a:srgbClr val="3F3F3F"/>
              </a:solidFill>
              <a:latin typeface="Bookman Old Style"/>
              <a:ea typeface="Bookman Old Style"/>
              <a:cs typeface="Bookman Old Style"/>
              <a:sym typeface="Bookman Old Style"/>
            </a:endParaRPr>
          </a:p>
          <a:p>
            <a:pPr indent="-315427" lvl="0" marL="457200" rtl="0" algn="l">
              <a:spcBef>
                <a:spcPts val="0"/>
              </a:spcBef>
              <a:spcAft>
                <a:spcPts val="0"/>
              </a:spcAft>
              <a:buSzPct val="81572"/>
              <a:buFont typeface="Bookman Old Style"/>
              <a:buAutoNum type="arabicPeriod"/>
            </a:pPr>
            <a:r>
              <a:rPr lang="en" sz="2162">
                <a:solidFill>
                  <a:srgbClr val="3F3F3F"/>
                </a:solidFill>
                <a:latin typeface="Bookman Old Style"/>
                <a:ea typeface="Bookman Old Style"/>
                <a:cs typeface="Bookman Old Style"/>
                <a:sym typeface="Bookman Old Style"/>
              </a:rPr>
              <a:t>Add some content to the columns (like paragraphs or images).</a:t>
            </a:r>
            <a:endParaRPr sz="2162">
              <a:solidFill>
                <a:srgbClr val="3F3F3F"/>
              </a:solidFill>
              <a:latin typeface="Bookman Old Style"/>
              <a:ea typeface="Bookman Old Style"/>
              <a:cs typeface="Bookman Old Style"/>
              <a:sym typeface="Bookman Old Style"/>
            </a:endParaRPr>
          </a:p>
          <a:p>
            <a:pPr indent="-311229" lvl="0" marL="457200" rtl="0" algn="l">
              <a:spcBef>
                <a:spcPts val="0"/>
              </a:spcBef>
              <a:spcAft>
                <a:spcPts val="0"/>
              </a:spcAft>
              <a:buSzPct val="77628"/>
              <a:buFont typeface="Bookman Old Style"/>
              <a:buAutoNum type="arabicPeriod"/>
            </a:pPr>
            <a:r>
              <a:rPr lang="en" sz="2162">
                <a:solidFill>
                  <a:srgbClr val="3F3F3F"/>
                </a:solidFill>
                <a:latin typeface="Bookman Old Style"/>
                <a:ea typeface="Bookman Old Style"/>
                <a:cs typeface="Bookman Old Style"/>
                <a:sym typeface="Bookman Old Style"/>
              </a:rPr>
              <a:t>Try resizing your browser window as you work to see how the content responds!</a:t>
            </a:r>
            <a:endParaRPr sz="2162">
              <a:solidFill>
                <a:srgbClr val="3F3F3F"/>
              </a:solidFill>
              <a:latin typeface="Bookman Old Style"/>
              <a:ea typeface="Bookman Old Style"/>
              <a:cs typeface="Bookman Old Style"/>
              <a:sym typeface="Bookman Old Style"/>
            </a:endParaRPr>
          </a:p>
          <a:p>
            <a:pPr indent="0" lvl="0" marL="0" rtl="0" algn="l">
              <a:lnSpc>
                <a:spcPct val="110000"/>
              </a:lnSpc>
              <a:spcBef>
                <a:spcPts val="1100"/>
              </a:spcBef>
              <a:spcAft>
                <a:spcPts val="0"/>
              </a:spcAft>
              <a:buSzPct val="93750"/>
              <a:buNone/>
            </a:pPr>
            <a:r>
              <a:t/>
            </a:r>
            <a:endParaRPr sz="1600">
              <a:solidFill>
                <a:srgbClr val="3F3F3F"/>
              </a:solidFill>
              <a:latin typeface="Bookman Old Style"/>
              <a:ea typeface="Bookman Old Style"/>
              <a:cs typeface="Bookman Old Style"/>
              <a:sym typeface="Bookman Old Style"/>
            </a:endParaRPr>
          </a:p>
          <a:p>
            <a:pPr indent="0" lvl="0" marL="0" rtl="0" algn="l">
              <a:lnSpc>
                <a:spcPct val="110000"/>
              </a:lnSpc>
              <a:spcBef>
                <a:spcPts val="1100"/>
              </a:spcBef>
              <a:spcAft>
                <a:spcPts val="0"/>
              </a:spcAft>
              <a:buSzPct val="115384"/>
              <a:buNone/>
            </a:pPr>
            <a:r>
              <a:t/>
            </a:r>
            <a:endParaRPr sz="1300">
              <a:solidFill>
                <a:srgbClr val="FFFFFF"/>
              </a:solidFill>
              <a:highlight>
                <a:srgbClr val="131417"/>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nvSpPr>
        <p:spPr>
          <a:xfrm>
            <a:off x="1379758" y="598969"/>
            <a:ext cx="6191700" cy="9465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accent3"/>
              </a:buClr>
              <a:buSzPts val="3500"/>
              <a:buFont typeface="Bookman Old Style"/>
              <a:buNone/>
            </a:pPr>
            <a:r>
              <a:rPr b="1" lang="en" sz="3500">
                <a:solidFill>
                  <a:schemeClr val="accent3"/>
                </a:solidFill>
                <a:latin typeface="Bookman Old Style"/>
                <a:ea typeface="Bookman Old Style"/>
                <a:cs typeface="Bookman Old Style"/>
                <a:sym typeface="Bookman Old Style"/>
              </a:rPr>
              <a:t>Part 2: Bootstrap Components</a:t>
            </a:r>
            <a:endParaRPr sz="1100"/>
          </a:p>
        </p:txBody>
      </p:sp>
      <p:pic>
        <p:nvPicPr>
          <p:cNvPr id="326" name="Google Shape;326;p52"/>
          <p:cNvPicPr preferRelativeResize="0"/>
          <p:nvPr/>
        </p:nvPicPr>
        <p:blipFill rotWithShape="1">
          <a:blip r:embed="rId3">
            <a:alphaModFix/>
          </a:blip>
          <a:srcRect b="0" l="0" r="0" t="0"/>
          <a:stretch/>
        </p:blipFill>
        <p:spPr>
          <a:xfrm>
            <a:off x="3106535" y="1691207"/>
            <a:ext cx="2930927" cy="2520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Add a Navbar</a:t>
            </a:r>
            <a:endParaRPr/>
          </a:p>
        </p:txBody>
      </p:sp>
      <p:sp>
        <p:nvSpPr>
          <p:cNvPr id="332" name="Google Shape;332;p53"/>
          <p:cNvSpPr txBox="1"/>
          <p:nvPr/>
        </p:nvSpPr>
        <p:spPr>
          <a:xfrm>
            <a:off x="822960" y="1421858"/>
            <a:ext cx="7415700" cy="3261300"/>
          </a:xfrm>
          <a:prstGeom prst="rect">
            <a:avLst/>
          </a:prstGeom>
          <a:noFill/>
          <a:ln>
            <a:noFill/>
          </a:ln>
        </p:spPr>
        <p:txBody>
          <a:bodyPr anchorCtr="0" anchor="t" bIns="68575" lIns="68575" spcFirstLastPara="1" rIns="68575" wrap="square" tIns="68575">
            <a:noAutofit/>
          </a:bodyPr>
          <a:lstStyle/>
          <a:p>
            <a:pPr indent="0" lvl="0" marL="0" marR="0" rtl="0" algn="l">
              <a:lnSpc>
                <a:spcPct val="110000"/>
              </a:lnSpc>
              <a:spcBef>
                <a:spcPts val="0"/>
              </a:spcBef>
              <a:spcAft>
                <a:spcPts val="0"/>
              </a:spcAft>
              <a:buClr>
                <a:schemeClr val="accent1"/>
              </a:buClr>
              <a:buSzPts val="1800"/>
              <a:buFont typeface="Calibri"/>
              <a:buNone/>
            </a:pPr>
            <a:r>
              <a:rPr lang="en" sz="1800">
                <a:solidFill>
                  <a:srgbClr val="3F3F3F"/>
                </a:solidFill>
                <a:latin typeface="Bookman Old Style"/>
                <a:ea typeface="Bookman Old Style"/>
                <a:cs typeface="Bookman Old Style"/>
                <a:sym typeface="Bookman Old Style"/>
              </a:rPr>
              <a:t>Using the </a:t>
            </a:r>
            <a:r>
              <a:rPr lang="en" sz="1800" u="sng">
                <a:solidFill>
                  <a:schemeClr val="hlink"/>
                </a:solidFill>
                <a:latin typeface="Bookman Old Style"/>
                <a:ea typeface="Bookman Old Style"/>
                <a:cs typeface="Bookman Old Style"/>
                <a:sym typeface="Bookman Old Style"/>
                <a:hlinkClick r:id="rId3"/>
              </a:rPr>
              <a:t>Navbar documentation</a:t>
            </a:r>
            <a:r>
              <a:rPr lang="en" sz="1800">
                <a:solidFill>
                  <a:srgbClr val="3F3F3F"/>
                </a:solidFill>
                <a:latin typeface="Bookman Old Style"/>
                <a:ea typeface="Bookman Old Style"/>
                <a:cs typeface="Bookman Old Style"/>
                <a:sym typeface="Bookman Old Style"/>
              </a:rPr>
              <a:t> on Bootstrap’s website, make the following changes to your base index.html file:</a:t>
            </a:r>
            <a:endParaRPr sz="1100"/>
          </a:p>
          <a:p>
            <a:pPr indent="-209550" lvl="0" marL="342900" marR="0" rtl="0" algn="l">
              <a:lnSpc>
                <a:spcPct val="110000"/>
              </a:lnSpc>
              <a:spcBef>
                <a:spcPts val="0"/>
              </a:spcBef>
              <a:spcAft>
                <a:spcPts val="0"/>
              </a:spcAft>
              <a:buClr>
                <a:schemeClr val="accent1"/>
              </a:buClr>
              <a:buSzPts val="700"/>
              <a:buFont typeface="Calibri"/>
              <a:buAutoNum type="arabicPeriod"/>
            </a:pPr>
            <a:r>
              <a:rPr lang="en" sz="1100">
                <a:solidFill>
                  <a:srgbClr val="3F3F3F"/>
                </a:solidFill>
                <a:latin typeface="Bookman Old Style"/>
                <a:ea typeface="Bookman Old Style"/>
                <a:cs typeface="Bookman Old Style"/>
                <a:sym typeface="Bookman Old Style"/>
              </a:rPr>
              <a:t>Add a generic Navbar by copying the </a:t>
            </a:r>
            <a:r>
              <a:rPr lang="en" sz="1100" u="sng">
                <a:solidFill>
                  <a:schemeClr val="hlink"/>
                </a:solidFill>
                <a:latin typeface="Bookman Old Style"/>
                <a:ea typeface="Bookman Old Style"/>
                <a:cs typeface="Bookman Old Style"/>
                <a:sym typeface="Bookman Old Style"/>
                <a:hlinkClick r:id="rId4"/>
              </a:rPr>
              <a:t>first large chunk of code</a:t>
            </a:r>
            <a:r>
              <a:rPr lang="en" sz="1100">
                <a:solidFill>
                  <a:srgbClr val="3F3F3F"/>
                </a:solidFill>
                <a:latin typeface="Bookman Old Style"/>
                <a:ea typeface="Bookman Old Style"/>
                <a:cs typeface="Bookman Old Style"/>
                <a:sym typeface="Bookman Old Style"/>
              </a:rPr>
              <a:t> and inserting into your file.</a:t>
            </a:r>
            <a:endParaRPr sz="1100">
              <a:solidFill>
                <a:srgbClr val="3F3F3F"/>
              </a:solidFill>
              <a:latin typeface="Bookman Old Style"/>
              <a:ea typeface="Bookman Old Style"/>
              <a:cs typeface="Bookman Old Style"/>
              <a:sym typeface="Bookman Old Style"/>
            </a:endParaRPr>
          </a:p>
          <a:p>
            <a:pPr indent="-209550" lvl="0" marL="342900" marR="0" rtl="0" algn="l">
              <a:lnSpc>
                <a:spcPct val="110000"/>
              </a:lnSpc>
              <a:spcBef>
                <a:spcPts val="0"/>
              </a:spcBef>
              <a:spcAft>
                <a:spcPts val="0"/>
              </a:spcAft>
              <a:buClr>
                <a:schemeClr val="accent1"/>
              </a:buClr>
              <a:buSzPts val="700"/>
              <a:buFont typeface="Calibri"/>
              <a:buAutoNum type="arabicPeriod"/>
            </a:pPr>
            <a:r>
              <a:rPr lang="en" sz="1100">
                <a:solidFill>
                  <a:srgbClr val="3F3F3F"/>
                </a:solidFill>
                <a:latin typeface="Bookman Old Style"/>
                <a:ea typeface="Bookman Old Style"/>
                <a:cs typeface="Bookman Old Style"/>
                <a:sym typeface="Bookman Old Style"/>
              </a:rPr>
              <a:t>Create an “About Me” section in the Navbar. Then, create an id for the &lt;h2&gt; associated with the “About Me” section (e.g. id= “aboutme” and hyperlink to it from the navbar (hint: use #).</a:t>
            </a:r>
            <a:endParaRPr sz="1100">
              <a:solidFill>
                <a:srgbClr val="3F3F3F"/>
              </a:solidFill>
              <a:latin typeface="Bookman Old Style"/>
              <a:ea typeface="Bookman Old Style"/>
              <a:cs typeface="Bookman Old Style"/>
              <a:sym typeface="Bookman Old Style"/>
            </a:endParaRPr>
          </a:p>
          <a:p>
            <a:pPr indent="-209550" lvl="0" marL="342900" marR="0" rtl="0" algn="l">
              <a:lnSpc>
                <a:spcPct val="110000"/>
              </a:lnSpc>
              <a:spcBef>
                <a:spcPts val="0"/>
              </a:spcBef>
              <a:spcAft>
                <a:spcPts val="0"/>
              </a:spcAft>
              <a:buClr>
                <a:schemeClr val="accent1"/>
              </a:buClr>
              <a:buSzPts val="700"/>
              <a:buFont typeface="Calibri"/>
              <a:buAutoNum type="arabicPeriod"/>
            </a:pPr>
            <a:r>
              <a:rPr lang="en" sz="1100">
                <a:solidFill>
                  <a:srgbClr val="3F3F3F"/>
                </a:solidFill>
                <a:latin typeface="Bookman Old Style"/>
                <a:ea typeface="Bookman Old Style"/>
                <a:cs typeface="Bookman Old Style"/>
                <a:sym typeface="Bookman Old Style"/>
              </a:rPr>
              <a:t>Delete the “Search” section encompassed in &lt;form&gt; and the “Disabled” section encompassed in &lt;li&gt;</a:t>
            </a:r>
            <a:endParaRPr sz="1100">
              <a:solidFill>
                <a:srgbClr val="3F3F3F"/>
              </a:solidFill>
              <a:latin typeface="Bookman Old Style"/>
              <a:ea typeface="Bookman Old Style"/>
              <a:cs typeface="Bookman Old Style"/>
              <a:sym typeface="Bookman Old Style"/>
            </a:endParaRPr>
          </a:p>
          <a:p>
            <a:pPr indent="-209550" lvl="0" marL="342900" marR="0" rtl="0" algn="l">
              <a:lnSpc>
                <a:spcPct val="110000"/>
              </a:lnSpc>
              <a:spcBef>
                <a:spcPts val="0"/>
              </a:spcBef>
              <a:spcAft>
                <a:spcPts val="0"/>
              </a:spcAft>
              <a:buClr>
                <a:schemeClr val="accent1"/>
              </a:buClr>
              <a:buSzPts val="700"/>
              <a:buFont typeface="Calibri"/>
              <a:buAutoNum type="arabicPeriod"/>
            </a:pPr>
            <a:r>
              <a:rPr lang="en" sz="1100">
                <a:solidFill>
                  <a:srgbClr val="3F3F3F"/>
                </a:solidFill>
                <a:latin typeface="Bookman Old Style"/>
                <a:ea typeface="Bookman Old Style"/>
                <a:cs typeface="Bookman Old Style"/>
                <a:sym typeface="Bookman Old Style"/>
              </a:rPr>
              <a:t>Add your </a:t>
            </a:r>
            <a:r>
              <a:rPr lang="en" sz="1100" u="sng">
                <a:solidFill>
                  <a:schemeClr val="hlink"/>
                </a:solidFill>
                <a:latin typeface="Bookman Old Style"/>
                <a:ea typeface="Bookman Old Style"/>
                <a:cs typeface="Bookman Old Style"/>
                <a:sym typeface="Bookman Old Style"/>
                <a:hlinkClick r:id="rId5"/>
              </a:rPr>
              <a:t>personal img to the Navbar</a:t>
            </a:r>
            <a:r>
              <a:rPr lang="en" sz="1100">
                <a:solidFill>
                  <a:srgbClr val="3F3F3F"/>
                </a:solidFill>
                <a:latin typeface="Bookman Old Style"/>
                <a:ea typeface="Bookman Old Style"/>
                <a:cs typeface="Bookman Old Style"/>
                <a:sym typeface="Bookman Old Style"/>
              </a:rPr>
              <a:t> and rename “Navbar” to your name (or preferred site name).</a:t>
            </a:r>
            <a:endParaRPr sz="1100">
              <a:solidFill>
                <a:srgbClr val="3F3F3F"/>
              </a:solidFill>
              <a:latin typeface="Bookman Old Style"/>
              <a:ea typeface="Bookman Old Style"/>
              <a:cs typeface="Bookman Old Style"/>
              <a:sym typeface="Bookman Old Style"/>
            </a:endParaRPr>
          </a:p>
          <a:p>
            <a:pPr indent="-273050" lvl="1" marL="914400" marR="0" rtl="0" algn="l">
              <a:lnSpc>
                <a:spcPct val="110000"/>
              </a:lnSpc>
              <a:spcBef>
                <a:spcPts val="0"/>
              </a:spcBef>
              <a:spcAft>
                <a:spcPts val="0"/>
              </a:spcAft>
              <a:buClr>
                <a:schemeClr val="accent1"/>
              </a:buClr>
              <a:buSzPts val="700"/>
              <a:buFont typeface="Calibri"/>
              <a:buAutoNum type="alphaLcPeriod"/>
            </a:pPr>
            <a:r>
              <a:rPr lang="en" sz="1100">
                <a:solidFill>
                  <a:srgbClr val="3F3F3F"/>
                </a:solidFill>
                <a:latin typeface="Bookman Old Style"/>
                <a:ea typeface="Bookman Old Style"/>
                <a:cs typeface="Bookman Old Style"/>
                <a:sym typeface="Bookman Old Style"/>
              </a:rPr>
              <a:t>Bonus points: add in a </a:t>
            </a:r>
            <a:r>
              <a:rPr lang="en" sz="1100" u="sng">
                <a:solidFill>
                  <a:schemeClr val="hlink"/>
                </a:solidFill>
                <a:latin typeface="Bookman Old Style"/>
                <a:ea typeface="Bookman Old Style"/>
                <a:cs typeface="Bookman Old Style"/>
                <a:sym typeface="Bookman Old Style"/>
                <a:hlinkClick r:id="rId6"/>
              </a:rPr>
              <a:t>Bootstrap icon</a:t>
            </a:r>
            <a:r>
              <a:rPr lang="en" sz="1100">
                <a:solidFill>
                  <a:srgbClr val="3F3F3F"/>
                </a:solidFill>
                <a:latin typeface="Bookman Old Style"/>
                <a:ea typeface="Bookman Old Style"/>
                <a:cs typeface="Bookman Old Style"/>
                <a:sym typeface="Bookman Old Style"/>
              </a:rPr>
              <a:t> instead.</a:t>
            </a:r>
            <a:endParaRPr sz="1100">
              <a:solidFill>
                <a:srgbClr val="3F3F3F"/>
              </a:solidFill>
              <a:latin typeface="Bookman Old Style"/>
              <a:ea typeface="Bookman Old Style"/>
              <a:cs typeface="Bookman Old Style"/>
              <a:sym typeface="Bookman Old Style"/>
            </a:endParaRPr>
          </a:p>
          <a:p>
            <a:pPr indent="-209550" lvl="0" marL="342900" marR="0" rtl="0" algn="l">
              <a:lnSpc>
                <a:spcPct val="110000"/>
              </a:lnSpc>
              <a:spcBef>
                <a:spcPts val="0"/>
              </a:spcBef>
              <a:spcAft>
                <a:spcPts val="0"/>
              </a:spcAft>
              <a:buClr>
                <a:schemeClr val="accent1"/>
              </a:buClr>
              <a:buSzPts val="700"/>
              <a:buFont typeface="Calibri"/>
              <a:buAutoNum type="arabicPeriod"/>
            </a:pPr>
            <a:r>
              <a:rPr lang="en" sz="1100">
                <a:solidFill>
                  <a:srgbClr val="3F3F3F"/>
                </a:solidFill>
                <a:latin typeface="Bookman Old Style"/>
                <a:ea typeface="Bookman Old Style"/>
                <a:cs typeface="Bookman Old Style"/>
                <a:sym typeface="Bookman Old Style"/>
              </a:rPr>
              <a:t>Change the </a:t>
            </a:r>
            <a:r>
              <a:rPr lang="en" sz="1100" u="sng">
                <a:solidFill>
                  <a:schemeClr val="hlink"/>
                </a:solidFill>
                <a:latin typeface="Bookman Old Style"/>
                <a:ea typeface="Bookman Old Style"/>
                <a:cs typeface="Bookman Old Style"/>
                <a:sym typeface="Bookman Old Style"/>
                <a:hlinkClick r:id="rId7"/>
              </a:rPr>
              <a:t>Navbar color</a:t>
            </a:r>
            <a:r>
              <a:rPr lang="en" sz="1100">
                <a:solidFill>
                  <a:srgbClr val="3F3F3F"/>
                </a:solidFill>
                <a:latin typeface="Bookman Old Style"/>
                <a:ea typeface="Bookman Old Style"/>
                <a:cs typeface="Bookman Old Style"/>
                <a:sym typeface="Bookman Old Style"/>
              </a:rPr>
              <a:t> to </a:t>
            </a:r>
            <a:r>
              <a:rPr b="1" lang="en" sz="1100">
                <a:solidFill>
                  <a:srgbClr val="3F3F3F"/>
                </a:solidFill>
                <a:latin typeface="Bookman Old Style"/>
                <a:ea typeface="Bookman Old Style"/>
                <a:cs typeface="Bookman Old Style"/>
                <a:sym typeface="Bookman Old Style"/>
              </a:rPr>
              <a:t>dark</a:t>
            </a:r>
            <a:r>
              <a:rPr lang="en" sz="1100">
                <a:solidFill>
                  <a:srgbClr val="3F3F3F"/>
                </a:solidFill>
                <a:latin typeface="Bookman Old Style"/>
                <a:ea typeface="Bookman Old Style"/>
                <a:cs typeface="Bookman Old Style"/>
                <a:sym typeface="Bookman Old Style"/>
              </a:rPr>
              <a:t> .</a:t>
            </a:r>
            <a:endParaRPr sz="1100">
              <a:solidFill>
                <a:srgbClr val="3F3F3F"/>
              </a:solidFill>
              <a:latin typeface="Bookman Old Style"/>
              <a:ea typeface="Bookman Old Style"/>
              <a:cs typeface="Bookman Old Style"/>
              <a:sym typeface="Bookman Old Style"/>
            </a:endParaRPr>
          </a:p>
          <a:p>
            <a:pPr indent="-209550" lvl="0" marL="342900" marR="0" rtl="0" algn="l">
              <a:lnSpc>
                <a:spcPct val="110000"/>
              </a:lnSpc>
              <a:spcBef>
                <a:spcPts val="0"/>
              </a:spcBef>
              <a:spcAft>
                <a:spcPts val="0"/>
              </a:spcAft>
              <a:buClr>
                <a:schemeClr val="accent1"/>
              </a:buClr>
              <a:buSzPts val="700"/>
              <a:buFont typeface="Calibri"/>
              <a:buAutoNum type="arabicPeriod"/>
            </a:pPr>
            <a:r>
              <a:rPr lang="en" sz="1100">
                <a:solidFill>
                  <a:srgbClr val="3F3F3F"/>
                </a:solidFill>
                <a:latin typeface="Bookman Old Style"/>
                <a:ea typeface="Bookman Old Style"/>
                <a:cs typeface="Bookman Old Style"/>
                <a:sym typeface="Bookman Old Style"/>
              </a:rPr>
              <a:t>Replace the text “Dropdown” with “Things I Like.”</a:t>
            </a:r>
            <a:endParaRPr sz="1100">
              <a:solidFill>
                <a:srgbClr val="3F3F3F"/>
              </a:solidFill>
              <a:latin typeface="Bookman Old Style"/>
              <a:ea typeface="Bookman Old Style"/>
              <a:cs typeface="Bookman Old Style"/>
              <a:sym typeface="Bookman Old Style"/>
            </a:endParaRPr>
          </a:p>
          <a:p>
            <a:pPr indent="-273050" lvl="1" marL="914400" marR="0" rtl="0" algn="l">
              <a:lnSpc>
                <a:spcPct val="110000"/>
              </a:lnSpc>
              <a:spcBef>
                <a:spcPts val="0"/>
              </a:spcBef>
              <a:spcAft>
                <a:spcPts val="0"/>
              </a:spcAft>
              <a:buClr>
                <a:schemeClr val="accent1"/>
              </a:buClr>
              <a:buSzPts val="700"/>
              <a:buFont typeface="Calibri"/>
              <a:buAutoNum type="alphaLcPeriod"/>
            </a:pPr>
            <a:r>
              <a:rPr lang="en" sz="1100">
                <a:solidFill>
                  <a:srgbClr val="3F3F3F"/>
                </a:solidFill>
                <a:latin typeface="Bookman Old Style"/>
                <a:ea typeface="Bookman Old Style"/>
                <a:cs typeface="Bookman Old Style"/>
                <a:sym typeface="Bookman Old Style"/>
              </a:rPr>
              <a:t>Move the contents of your “Things I Like” list to the dropdown menu and add relevant hyperlinks. Then, delete the “Things I Like” &lt;h2&gt;, &lt;a&gt;, and &lt;li&gt; sections from the main body of your webpage.</a:t>
            </a:r>
            <a:endParaRPr sz="1100">
              <a:solidFill>
                <a:srgbClr val="3F3F3F"/>
              </a:solidFill>
              <a:latin typeface="Bookman Old Style"/>
              <a:ea typeface="Bookman Old Style"/>
              <a:cs typeface="Bookman Old Style"/>
              <a:sym typeface="Bookman Old Style"/>
            </a:endParaRPr>
          </a:p>
          <a:p>
            <a:pPr indent="-209550" lvl="0" marL="342900" marR="0" rtl="0" algn="l">
              <a:lnSpc>
                <a:spcPct val="110000"/>
              </a:lnSpc>
              <a:spcBef>
                <a:spcPts val="0"/>
              </a:spcBef>
              <a:spcAft>
                <a:spcPts val="0"/>
              </a:spcAft>
              <a:buClr>
                <a:schemeClr val="accent1"/>
              </a:buClr>
              <a:buSzPts val="700"/>
              <a:buFont typeface="Calibri"/>
              <a:buAutoNum type="arabicPeriod"/>
            </a:pPr>
            <a:r>
              <a:rPr lang="en" sz="1100">
                <a:solidFill>
                  <a:srgbClr val="3F3F3F"/>
                </a:solidFill>
                <a:latin typeface="Bookman Old Style"/>
                <a:ea typeface="Bookman Old Style"/>
                <a:cs typeface="Bookman Old Style"/>
                <a:sym typeface="Bookman Old Style"/>
              </a:rPr>
              <a:t>Make the Navbar </a:t>
            </a:r>
            <a:r>
              <a:rPr lang="en" sz="1100" u="sng">
                <a:solidFill>
                  <a:schemeClr val="hlink"/>
                </a:solidFill>
                <a:latin typeface="Bookman Old Style"/>
                <a:ea typeface="Bookman Old Style"/>
                <a:cs typeface="Bookman Old Style"/>
                <a:sym typeface="Bookman Old Style"/>
                <a:hlinkClick r:id="rId8"/>
              </a:rPr>
              <a:t>sticky</a:t>
            </a:r>
            <a:r>
              <a:rPr lang="en" sz="1100">
                <a:solidFill>
                  <a:srgbClr val="3F3F3F"/>
                </a:solidFill>
                <a:latin typeface="Bookman Old Style"/>
                <a:ea typeface="Bookman Old Style"/>
                <a:cs typeface="Bookman Old Style"/>
                <a:sym typeface="Bookman Old Style"/>
              </a:rPr>
              <a:t>.</a:t>
            </a:r>
            <a:endParaRPr sz="1100">
              <a:solidFill>
                <a:srgbClr val="3F3F3F"/>
              </a:solidFill>
              <a:latin typeface="Bookman Old Style"/>
              <a:ea typeface="Bookman Old Style"/>
              <a:cs typeface="Bookman Old Style"/>
              <a:sym typeface="Bookman Old Style"/>
            </a:endParaRPr>
          </a:p>
          <a:p>
            <a:pPr indent="-209550" lvl="0" marL="342900" marR="0" rtl="0" algn="l">
              <a:lnSpc>
                <a:spcPct val="110000"/>
              </a:lnSpc>
              <a:spcBef>
                <a:spcPts val="0"/>
              </a:spcBef>
              <a:spcAft>
                <a:spcPts val="0"/>
              </a:spcAft>
              <a:buClr>
                <a:schemeClr val="accent1"/>
              </a:buClr>
              <a:buSzPts val="700"/>
              <a:buFont typeface="Calibri"/>
              <a:buAutoNum type="arabicPeriod"/>
            </a:pPr>
            <a:r>
              <a:rPr lang="en" sz="1100">
                <a:solidFill>
                  <a:srgbClr val="3F3F3F"/>
                </a:solidFill>
                <a:latin typeface="Bookman Old Style"/>
                <a:ea typeface="Bookman Old Style"/>
                <a:cs typeface="Bookman Old Style"/>
                <a:sym typeface="Bookman Old Style"/>
              </a:rPr>
              <a:t>Bonus: add custom CSS in your style.css file using the “nav” element to make your Navbar’s opacity equal 80%.</a:t>
            </a:r>
            <a:endParaRPr sz="2000">
              <a:solidFill>
                <a:srgbClr val="3F3F3F"/>
              </a:solidFill>
              <a:latin typeface="Bookman Old Style"/>
              <a:ea typeface="Bookman Old Style"/>
              <a:cs typeface="Bookman Old Style"/>
              <a:sym typeface="Bookman Old Style"/>
            </a:endParaRPr>
          </a:p>
          <a:p>
            <a:pPr indent="0" lvl="0" marL="88900" marR="0" rtl="0" algn="l">
              <a:lnSpc>
                <a:spcPct val="110000"/>
              </a:lnSpc>
              <a:spcBef>
                <a:spcPts val="0"/>
              </a:spcBef>
              <a:spcAft>
                <a:spcPts val="0"/>
              </a:spcAft>
              <a:buClr>
                <a:schemeClr val="accent1"/>
              </a:buClr>
              <a:buSzPts val="1400"/>
              <a:buFont typeface="Calibri"/>
              <a:buNone/>
            </a:pPr>
            <a:r>
              <a:t/>
            </a:r>
            <a:endParaRPr sz="1800">
              <a:solidFill>
                <a:srgbClr val="3F3F3F"/>
              </a:solidFill>
              <a:latin typeface="Bookman Old Style"/>
              <a:ea typeface="Bookman Old Style"/>
              <a:cs typeface="Bookman Old Style"/>
              <a:sym typeface="Bookman Old Style"/>
            </a:endParaRPr>
          </a:p>
        </p:txBody>
      </p:sp>
      <p:pic>
        <p:nvPicPr>
          <p:cNvPr id="333" name="Google Shape;333;p53"/>
          <p:cNvPicPr preferRelativeResize="0"/>
          <p:nvPr/>
        </p:nvPicPr>
        <p:blipFill>
          <a:blip r:embed="rId9">
            <a:alphaModFix/>
          </a:blip>
          <a:stretch>
            <a:fillRect/>
          </a:stretch>
        </p:blipFill>
        <p:spPr>
          <a:xfrm>
            <a:off x="4060675" y="830650"/>
            <a:ext cx="4695226" cy="35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Getting Involved</a:t>
            </a:r>
            <a:endParaRPr/>
          </a:p>
        </p:txBody>
      </p:sp>
      <p:sp>
        <p:nvSpPr>
          <p:cNvPr id="161" name="Google Shape;161;p27"/>
          <p:cNvSpPr txBox="1"/>
          <p:nvPr>
            <p:ph idx="1" type="body"/>
          </p:nvPr>
        </p:nvSpPr>
        <p:spPr>
          <a:xfrm>
            <a:off x="822960" y="1614443"/>
            <a:ext cx="7543800" cy="2820668"/>
          </a:xfrm>
          <a:prstGeom prst="rect">
            <a:avLst/>
          </a:prstGeom>
          <a:noFill/>
          <a:ln>
            <a:noFill/>
          </a:ln>
        </p:spPr>
        <p:txBody>
          <a:bodyPr anchorCtr="0" anchor="t" bIns="34275" lIns="0" spcFirstLastPara="1" rIns="0" wrap="square" tIns="34275">
            <a:normAutofit lnSpcReduction="10000"/>
          </a:bodyPr>
          <a:lstStyle/>
          <a:p>
            <a:pPr indent="-88900" lvl="0" marL="63500" rtl="0" algn="l">
              <a:lnSpc>
                <a:spcPct val="110000"/>
              </a:lnSpc>
              <a:spcBef>
                <a:spcPts val="0"/>
              </a:spcBef>
              <a:spcAft>
                <a:spcPts val="0"/>
              </a:spcAft>
              <a:buSzPts val="1400"/>
              <a:buChar char=" "/>
            </a:pPr>
            <a:r>
              <a:rPr b="0" i="0" lang="en" sz="1400" u="none" strike="noStrike">
                <a:latin typeface="Bookman Old Style"/>
                <a:ea typeface="Bookman Old Style"/>
                <a:cs typeface="Bookman Old Style"/>
                <a:sym typeface="Bookman Old Style"/>
              </a:rPr>
              <a:t>Join the GCDI Group on the CUNY Academic Commons for updates on how to be involved. </a:t>
            </a:r>
            <a:r>
              <a:rPr b="1" i="0" lang="en" sz="1400" u="none" strike="noStrike">
                <a:latin typeface="Bookman Old Style"/>
                <a:ea typeface="Bookman Old Style"/>
                <a:cs typeface="Bookman Old Style"/>
                <a:sym typeface="Bookman Old Style"/>
              </a:rPr>
              <a:t>cuny.is/group-gcdi </a:t>
            </a:r>
            <a:endParaRPr/>
          </a:p>
          <a:p>
            <a:pPr indent="-88900" lvl="0" marL="63500" rtl="0" algn="l">
              <a:lnSpc>
                <a:spcPct val="110000"/>
              </a:lnSpc>
              <a:spcBef>
                <a:spcPts val="1400"/>
              </a:spcBef>
              <a:spcAft>
                <a:spcPts val="0"/>
              </a:spcAft>
              <a:buSzPts val="1400"/>
              <a:buChar char=" "/>
            </a:pPr>
            <a:r>
              <a:rPr b="0" i="0" lang="en" sz="1400" u="none" strike="noStrike">
                <a:latin typeface="Bookman Old Style"/>
                <a:ea typeface="Bookman Old Style"/>
                <a:cs typeface="Bookman Old Style"/>
                <a:sym typeface="Bookman Old Style"/>
              </a:rPr>
              <a:t>Check the Event Calendar for upcoming events and workshops. </a:t>
            </a:r>
            <a:r>
              <a:rPr b="1" i="0" lang="en" sz="1400" u="none" strike="noStrike">
                <a:latin typeface="Bookman Old Style"/>
                <a:ea typeface="Bookman Old Style"/>
                <a:cs typeface="Bookman Old Style"/>
                <a:sym typeface="Bookman Old Style"/>
              </a:rPr>
              <a:t>cuny.is/workshops</a:t>
            </a:r>
            <a:endParaRPr/>
          </a:p>
          <a:p>
            <a:pPr indent="-88900" lvl="0" marL="63500" rtl="0" algn="l">
              <a:lnSpc>
                <a:spcPct val="110000"/>
              </a:lnSpc>
              <a:spcBef>
                <a:spcPts val="1400"/>
              </a:spcBef>
              <a:spcAft>
                <a:spcPts val="0"/>
              </a:spcAft>
              <a:buSzPts val="1400"/>
              <a:buChar char=" "/>
            </a:pPr>
            <a:r>
              <a:rPr b="0" i="0" lang="en" sz="1400" u="none" strike="noStrike">
                <a:latin typeface="Bookman Old Style"/>
                <a:ea typeface="Bookman Old Style"/>
                <a:cs typeface="Bookman Old Style"/>
                <a:sym typeface="Bookman Old Style"/>
              </a:rPr>
              <a:t>Request a one-on-one consultation. </a:t>
            </a:r>
            <a:r>
              <a:rPr b="1" i="0" lang="en" sz="1400" u="none" strike="noStrike">
                <a:latin typeface="Bookman Old Style"/>
                <a:ea typeface="Bookman Old Style"/>
                <a:cs typeface="Bookman Old Style"/>
                <a:sym typeface="Bookman Old Style"/>
              </a:rPr>
              <a:t>cuny.is/gcdfconsults</a:t>
            </a:r>
            <a:endParaRPr b="1" i="0" sz="1400" u="none" strike="noStrike">
              <a:latin typeface="Bookman Old Style"/>
              <a:ea typeface="Bookman Old Style"/>
              <a:cs typeface="Bookman Old Style"/>
              <a:sym typeface="Bookman Old Style"/>
            </a:endParaRPr>
          </a:p>
          <a:p>
            <a:pPr indent="-88900" lvl="0" marL="63500" rtl="0" algn="l">
              <a:lnSpc>
                <a:spcPct val="110000"/>
              </a:lnSpc>
              <a:spcBef>
                <a:spcPts val="1400"/>
              </a:spcBef>
              <a:spcAft>
                <a:spcPts val="0"/>
              </a:spcAft>
              <a:buSzPts val="1400"/>
              <a:buChar char=" "/>
            </a:pPr>
            <a:r>
              <a:rPr b="0" i="0" lang="en" sz="1400" u="none" strike="noStrike">
                <a:latin typeface="Bookman Old Style"/>
                <a:ea typeface="Bookman Old Style"/>
                <a:cs typeface="Bookman Old Style"/>
                <a:sym typeface="Bookman Old Style"/>
              </a:rPr>
              <a:t>Join the R Users Group (RUG) at </a:t>
            </a:r>
            <a:r>
              <a:rPr b="1" i="0" lang="en" sz="1400" u="none" strike="noStrike">
                <a:latin typeface="Bookman Old Style"/>
                <a:ea typeface="Bookman Old Style"/>
                <a:cs typeface="Bookman Old Style"/>
                <a:sym typeface="Bookman Old Style"/>
              </a:rPr>
              <a:t>cuny.is/rug</a:t>
            </a:r>
            <a:endParaRPr/>
          </a:p>
          <a:p>
            <a:pPr indent="-88900" lvl="0" marL="63500" rtl="0" algn="l">
              <a:lnSpc>
                <a:spcPct val="110000"/>
              </a:lnSpc>
              <a:spcBef>
                <a:spcPts val="1400"/>
              </a:spcBef>
              <a:spcAft>
                <a:spcPts val="0"/>
              </a:spcAft>
              <a:buSzPts val="1400"/>
              <a:buChar char=" "/>
            </a:pPr>
            <a:r>
              <a:rPr b="0" i="0" lang="en" sz="1400" u="none" strike="noStrike">
                <a:latin typeface="Bookman Old Style"/>
                <a:ea typeface="Bookman Old Style"/>
                <a:cs typeface="Bookman Old Style"/>
                <a:sym typeface="Bookman Old Style"/>
              </a:rPr>
              <a:t>Join the GIS Working Group at </a:t>
            </a:r>
            <a:r>
              <a:rPr b="1" i="0" lang="en" sz="1400" u="none" strike="noStrike">
                <a:latin typeface="Bookman Old Style"/>
                <a:ea typeface="Bookman Old Style"/>
                <a:cs typeface="Bookman Old Style"/>
                <a:sym typeface="Bookman Old Style"/>
              </a:rPr>
              <a:t>cuny.is/group-gis-working-group</a:t>
            </a:r>
            <a:endParaRPr/>
          </a:p>
          <a:p>
            <a:pPr indent="-88900" lvl="0" marL="63500" rtl="0" algn="l">
              <a:lnSpc>
                <a:spcPct val="110000"/>
              </a:lnSpc>
              <a:spcBef>
                <a:spcPts val="1400"/>
              </a:spcBef>
              <a:spcAft>
                <a:spcPts val="0"/>
              </a:spcAft>
              <a:buSzPts val="1400"/>
              <a:buChar char=" "/>
            </a:pPr>
            <a:r>
              <a:rPr b="0" i="0" lang="en" sz="1400" u="none" strike="noStrike">
                <a:latin typeface="Bookman Old Style"/>
                <a:ea typeface="Bookman Old Style"/>
                <a:cs typeface="Bookman Old Style"/>
                <a:sym typeface="Bookman Old Style"/>
              </a:rPr>
              <a:t>Join the Data Visualization Group at : </a:t>
            </a:r>
            <a:r>
              <a:rPr b="1" i="0" lang="en" sz="1400" u="none" strike="noStrike">
                <a:latin typeface="Bookman Old Style"/>
                <a:ea typeface="Bookman Old Style"/>
                <a:cs typeface="Bookman Old Style"/>
                <a:sym typeface="Bookman Old Style"/>
              </a:rPr>
              <a:t>cuny.is/dvg</a:t>
            </a:r>
            <a:endParaRPr b="1" i="0" sz="1400" u="none" strike="noStrike">
              <a:latin typeface="Bookman Old Style"/>
              <a:ea typeface="Bookman Old Style"/>
              <a:cs typeface="Bookman Old Style"/>
              <a:sym typeface="Bookman Old Style"/>
            </a:endParaRPr>
          </a:p>
          <a:p>
            <a:pPr indent="-88900" lvl="0" marL="63500" rtl="0" algn="l">
              <a:lnSpc>
                <a:spcPct val="110000"/>
              </a:lnSpc>
              <a:spcBef>
                <a:spcPts val="1400"/>
              </a:spcBef>
              <a:spcAft>
                <a:spcPts val="0"/>
              </a:spcAft>
              <a:buSzPts val="1400"/>
              <a:buChar char=" "/>
            </a:pPr>
            <a:r>
              <a:rPr b="0" i="0" lang="en" sz="1400" u="none" strike="noStrike">
                <a:latin typeface="Bookman Old Style"/>
                <a:ea typeface="Bookman Old Style"/>
                <a:cs typeface="Bookman Old Style"/>
                <a:sym typeface="Bookman Old Style"/>
              </a:rPr>
              <a:t>Join the Python Users Group (PUG) at </a:t>
            </a:r>
            <a:r>
              <a:rPr b="1" i="0" lang="en" sz="1400" u="none" strike="noStrike">
                <a:latin typeface="Bookman Old Style"/>
                <a:ea typeface="Bookman Old Style"/>
                <a:cs typeface="Bookman Old Style"/>
                <a:sym typeface="Bookman Old Style"/>
              </a:rPr>
              <a:t>cuny.is/pug</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Add a Carousel</a:t>
            </a:r>
            <a:endParaRPr/>
          </a:p>
        </p:txBody>
      </p:sp>
      <p:sp>
        <p:nvSpPr>
          <p:cNvPr id="339" name="Google Shape;339;p54"/>
          <p:cNvSpPr txBox="1"/>
          <p:nvPr/>
        </p:nvSpPr>
        <p:spPr>
          <a:xfrm>
            <a:off x="822960" y="1421858"/>
            <a:ext cx="7415700" cy="3261300"/>
          </a:xfrm>
          <a:prstGeom prst="rect">
            <a:avLst/>
          </a:prstGeom>
          <a:noFill/>
          <a:ln>
            <a:noFill/>
          </a:ln>
        </p:spPr>
        <p:txBody>
          <a:bodyPr anchorCtr="0" anchor="t" bIns="68575" lIns="68575" spcFirstLastPara="1" rIns="68575" wrap="square" tIns="68575">
            <a:noAutofit/>
          </a:bodyPr>
          <a:lstStyle/>
          <a:p>
            <a:pPr indent="0" lvl="0" marL="0" marR="0" rtl="0" algn="l">
              <a:lnSpc>
                <a:spcPct val="110000"/>
              </a:lnSpc>
              <a:spcBef>
                <a:spcPts val="0"/>
              </a:spcBef>
              <a:spcAft>
                <a:spcPts val="0"/>
              </a:spcAft>
              <a:buClr>
                <a:schemeClr val="accent1"/>
              </a:buClr>
              <a:buSzPts val="1800"/>
              <a:buFont typeface="Calibri"/>
              <a:buNone/>
            </a:pPr>
            <a:r>
              <a:rPr lang="en" sz="1800">
                <a:solidFill>
                  <a:srgbClr val="3F3F3F"/>
                </a:solidFill>
                <a:latin typeface="Bookman Old Style"/>
                <a:ea typeface="Bookman Old Style"/>
                <a:cs typeface="Bookman Old Style"/>
                <a:sym typeface="Bookman Old Style"/>
              </a:rPr>
              <a:t>Using the </a:t>
            </a:r>
            <a:r>
              <a:rPr lang="en" sz="1800" u="sng">
                <a:solidFill>
                  <a:schemeClr val="hlink"/>
                </a:solidFill>
                <a:latin typeface="Bookman Old Style"/>
                <a:ea typeface="Bookman Old Style"/>
                <a:cs typeface="Bookman Old Style"/>
                <a:sym typeface="Bookman Old Style"/>
                <a:hlinkClick r:id="rId3"/>
              </a:rPr>
              <a:t>Carousel documentation</a:t>
            </a:r>
            <a:r>
              <a:rPr lang="en" sz="1800">
                <a:solidFill>
                  <a:srgbClr val="3F3F3F"/>
                </a:solidFill>
                <a:latin typeface="Bookman Old Style"/>
                <a:ea typeface="Bookman Old Style"/>
                <a:cs typeface="Bookman Old Style"/>
                <a:sym typeface="Bookman Old Style"/>
              </a:rPr>
              <a:t> on Bootstrap’s website, make the following changes to your base index.html file:</a:t>
            </a:r>
            <a:endParaRPr sz="1800">
              <a:solidFill>
                <a:srgbClr val="3F3F3F"/>
              </a:solidFill>
              <a:latin typeface="Bookman Old Style"/>
              <a:ea typeface="Bookman Old Style"/>
              <a:cs typeface="Bookman Old Style"/>
              <a:sym typeface="Bookman Old Style"/>
            </a:endParaRPr>
          </a:p>
          <a:p>
            <a:pPr indent="0" lvl="0" marL="0" marR="0" rtl="0" algn="l">
              <a:lnSpc>
                <a:spcPct val="110000"/>
              </a:lnSpc>
              <a:spcBef>
                <a:spcPts val="0"/>
              </a:spcBef>
              <a:spcAft>
                <a:spcPts val="0"/>
              </a:spcAft>
              <a:buClr>
                <a:schemeClr val="accent1"/>
              </a:buClr>
              <a:buSzPts val="1800"/>
              <a:buFont typeface="Calibri"/>
              <a:buNone/>
            </a:pPr>
            <a:r>
              <a:t/>
            </a:r>
            <a:endParaRPr sz="1800">
              <a:solidFill>
                <a:srgbClr val="3F3F3F"/>
              </a:solidFill>
              <a:latin typeface="Bookman Old Style"/>
              <a:ea typeface="Bookman Old Style"/>
              <a:cs typeface="Bookman Old Style"/>
              <a:sym typeface="Bookman Old Style"/>
            </a:endParaRPr>
          </a:p>
          <a:p>
            <a:pPr indent="-228600" lvl="0" marL="342900" marR="0" rtl="0" algn="l">
              <a:lnSpc>
                <a:spcPct val="110000"/>
              </a:lnSpc>
              <a:spcBef>
                <a:spcPts val="0"/>
              </a:spcBef>
              <a:spcAft>
                <a:spcPts val="0"/>
              </a:spcAft>
              <a:buClr>
                <a:schemeClr val="accent1"/>
              </a:buClr>
              <a:buSzPts val="1000"/>
              <a:buFont typeface="Calibri"/>
              <a:buAutoNum type="arabicPeriod"/>
            </a:pPr>
            <a:r>
              <a:rPr lang="en">
                <a:solidFill>
                  <a:srgbClr val="3F3F3F"/>
                </a:solidFill>
                <a:latin typeface="Bookman Old Style"/>
                <a:ea typeface="Bookman Old Style"/>
                <a:cs typeface="Bookman Old Style"/>
                <a:sym typeface="Bookman Old Style"/>
              </a:rPr>
              <a:t>Copy and paste in the </a:t>
            </a:r>
            <a:r>
              <a:rPr lang="en" u="sng">
                <a:solidFill>
                  <a:schemeClr val="hlink"/>
                </a:solidFill>
                <a:latin typeface="Bookman Old Style"/>
                <a:ea typeface="Bookman Old Style"/>
                <a:cs typeface="Bookman Old Style"/>
                <a:sym typeface="Bookman Old Style"/>
                <a:hlinkClick r:id="rId4"/>
              </a:rPr>
              <a:t>generic carousel code</a:t>
            </a:r>
            <a:r>
              <a:rPr lang="en">
                <a:solidFill>
                  <a:srgbClr val="3F3F3F"/>
                </a:solidFill>
                <a:latin typeface="Bookman Old Style"/>
                <a:ea typeface="Bookman Old Style"/>
                <a:cs typeface="Bookman Old Style"/>
                <a:sym typeface="Bookman Old Style"/>
              </a:rPr>
              <a:t> from Bootstrap.</a:t>
            </a:r>
            <a:endParaRPr>
              <a:solidFill>
                <a:srgbClr val="3F3F3F"/>
              </a:solidFill>
              <a:latin typeface="Bookman Old Style"/>
              <a:ea typeface="Bookman Old Style"/>
              <a:cs typeface="Bookman Old Style"/>
              <a:sym typeface="Bookman Old Style"/>
            </a:endParaRPr>
          </a:p>
          <a:p>
            <a:pPr indent="-228600" lvl="0" marL="342900" marR="0" rtl="0" algn="l">
              <a:lnSpc>
                <a:spcPct val="110000"/>
              </a:lnSpc>
              <a:spcBef>
                <a:spcPts val="0"/>
              </a:spcBef>
              <a:spcAft>
                <a:spcPts val="0"/>
              </a:spcAft>
              <a:buClr>
                <a:schemeClr val="accent1"/>
              </a:buClr>
              <a:buSzPts val="1000"/>
              <a:buFont typeface="Calibri"/>
              <a:buAutoNum type="arabicPeriod"/>
            </a:pPr>
            <a:r>
              <a:rPr lang="en">
                <a:solidFill>
                  <a:srgbClr val="3F3F3F"/>
                </a:solidFill>
                <a:latin typeface="Bookman Old Style"/>
                <a:ea typeface="Bookman Old Style"/>
                <a:cs typeface="Bookman Old Style"/>
                <a:sym typeface="Bookman Old Style"/>
              </a:rPr>
              <a:t>Add your img, alt text, and id to the first carousel slide.</a:t>
            </a:r>
            <a:endParaRPr>
              <a:solidFill>
                <a:srgbClr val="3F3F3F"/>
              </a:solidFill>
              <a:latin typeface="Bookman Old Style"/>
              <a:ea typeface="Bookman Old Style"/>
              <a:cs typeface="Bookman Old Style"/>
              <a:sym typeface="Bookman Old Style"/>
            </a:endParaRPr>
          </a:p>
          <a:p>
            <a:pPr indent="-228600" lvl="0" marL="342900" marR="0" rtl="0" algn="l">
              <a:lnSpc>
                <a:spcPct val="110000"/>
              </a:lnSpc>
              <a:spcBef>
                <a:spcPts val="0"/>
              </a:spcBef>
              <a:spcAft>
                <a:spcPts val="0"/>
              </a:spcAft>
              <a:buClr>
                <a:schemeClr val="accent1"/>
              </a:buClr>
              <a:buSzPts val="1000"/>
              <a:buFont typeface="Calibri"/>
              <a:buAutoNum type="arabicPeriod"/>
            </a:pPr>
            <a:r>
              <a:rPr lang="en">
                <a:solidFill>
                  <a:srgbClr val="3F3F3F"/>
                </a:solidFill>
                <a:latin typeface="Bookman Old Style"/>
                <a:ea typeface="Bookman Old Style"/>
                <a:cs typeface="Bookman Old Style"/>
                <a:sym typeface="Bookman Old Style"/>
              </a:rPr>
              <a:t>Add a </a:t>
            </a:r>
            <a:r>
              <a:rPr lang="en" u="sng">
                <a:solidFill>
                  <a:schemeClr val="hlink"/>
                </a:solidFill>
                <a:latin typeface="Bookman Old Style"/>
                <a:ea typeface="Bookman Old Style"/>
                <a:cs typeface="Bookman Old Style"/>
                <a:sym typeface="Bookman Old Style"/>
                <a:hlinkClick r:id="rId5"/>
              </a:rPr>
              <a:t>descriptive caption</a:t>
            </a:r>
            <a:r>
              <a:rPr lang="en">
                <a:solidFill>
                  <a:srgbClr val="3F3F3F"/>
                </a:solidFill>
                <a:latin typeface="Bookman Old Style"/>
                <a:ea typeface="Bookman Old Style"/>
                <a:cs typeface="Bookman Old Style"/>
                <a:sym typeface="Bookman Old Style"/>
              </a:rPr>
              <a:t> to the first slide.</a:t>
            </a:r>
            <a:endParaRPr>
              <a:solidFill>
                <a:srgbClr val="3F3F3F"/>
              </a:solidFill>
              <a:latin typeface="Bookman Old Style"/>
              <a:ea typeface="Bookman Old Style"/>
              <a:cs typeface="Bookman Old Style"/>
              <a:sym typeface="Bookman Old Style"/>
            </a:endParaRPr>
          </a:p>
          <a:p>
            <a:pPr indent="-228600" lvl="0" marL="342900" marR="0" rtl="0" algn="l">
              <a:lnSpc>
                <a:spcPct val="110000"/>
              </a:lnSpc>
              <a:spcBef>
                <a:spcPts val="0"/>
              </a:spcBef>
              <a:spcAft>
                <a:spcPts val="0"/>
              </a:spcAft>
              <a:buClr>
                <a:schemeClr val="accent1"/>
              </a:buClr>
              <a:buSzPts val="1000"/>
              <a:buFont typeface="Calibri"/>
              <a:buAutoNum type="arabicPeriod"/>
            </a:pPr>
            <a:r>
              <a:rPr lang="en">
                <a:solidFill>
                  <a:srgbClr val="3F3F3F"/>
                </a:solidFill>
                <a:latin typeface="Bookman Old Style"/>
                <a:ea typeface="Bookman Old Style"/>
                <a:cs typeface="Bookman Old Style"/>
                <a:sym typeface="Bookman Old Style"/>
              </a:rPr>
              <a:t>Add another img to the carousel.</a:t>
            </a:r>
            <a:endParaRPr>
              <a:solidFill>
                <a:srgbClr val="3F3F3F"/>
              </a:solidFill>
              <a:latin typeface="Bookman Old Style"/>
              <a:ea typeface="Bookman Old Style"/>
              <a:cs typeface="Bookman Old Style"/>
              <a:sym typeface="Bookman Old Style"/>
            </a:endParaRPr>
          </a:p>
          <a:p>
            <a:pPr indent="-228600" lvl="0" marL="342900" marR="0" rtl="0" algn="l">
              <a:lnSpc>
                <a:spcPct val="110000"/>
              </a:lnSpc>
              <a:spcBef>
                <a:spcPts val="0"/>
              </a:spcBef>
              <a:spcAft>
                <a:spcPts val="0"/>
              </a:spcAft>
              <a:buClr>
                <a:schemeClr val="accent1"/>
              </a:buClr>
              <a:buSzPts val="1000"/>
              <a:buFont typeface="Calibri"/>
              <a:buAutoNum type="arabicPeriod"/>
            </a:pPr>
            <a:r>
              <a:rPr lang="en">
                <a:solidFill>
                  <a:srgbClr val="3F3F3F"/>
                </a:solidFill>
                <a:latin typeface="Bookman Old Style"/>
                <a:ea typeface="Bookman Old Style"/>
                <a:cs typeface="Bookman Old Style"/>
                <a:sym typeface="Bookman Old Style"/>
              </a:rPr>
              <a:t>Delete the third carousel div or add a third image.</a:t>
            </a:r>
            <a:endParaRPr>
              <a:solidFill>
                <a:srgbClr val="3F3F3F"/>
              </a:solidFill>
              <a:latin typeface="Bookman Old Style"/>
              <a:ea typeface="Bookman Old Style"/>
              <a:cs typeface="Bookman Old Style"/>
              <a:sym typeface="Bookman Old Style"/>
            </a:endParaRPr>
          </a:p>
          <a:p>
            <a:pPr indent="-228600" lvl="0" marL="342900" marR="0" rtl="0" algn="l">
              <a:lnSpc>
                <a:spcPct val="110000"/>
              </a:lnSpc>
              <a:spcBef>
                <a:spcPts val="0"/>
              </a:spcBef>
              <a:spcAft>
                <a:spcPts val="0"/>
              </a:spcAft>
              <a:buClr>
                <a:schemeClr val="accent1"/>
              </a:buClr>
              <a:buSzPts val="1000"/>
              <a:buFont typeface="Calibri"/>
              <a:buAutoNum type="arabicPeriod"/>
            </a:pPr>
            <a:r>
              <a:rPr lang="en">
                <a:solidFill>
                  <a:srgbClr val="3F3F3F"/>
                </a:solidFill>
                <a:latin typeface="Bookman Old Style"/>
                <a:ea typeface="Bookman Old Style"/>
                <a:cs typeface="Bookman Old Style"/>
                <a:sym typeface="Bookman Old Style"/>
              </a:rPr>
              <a:t>Bonus: crop images to have the same dimensions for uniformity (I like to use </a:t>
            </a:r>
            <a:r>
              <a:rPr lang="en" u="sng">
                <a:solidFill>
                  <a:schemeClr val="hlink"/>
                </a:solidFill>
                <a:latin typeface="Bookman Old Style"/>
                <a:ea typeface="Bookman Old Style"/>
                <a:cs typeface="Bookman Old Style"/>
                <a:sym typeface="Bookman Old Style"/>
                <a:hlinkClick r:id="rId6"/>
              </a:rPr>
              <a:t>Canva</a:t>
            </a:r>
            <a:r>
              <a:rPr lang="en">
                <a:solidFill>
                  <a:srgbClr val="3F3F3F"/>
                </a:solidFill>
                <a:latin typeface="Bookman Old Style"/>
                <a:ea typeface="Bookman Old Style"/>
                <a:cs typeface="Bookman Old Style"/>
                <a:sym typeface="Bookman Old Style"/>
              </a:rPr>
              <a:t> for this).</a:t>
            </a:r>
            <a:endParaRPr>
              <a:solidFill>
                <a:srgbClr val="3F3F3F"/>
              </a:solidFill>
              <a:latin typeface="Bookman Old Style"/>
              <a:ea typeface="Bookman Old Style"/>
              <a:cs typeface="Bookman Old Style"/>
              <a:sym typeface="Bookman Old Style"/>
            </a:endParaRPr>
          </a:p>
          <a:p>
            <a:pPr indent="0" lvl="0" marL="88900" marR="0" rtl="0" algn="l">
              <a:lnSpc>
                <a:spcPct val="110000"/>
              </a:lnSpc>
              <a:spcBef>
                <a:spcPts val="0"/>
              </a:spcBef>
              <a:spcAft>
                <a:spcPts val="0"/>
              </a:spcAft>
              <a:buClr>
                <a:schemeClr val="accent1"/>
              </a:buClr>
              <a:buSzPts val="1400"/>
              <a:buFont typeface="Calibri"/>
              <a:buNone/>
            </a:pPr>
            <a:r>
              <a:t/>
            </a:r>
            <a:endParaRPr sz="1800">
              <a:solidFill>
                <a:srgbClr val="3F3F3F"/>
              </a:solidFill>
              <a:latin typeface="Bookman Old Style"/>
              <a:ea typeface="Bookman Old Style"/>
              <a:cs typeface="Bookman Old Style"/>
              <a:sym typeface="Bookman Old Style"/>
            </a:endParaRPr>
          </a:p>
        </p:txBody>
      </p:sp>
      <p:pic>
        <p:nvPicPr>
          <p:cNvPr id="340" name="Google Shape;340;p54"/>
          <p:cNvPicPr preferRelativeResize="0"/>
          <p:nvPr/>
        </p:nvPicPr>
        <p:blipFill>
          <a:blip r:embed="rId7">
            <a:alphaModFix/>
          </a:blip>
          <a:stretch>
            <a:fillRect/>
          </a:stretch>
        </p:blipFill>
        <p:spPr>
          <a:xfrm>
            <a:off x="6473873" y="355350"/>
            <a:ext cx="1892876" cy="947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Play time!</a:t>
            </a:r>
            <a:endParaRPr/>
          </a:p>
        </p:txBody>
      </p:sp>
      <p:sp>
        <p:nvSpPr>
          <p:cNvPr id="346" name="Google Shape;346;p55"/>
          <p:cNvSpPr txBox="1"/>
          <p:nvPr/>
        </p:nvSpPr>
        <p:spPr>
          <a:xfrm>
            <a:off x="822960" y="1421858"/>
            <a:ext cx="7415700" cy="3261300"/>
          </a:xfrm>
          <a:prstGeom prst="rect">
            <a:avLst/>
          </a:prstGeom>
          <a:noFill/>
          <a:ln>
            <a:noFill/>
          </a:ln>
        </p:spPr>
        <p:txBody>
          <a:bodyPr anchorCtr="0" anchor="t" bIns="68575" lIns="68575" spcFirstLastPara="1" rIns="68575" wrap="square" tIns="68575">
            <a:noAutofit/>
          </a:bodyPr>
          <a:lstStyle/>
          <a:p>
            <a:pPr indent="0" lvl="0" marL="0" marR="0" rtl="0" algn="l">
              <a:lnSpc>
                <a:spcPct val="110000"/>
              </a:lnSpc>
              <a:spcBef>
                <a:spcPts val="0"/>
              </a:spcBef>
              <a:spcAft>
                <a:spcPts val="0"/>
              </a:spcAft>
              <a:buClr>
                <a:schemeClr val="accent1"/>
              </a:buClr>
              <a:buSzPts val="1800"/>
              <a:buFont typeface="Calibri"/>
              <a:buNone/>
            </a:pPr>
            <a:r>
              <a:rPr lang="en" sz="1800">
                <a:solidFill>
                  <a:srgbClr val="3F3F3F"/>
                </a:solidFill>
                <a:latin typeface="Bookman Old Style"/>
                <a:ea typeface="Bookman Old Style"/>
                <a:cs typeface="Bookman Old Style"/>
                <a:sym typeface="Bookman Old Style"/>
              </a:rPr>
              <a:t>Choose another component we haven’t looked at yet, and customize your site (N.B.: you may need to add additional html content in order to experiment fully with some of the options).</a:t>
            </a:r>
            <a:endParaRPr sz="1300">
              <a:solidFill>
                <a:srgbClr val="3F3F3F"/>
              </a:solidFill>
              <a:latin typeface="Bookman Old Style"/>
              <a:ea typeface="Bookman Old Style"/>
              <a:cs typeface="Bookman Old Style"/>
              <a:sym typeface="Bookman Old Style"/>
            </a:endParaRPr>
          </a:p>
          <a:p>
            <a:pPr indent="0" lvl="0" marL="88900" marR="0" rtl="0" algn="l">
              <a:lnSpc>
                <a:spcPct val="110000"/>
              </a:lnSpc>
              <a:spcBef>
                <a:spcPts val="0"/>
              </a:spcBef>
              <a:spcAft>
                <a:spcPts val="0"/>
              </a:spcAft>
              <a:buClr>
                <a:schemeClr val="accent1"/>
              </a:buClr>
              <a:buSzPts val="1400"/>
              <a:buFont typeface="Calibri"/>
              <a:buNone/>
            </a:pPr>
            <a:r>
              <a:t/>
            </a:r>
            <a:endParaRPr sz="1800">
              <a:solidFill>
                <a:srgbClr val="3F3F3F"/>
              </a:solidFill>
              <a:latin typeface="Bookman Old Style"/>
              <a:ea typeface="Bookman Old Style"/>
              <a:cs typeface="Bookman Old Style"/>
              <a:sym typeface="Bookman Old Styl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The Result</a:t>
            </a:r>
            <a:endParaRPr/>
          </a:p>
        </p:txBody>
      </p:sp>
      <p:pic>
        <p:nvPicPr>
          <p:cNvPr id="353" name="Google Shape;353;p56"/>
          <p:cNvPicPr preferRelativeResize="0"/>
          <p:nvPr/>
        </p:nvPicPr>
        <p:blipFill>
          <a:blip r:embed="rId3">
            <a:alphaModFix/>
          </a:blip>
          <a:stretch>
            <a:fillRect/>
          </a:stretch>
        </p:blipFill>
        <p:spPr>
          <a:xfrm>
            <a:off x="5345250" y="1669050"/>
            <a:ext cx="3021499" cy="2620275"/>
          </a:xfrm>
          <a:prstGeom prst="rect">
            <a:avLst/>
          </a:prstGeom>
          <a:noFill/>
          <a:ln>
            <a:noFill/>
          </a:ln>
        </p:spPr>
      </p:pic>
      <p:pic>
        <p:nvPicPr>
          <p:cNvPr id="354" name="Google Shape;354;p56"/>
          <p:cNvPicPr preferRelativeResize="0"/>
          <p:nvPr/>
        </p:nvPicPr>
        <p:blipFill>
          <a:blip r:embed="rId4">
            <a:alphaModFix/>
          </a:blip>
          <a:stretch>
            <a:fillRect/>
          </a:stretch>
        </p:blipFill>
        <p:spPr>
          <a:xfrm>
            <a:off x="900325" y="1669062"/>
            <a:ext cx="2790300" cy="2620275"/>
          </a:xfrm>
          <a:prstGeom prst="rect">
            <a:avLst/>
          </a:prstGeom>
          <a:noFill/>
          <a:ln>
            <a:noFill/>
          </a:ln>
        </p:spPr>
      </p:pic>
      <p:cxnSp>
        <p:nvCxnSpPr>
          <p:cNvPr id="355" name="Google Shape;355;p56"/>
          <p:cNvCxnSpPr/>
          <p:nvPr/>
        </p:nvCxnSpPr>
        <p:spPr>
          <a:xfrm>
            <a:off x="3835375" y="2987800"/>
            <a:ext cx="1278600" cy="8100"/>
          </a:xfrm>
          <a:prstGeom prst="straightConnector1">
            <a:avLst/>
          </a:prstGeom>
          <a:noFill/>
          <a:ln cap="flat" cmpd="sng" w="11430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7"/>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Join our next workshop!</a:t>
            </a:r>
            <a:endParaRPr/>
          </a:p>
        </p:txBody>
      </p:sp>
      <p:sp>
        <p:nvSpPr>
          <p:cNvPr id="362" name="Google Shape;362;p57"/>
          <p:cNvSpPr txBox="1"/>
          <p:nvPr/>
        </p:nvSpPr>
        <p:spPr>
          <a:xfrm>
            <a:off x="585699" y="1539166"/>
            <a:ext cx="8068014" cy="3080960"/>
          </a:xfrm>
          <a:prstGeom prst="rect">
            <a:avLst/>
          </a:prstGeom>
          <a:noFill/>
          <a:ln>
            <a:noFill/>
          </a:ln>
        </p:spPr>
        <p:txBody>
          <a:bodyPr anchorCtr="0" anchor="t" bIns="68575" lIns="68575" spcFirstLastPara="1" rIns="68575" wrap="square" tIns="68575">
            <a:normAutofit fontScale="85000" lnSpcReduction="20000"/>
          </a:bodyPr>
          <a:lstStyle/>
          <a:p>
            <a:pPr indent="0" lvl="0" marL="0" marR="0" rtl="0" algn="l">
              <a:lnSpc>
                <a:spcPct val="110000"/>
              </a:lnSpc>
              <a:spcBef>
                <a:spcPts val="0"/>
              </a:spcBef>
              <a:spcAft>
                <a:spcPts val="0"/>
              </a:spcAft>
              <a:buClr>
                <a:schemeClr val="accent1"/>
              </a:buClr>
              <a:buSzPct val="100000"/>
              <a:buFont typeface="Calibri"/>
              <a:buNone/>
            </a:pPr>
            <a:r>
              <a:rPr lang="en" sz="2000">
                <a:solidFill>
                  <a:srgbClr val="3F3F3F"/>
                </a:solidFill>
                <a:latin typeface="Bookman Old Style"/>
                <a:ea typeface="Bookman Old Style"/>
                <a:cs typeface="Bookman Old Style"/>
                <a:sym typeface="Bookman Old Style"/>
              </a:rPr>
              <a:t>This workshop has been the second in a series of workshops devoted to web development.</a:t>
            </a:r>
            <a:endParaRPr sz="1100"/>
          </a:p>
          <a:p>
            <a:pPr indent="0" lvl="0" marL="0" marR="0" rtl="0" algn="l">
              <a:lnSpc>
                <a:spcPct val="110000"/>
              </a:lnSpc>
              <a:spcBef>
                <a:spcPts val="0"/>
              </a:spcBef>
              <a:spcAft>
                <a:spcPts val="0"/>
              </a:spcAft>
              <a:buClr>
                <a:schemeClr val="accent1"/>
              </a:buClr>
              <a:buSzPct val="100000"/>
              <a:buFont typeface="Calibri"/>
              <a:buNone/>
            </a:pPr>
            <a:r>
              <a:t/>
            </a:r>
            <a:endParaRPr sz="2000">
              <a:solidFill>
                <a:srgbClr val="3F3F3F"/>
              </a:solidFill>
              <a:latin typeface="Bookman Old Style"/>
              <a:ea typeface="Bookman Old Style"/>
              <a:cs typeface="Bookman Old Style"/>
              <a:sym typeface="Bookman Old Style"/>
            </a:endParaRPr>
          </a:p>
          <a:p>
            <a:pPr indent="0" lvl="0" marL="0" marR="0" rtl="0" algn="l">
              <a:lnSpc>
                <a:spcPct val="110000"/>
              </a:lnSpc>
              <a:spcBef>
                <a:spcPts val="0"/>
              </a:spcBef>
              <a:spcAft>
                <a:spcPts val="0"/>
              </a:spcAft>
              <a:buClr>
                <a:schemeClr val="accent1"/>
              </a:buClr>
              <a:buSzPct val="100000"/>
              <a:buFont typeface="Calibri"/>
              <a:buNone/>
            </a:pPr>
            <a:r>
              <a:rPr lang="en" sz="2000">
                <a:solidFill>
                  <a:srgbClr val="3F3F3F"/>
                </a:solidFill>
                <a:latin typeface="Bookman Old Style"/>
                <a:ea typeface="Bookman Old Style"/>
                <a:cs typeface="Bookman Old Style"/>
                <a:sym typeface="Bookman Old Style"/>
              </a:rPr>
              <a:t>Stay tuned for additional web development workshop offerings this spring by regularly checking our </a:t>
            </a:r>
            <a:r>
              <a:rPr lang="en" sz="2000" u="sng">
                <a:solidFill>
                  <a:schemeClr val="hlink"/>
                </a:solidFill>
                <a:latin typeface="Bookman Old Style"/>
                <a:ea typeface="Bookman Old Style"/>
                <a:cs typeface="Bookman Old Style"/>
                <a:sym typeface="Bookman Old Style"/>
                <a:hlinkClick r:id="rId3"/>
              </a:rPr>
              <a:t>calendar</a:t>
            </a:r>
            <a:r>
              <a:rPr lang="en" sz="2000">
                <a:solidFill>
                  <a:srgbClr val="3F3F3F"/>
                </a:solidFill>
                <a:latin typeface="Bookman Old Style"/>
                <a:ea typeface="Bookman Old Style"/>
                <a:cs typeface="Bookman Old Style"/>
                <a:sym typeface="Bookman Old Style"/>
              </a:rPr>
              <a:t> and following us on social media: </a:t>
            </a:r>
            <a:endParaRPr sz="2000">
              <a:solidFill>
                <a:srgbClr val="3F3F3F"/>
              </a:solidFill>
              <a:latin typeface="Bookman Old Style"/>
              <a:ea typeface="Bookman Old Style"/>
              <a:cs typeface="Bookman Old Style"/>
              <a:sym typeface="Bookman Old Style"/>
            </a:endParaRPr>
          </a:p>
          <a:p>
            <a:pPr indent="0" lvl="0" marL="0" marR="0" rtl="0" algn="l">
              <a:lnSpc>
                <a:spcPct val="110000"/>
              </a:lnSpc>
              <a:spcBef>
                <a:spcPts val="0"/>
              </a:spcBef>
              <a:spcAft>
                <a:spcPts val="0"/>
              </a:spcAft>
              <a:buClr>
                <a:schemeClr val="accent1"/>
              </a:buClr>
              <a:buSzPct val="100000"/>
              <a:buFont typeface="Calibri"/>
              <a:buNone/>
            </a:pPr>
            <a:r>
              <a:t/>
            </a:r>
            <a:endParaRPr sz="2000">
              <a:solidFill>
                <a:srgbClr val="3F3F3F"/>
              </a:solidFill>
              <a:latin typeface="Bookman Old Style"/>
              <a:ea typeface="Bookman Old Style"/>
              <a:cs typeface="Bookman Old Style"/>
              <a:sym typeface="Bookman Old Style"/>
            </a:endParaRPr>
          </a:p>
          <a:p>
            <a:pPr indent="-336550" lvl="0" marL="457200" marR="0" rtl="0" algn="l">
              <a:lnSpc>
                <a:spcPct val="110000"/>
              </a:lnSpc>
              <a:spcBef>
                <a:spcPts val="0"/>
              </a:spcBef>
              <a:spcAft>
                <a:spcPts val="0"/>
              </a:spcAft>
              <a:buClr>
                <a:schemeClr val="accent1"/>
              </a:buClr>
              <a:buSzPct val="100000"/>
              <a:buFont typeface="Bookman Old Style"/>
              <a:buChar char="●"/>
            </a:pPr>
            <a:r>
              <a:rPr lang="en" sz="2000">
                <a:solidFill>
                  <a:srgbClr val="3F3F3F"/>
                </a:solidFill>
                <a:latin typeface="Bookman Old Style"/>
                <a:ea typeface="Bookman Old Style"/>
                <a:cs typeface="Bookman Old Style"/>
                <a:sym typeface="Bookman Old Style"/>
              </a:rPr>
              <a:t>Follow GCDI on </a:t>
            </a:r>
            <a:r>
              <a:rPr lang="en" sz="2000">
                <a:solidFill>
                  <a:srgbClr val="3F3F3F"/>
                </a:solidFill>
                <a:latin typeface="Bookman Old Style"/>
                <a:ea typeface="Bookman Old Style"/>
                <a:cs typeface="Bookman Old Style"/>
                <a:sym typeface="Bookman Old Style"/>
              </a:rPr>
              <a:t>Twitter: @cunygcdi</a:t>
            </a:r>
            <a:endParaRPr sz="2000">
              <a:solidFill>
                <a:srgbClr val="3F3F3F"/>
              </a:solidFill>
              <a:latin typeface="Bookman Old Style"/>
              <a:ea typeface="Bookman Old Style"/>
              <a:cs typeface="Bookman Old Style"/>
              <a:sym typeface="Bookman Old Style"/>
            </a:endParaRPr>
          </a:p>
          <a:p>
            <a:pPr indent="-336550" lvl="0" marL="457200" marR="0" rtl="0" algn="l">
              <a:lnSpc>
                <a:spcPct val="110000"/>
              </a:lnSpc>
              <a:spcBef>
                <a:spcPts val="0"/>
              </a:spcBef>
              <a:spcAft>
                <a:spcPts val="0"/>
              </a:spcAft>
              <a:buClr>
                <a:schemeClr val="accent1"/>
              </a:buClr>
              <a:buSzPct val="100000"/>
              <a:buFont typeface="Bookman Old Style"/>
              <a:buChar char="●"/>
            </a:pPr>
            <a:r>
              <a:rPr lang="en" sz="2000">
                <a:solidFill>
                  <a:srgbClr val="3F3F3F"/>
                </a:solidFill>
                <a:latin typeface="Bookman Old Style"/>
                <a:ea typeface="Bookman Old Style"/>
                <a:cs typeface="Bookman Old Style"/>
                <a:sym typeface="Bookman Old Style"/>
              </a:rPr>
              <a:t>Follow the GC Digital Fellows on Twitter: @Digital_Fellows</a:t>
            </a:r>
            <a:endParaRPr sz="2000">
              <a:solidFill>
                <a:srgbClr val="3F3F3F"/>
              </a:solidFill>
              <a:latin typeface="Bookman Old Style"/>
              <a:ea typeface="Bookman Old Style"/>
              <a:cs typeface="Bookman Old Style"/>
              <a:sym typeface="Bookman Old Style"/>
            </a:endParaRPr>
          </a:p>
          <a:p>
            <a:pPr indent="-336550" lvl="0" marL="457200" marR="0" rtl="0" algn="l">
              <a:lnSpc>
                <a:spcPct val="110000"/>
              </a:lnSpc>
              <a:spcBef>
                <a:spcPts val="0"/>
              </a:spcBef>
              <a:spcAft>
                <a:spcPts val="0"/>
              </a:spcAft>
              <a:buClr>
                <a:schemeClr val="accent1"/>
              </a:buClr>
              <a:buSzPct val="100000"/>
              <a:buFont typeface="Bookman Old Style"/>
              <a:buChar char="●"/>
            </a:pPr>
            <a:r>
              <a:rPr lang="en" sz="2000">
                <a:solidFill>
                  <a:srgbClr val="3F3F3F"/>
                </a:solidFill>
                <a:latin typeface="Bookman Old Style"/>
                <a:ea typeface="Bookman Old Style"/>
                <a:cs typeface="Bookman Old Style"/>
                <a:sym typeface="Bookman Old Style"/>
              </a:rPr>
              <a:t>Follow the #digitalGC hashtag on Twitter</a:t>
            </a:r>
            <a:endParaRPr sz="2000">
              <a:solidFill>
                <a:srgbClr val="3F3F3F"/>
              </a:solidFill>
              <a:latin typeface="Bookman Old Style"/>
              <a:ea typeface="Bookman Old Style"/>
              <a:cs typeface="Bookman Old Style"/>
              <a:sym typeface="Bookman Old Style"/>
            </a:endParaRPr>
          </a:p>
          <a:p>
            <a:pPr indent="-336550" lvl="0" marL="457200" marR="0" rtl="0" algn="l">
              <a:lnSpc>
                <a:spcPct val="110000"/>
              </a:lnSpc>
              <a:spcBef>
                <a:spcPts val="0"/>
              </a:spcBef>
              <a:spcAft>
                <a:spcPts val="0"/>
              </a:spcAft>
              <a:buClr>
                <a:schemeClr val="accent1"/>
              </a:buClr>
              <a:buSzPct val="100000"/>
              <a:buFont typeface="Bookman Old Style"/>
              <a:buChar char="●"/>
            </a:pPr>
            <a:r>
              <a:rPr lang="en" sz="2000">
                <a:solidFill>
                  <a:srgbClr val="3F3F3F"/>
                </a:solidFill>
                <a:latin typeface="Bookman Old Style"/>
                <a:ea typeface="Bookman Old Style"/>
                <a:cs typeface="Bookman Old Style"/>
                <a:sym typeface="Bookman Old Style"/>
              </a:rPr>
              <a:t>Follow the GC Digital Fellows blog, Tagging the Tower: digitalfellows.commons.gc.cuny.edu</a:t>
            </a:r>
            <a:endParaRPr sz="2000">
              <a:solidFill>
                <a:srgbClr val="3F3F3F"/>
              </a:solidFill>
              <a:latin typeface="Bookman Old Style"/>
              <a:ea typeface="Bookman Old Style"/>
              <a:cs typeface="Bookman Old Style"/>
              <a:sym typeface="Bookman Old Style"/>
            </a:endParaRPr>
          </a:p>
          <a:p>
            <a:pPr indent="-336550" lvl="0" marL="457200" marR="0" rtl="0" algn="l">
              <a:lnSpc>
                <a:spcPct val="110000"/>
              </a:lnSpc>
              <a:spcBef>
                <a:spcPts val="0"/>
              </a:spcBef>
              <a:spcAft>
                <a:spcPts val="0"/>
              </a:spcAft>
              <a:buClr>
                <a:schemeClr val="accent1"/>
              </a:buClr>
              <a:buSzPct val="100000"/>
              <a:buFont typeface="Bookman Old Style"/>
              <a:buChar char="●"/>
            </a:pPr>
            <a:r>
              <a:rPr lang="en" sz="2000">
                <a:solidFill>
                  <a:srgbClr val="3F3F3F"/>
                </a:solidFill>
                <a:latin typeface="Bookman Old Style"/>
                <a:ea typeface="Bookman Old Style"/>
                <a:cs typeface="Bookman Old Style"/>
                <a:sym typeface="Bookman Old Style"/>
              </a:rPr>
              <a:t>Follow the GC Digital Fellows on Instagram: @digital_fellows</a:t>
            </a:r>
            <a:endParaRPr sz="2000">
              <a:solidFill>
                <a:srgbClr val="3F3F3F"/>
              </a:solidFill>
              <a:latin typeface="Bookman Old Style"/>
              <a:ea typeface="Bookman Old Style"/>
              <a:cs typeface="Bookman Old Style"/>
              <a:sym typeface="Bookman Old Styl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8"/>
          <p:cNvSpPr txBox="1"/>
          <p:nvPr/>
        </p:nvSpPr>
        <p:spPr>
          <a:xfrm>
            <a:off x="568487" y="3226509"/>
            <a:ext cx="8222700" cy="957000"/>
          </a:xfrm>
          <a:prstGeom prst="rect">
            <a:avLst/>
          </a:prstGeom>
          <a:noFill/>
          <a:ln>
            <a:noFill/>
          </a:ln>
        </p:spPr>
        <p:txBody>
          <a:bodyPr anchorCtr="0" anchor="t" bIns="34275" lIns="68575" spcFirstLastPara="1" rIns="68575" wrap="square" tIns="34275">
            <a:spAutoFit/>
          </a:bodyPr>
          <a:lstStyle/>
          <a:p>
            <a:pPr indent="0" lvl="0" marL="0" marR="0" rtl="0" algn="l">
              <a:lnSpc>
                <a:spcPct val="132000"/>
              </a:lnSpc>
              <a:spcBef>
                <a:spcPts val="0"/>
              </a:spcBef>
              <a:spcAft>
                <a:spcPts val="0"/>
              </a:spcAft>
              <a:buClr>
                <a:schemeClr val="dk1"/>
              </a:buClr>
              <a:buSzPts val="2400"/>
              <a:buFont typeface="Bookman Old Style"/>
              <a:buNone/>
            </a:pPr>
            <a:r>
              <a:rPr lang="en" sz="2400">
                <a:solidFill>
                  <a:schemeClr val="dk1"/>
                </a:solidFill>
                <a:latin typeface="Bookman Old Style"/>
                <a:ea typeface="Bookman Old Style"/>
                <a:cs typeface="Bookman Old Style"/>
                <a:sym typeface="Bookman Old Style"/>
              </a:rPr>
              <a:t>PLEASE, take a moment to fill out a short evaluation: </a:t>
            </a:r>
            <a:endParaRPr sz="1100"/>
          </a:p>
          <a:p>
            <a:pPr indent="0" lvl="0" marL="0" marR="0" rtl="0" algn="l">
              <a:lnSpc>
                <a:spcPct val="132000"/>
              </a:lnSpc>
              <a:spcBef>
                <a:spcPts val="0"/>
              </a:spcBef>
              <a:spcAft>
                <a:spcPts val="0"/>
              </a:spcAft>
              <a:buClr>
                <a:schemeClr val="dk1"/>
              </a:buClr>
              <a:buSzPts val="2400"/>
              <a:buFont typeface="Bookman Old Style"/>
              <a:buNone/>
            </a:pPr>
            <a:r>
              <a:rPr b="1" lang="en" sz="2400">
                <a:solidFill>
                  <a:schemeClr val="dk1"/>
                </a:solidFill>
                <a:latin typeface="Bookman Old Style"/>
                <a:ea typeface="Bookman Old Style"/>
                <a:cs typeface="Bookman Old Style"/>
                <a:sym typeface="Bookman Old Style"/>
              </a:rPr>
              <a:t>		    </a:t>
            </a:r>
            <a:r>
              <a:rPr b="1" lang="en" sz="2600" u="sng">
                <a:solidFill>
                  <a:srgbClr val="1155CC"/>
                </a:solidFill>
                <a:latin typeface="Bookman Old Style"/>
                <a:ea typeface="Bookman Old Style"/>
                <a:cs typeface="Bookman Old Style"/>
                <a:sym typeface="Bookman Old Style"/>
                <a:hlinkClick r:id="rId3">
                  <a:extLst>
                    <a:ext uri="{A12FA001-AC4F-418D-AE19-62706E023703}">
                      <ahyp:hlinkClr val="tx"/>
                    </a:ext>
                  </a:extLst>
                </a:hlinkClick>
              </a:rPr>
              <a:t>http://cuny.is/gcdifeedback</a:t>
            </a:r>
            <a:endParaRPr b="1" sz="3900" u="sng">
              <a:solidFill>
                <a:srgbClr val="0070C0"/>
              </a:solidFill>
              <a:latin typeface="Bookman Old Style"/>
              <a:ea typeface="Bookman Old Style"/>
              <a:cs typeface="Bookman Old Style"/>
              <a:sym typeface="Bookman Old Style"/>
            </a:endParaRPr>
          </a:p>
        </p:txBody>
      </p:sp>
      <p:pic>
        <p:nvPicPr>
          <p:cNvPr id="369" name="Google Shape;369;p58"/>
          <p:cNvPicPr preferRelativeResize="0"/>
          <p:nvPr/>
        </p:nvPicPr>
        <p:blipFill rotWithShape="1">
          <a:blip r:embed="rId4">
            <a:alphaModFix/>
          </a:blip>
          <a:srcRect b="0" l="0" r="0" t="0"/>
          <a:stretch/>
        </p:blipFill>
        <p:spPr>
          <a:xfrm>
            <a:off x="3027478" y="1287631"/>
            <a:ext cx="3205207" cy="1938878"/>
          </a:xfrm>
          <a:prstGeom prst="rect">
            <a:avLst/>
          </a:prstGeom>
          <a:noFill/>
          <a:ln>
            <a:noFill/>
          </a:ln>
        </p:spPr>
      </p:pic>
      <p:sp>
        <p:nvSpPr>
          <p:cNvPr id="370" name="Google Shape;370;p58"/>
          <p:cNvSpPr txBox="1"/>
          <p:nvPr/>
        </p:nvSpPr>
        <p:spPr>
          <a:xfrm>
            <a:off x="1985211" y="556771"/>
            <a:ext cx="5531518" cy="946569"/>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accent3"/>
              </a:buClr>
              <a:buSzPts val="3500"/>
              <a:buFont typeface="Bookman Old Style"/>
              <a:buNone/>
            </a:pPr>
            <a:r>
              <a:rPr b="1" i="0" lang="en" sz="3500">
                <a:solidFill>
                  <a:schemeClr val="accent3"/>
                </a:solidFill>
                <a:latin typeface="Bookman Old Style"/>
                <a:ea typeface="Bookman Old Style"/>
                <a:cs typeface="Bookman Old Style"/>
                <a:sym typeface="Bookman Old Style"/>
              </a:rPr>
              <a:t>Thank you for coming!</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Workshop Prerequisites </a:t>
            </a:r>
            <a:endParaRPr/>
          </a:p>
        </p:txBody>
      </p:sp>
      <p:sp>
        <p:nvSpPr>
          <p:cNvPr id="167" name="Google Shape;167;p28"/>
          <p:cNvSpPr txBox="1"/>
          <p:nvPr>
            <p:ph idx="1" type="body"/>
          </p:nvPr>
        </p:nvSpPr>
        <p:spPr>
          <a:xfrm>
            <a:off x="822960" y="1581151"/>
            <a:ext cx="7543800" cy="2820668"/>
          </a:xfrm>
          <a:prstGeom prst="rect">
            <a:avLst/>
          </a:prstGeom>
          <a:noFill/>
          <a:ln>
            <a:noFill/>
          </a:ln>
        </p:spPr>
        <p:txBody>
          <a:bodyPr anchorCtr="0" anchor="t" bIns="34275" lIns="0" spcFirstLastPara="1" rIns="0" wrap="square" tIns="34275">
            <a:normAutofit/>
          </a:bodyPr>
          <a:lstStyle/>
          <a:p>
            <a:pPr indent="0" lvl="0" marL="0" rtl="0" algn="l">
              <a:lnSpc>
                <a:spcPct val="110000"/>
              </a:lnSpc>
              <a:spcBef>
                <a:spcPts val="0"/>
              </a:spcBef>
              <a:spcAft>
                <a:spcPts val="0"/>
              </a:spcAft>
              <a:buSzPts val="1800"/>
              <a:buNone/>
            </a:pPr>
            <a:r>
              <a:rPr lang="en" sz="1800">
                <a:latin typeface="Bookman Old Style"/>
                <a:ea typeface="Bookman Old Style"/>
                <a:cs typeface="Bookman Old Style"/>
                <a:sym typeface="Bookman Old Style"/>
              </a:rPr>
              <a:t>Before we begin, make sure you have the following available to you on your computer:</a:t>
            </a:r>
            <a:endParaRPr/>
          </a:p>
          <a:p>
            <a:pPr indent="-114300" lvl="0" marL="63500" rtl="0" algn="l">
              <a:lnSpc>
                <a:spcPct val="110000"/>
              </a:lnSpc>
              <a:spcBef>
                <a:spcPts val="1100"/>
              </a:spcBef>
              <a:spcAft>
                <a:spcPts val="0"/>
              </a:spcAft>
              <a:buSzPts val="1800"/>
              <a:buFont typeface="Noto Sans Symbols"/>
              <a:buChar char="✔"/>
            </a:pPr>
            <a:r>
              <a:rPr lang="en" sz="1800">
                <a:latin typeface="Bookman Old Style"/>
                <a:ea typeface="Bookman Old Style"/>
                <a:cs typeface="Bookman Old Style"/>
                <a:sym typeface="Bookman Old Style"/>
              </a:rPr>
              <a:t> VS Code (make sure you have installed the Live Server extension)</a:t>
            </a:r>
            <a:endParaRPr sz="1800">
              <a:latin typeface="Bookman Old Style"/>
              <a:ea typeface="Bookman Old Style"/>
              <a:cs typeface="Bookman Old Style"/>
              <a:sym typeface="Bookman Old Style"/>
            </a:endParaRPr>
          </a:p>
          <a:p>
            <a:pPr indent="-114300" lvl="0" marL="63500" rtl="0" algn="l">
              <a:lnSpc>
                <a:spcPct val="110000"/>
              </a:lnSpc>
              <a:spcBef>
                <a:spcPts val="1100"/>
              </a:spcBef>
              <a:spcAft>
                <a:spcPts val="0"/>
              </a:spcAft>
              <a:buSzPts val="1800"/>
              <a:buFont typeface="Noto Sans Symbols"/>
              <a:buChar char="✔"/>
            </a:pPr>
            <a:r>
              <a:rPr lang="en" sz="1800">
                <a:latin typeface="Bookman Old Style"/>
                <a:ea typeface="Bookman Old Style"/>
                <a:cs typeface="Bookman Old Style"/>
                <a:sym typeface="Bookman Old Style"/>
              </a:rPr>
              <a:t> The </a:t>
            </a:r>
            <a:r>
              <a:rPr lang="en" sz="1800" u="sng">
                <a:solidFill>
                  <a:schemeClr val="hlink"/>
                </a:solidFill>
                <a:latin typeface="Bookman Old Style"/>
                <a:ea typeface="Bookman Old Style"/>
                <a:cs typeface="Bookman Old Style"/>
                <a:sym typeface="Bookman Old Style"/>
                <a:hlinkClick r:id="rId3"/>
              </a:rPr>
              <a:t>“Bootstrap Workshop” Folder from G</a:t>
            </a:r>
            <a:r>
              <a:rPr lang="en" sz="1800" u="sng">
                <a:solidFill>
                  <a:schemeClr val="hlink"/>
                </a:solidFill>
                <a:latin typeface="Bookman Old Style"/>
                <a:ea typeface="Bookman Old Style"/>
                <a:cs typeface="Bookman Old Style"/>
                <a:sym typeface="Bookman Old Style"/>
                <a:hlinkClick r:id="rId4"/>
              </a:rPr>
              <a:t>ithub</a:t>
            </a:r>
            <a:r>
              <a:rPr lang="en" sz="1800">
                <a:latin typeface="Bookman Old Style"/>
                <a:ea typeface="Bookman Old Style"/>
                <a:cs typeface="Bookman Old Style"/>
                <a:sym typeface="Bookman Old Style"/>
              </a:rPr>
              <a:t> downloaded on your Desktop</a:t>
            </a:r>
            <a:endParaRPr sz="1800">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762494" y="206407"/>
            <a:ext cx="3752050" cy="1850993"/>
          </a:xfrm>
          <a:prstGeom prst="rect">
            <a:avLst/>
          </a:prstGeom>
          <a:noFill/>
          <a:ln>
            <a:noFill/>
          </a:ln>
        </p:spPr>
        <p:txBody>
          <a:bodyPr anchorCtr="0" anchor="b" bIns="34275" lIns="68575" spcFirstLastPara="1" rIns="68575" wrap="square" tIns="34275">
            <a:normAutofit/>
          </a:bodyPr>
          <a:lstStyle/>
          <a:p>
            <a:pPr indent="0" lvl="0" marL="0" rtl="0" algn="r">
              <a:lnSpc>
                <a:spcPct val="150000"/>
              </a:lnSpc>
              <a:spcBef>
                <a:spcPts val="0"/>
              </a:spcBef>
              <a:spcAft>
                <a:spcPts val="0"/>
              </a:spcAft>
              <a:buClr>
                <a:schemeClr val="accent3"/>
              </a:buClr>
              <a:buSzPts val="3600"/>
              <a:buFont typeface="Bookman Old Style"/>
              <a:buNone/>
            </a:pPr>
            <a:r>
              <a:rPr b="1" lang="en" sz="3600">
                <a:solidFill>
                  <a:schemeClr val="accent3"/>
                </a:solidFill>
              </a:rPr>
              <a:t>Workshop</a:t>
            </a:r>
            <a:br>
              <a:rPr b="1" lang="en" sz="3600">
                <a:solidFill>
                  <a:schemeClr val="accent3"/>
                </a:solidFill>
              </a:rPr>
            </a:br>
            <a:r>
              <a:rPr b="1" lang="en" sz="3600">
                <a:solidFill>
                  <a:schemeClr val="accent3"/>
                </a:solidFill>
              </a:rPr>
              <a:t>Goals</a:t>
            </a:r>
            <a:endParaRPr/>
          </a:p>
        </p:txBody>
      </p:sp>
      <p:sp>
        <p:nvSpPr>
          <p:cNvPr id="174" name="Google Shape;174;p29"/>
          <p:cNvSpPr txBox="1"/>
          <p:nvPr>
            <p:ph idx="1" type="body"/>
          </p:nvPr>
        </p:nvSpPr>
        <p:spPr>
          <a:xfrm>
            <a:off x="4020995" y="845782"/>
            <a:ext cx="4446258" cy="4237609"/>
          </a:xfrm>
          <a:prstGeom prst="rect">
            <a:avLst/>
          </a:prstGeom>
          <a:noFill/>
          <a:ln>
            <a:noFill/>
          </a:ln>
        </p:spPr>
        <p:txBody>
          <a:bodyPr anchorCtr="0" anchor="t" bIns="34275" lIns="0" spcFirstLastPara="1" rIns="0" wrap="square" tIns="34275">
            <a:normAutofit/>
          </a:bodyPr>
          <a:lstStyle/>
          <a:p>
            <a:pPr indent="-133350" lvl="0" marL="63500" rtl="0" algn="l">
              <a:lnSpc>
                <a:spcPct val="110000"/>
              </a:lnSpc>
              <a:spcBef>
                <a:spcPts val="0"/>
              </a:spcBef>
              <a:spcAft>
                <a:spcPts val="0"/>
              </a:spcAft>
              <a:buSzPts val="2100"/>
              <a:buChar char=" "/>
            </a:pPr>
            <a:r>
              <a:rPr b="1" lang="en" sz="2100">
                <a:latin typeface="Bookman Old Style"/>
                <a:ea typeface="Bookman Old Style"/>
                <a:cs typeface="Bookman Old Style"/>
                <a:sym typeface="Bookman Old Style"/>
              </a:rPr>
              <a:t>1) </a:t>
            </a:r>
            <a:r>
              <a:rPr lang="en" sz="2100">
                <a:latin typeface="Bookman Old Style"/>
                <a:ea typeface="Bookman Old Style"/>
                <a:cs typeface="Bookman Old Style"/>
                <a:sym typeface="Bookman Old Style"/>
              </a:rPr>
              <a:t>Learn how to read and utilize documentation.</a:t>
            </a:r>
            <a:endParaRPr sz="2100">
              <a:latin typeface="Bookman Old Style"/>
              <a:ea typeface="Bookman Old Style"/>
              <a:cs typeface="Bookman Old Style"/>
              <a:sym typeface="Bookman Old Style"/>
            </a:endParaRPr>
          </a:p>
          <a:p>
            <a:pPr indent="-133350" lvl="0" marL="63500" rtl="0" algn="l">
              <a:lnSpc>
                <a:spcPct val="110000"/>
              </a:lnSpc>
              <a:spcBef>
                <a:spcPts val="1400"/>
              </a:spcBef>
              <a:spcAft>
                <a:spcPts val="0"/>
              </a:spcAft>
              <a:buSzPts val="2100"/>
              <a:buChar char=" "/>
            </a:pPr>
            <a:r>
              <a:rPr b="1" lang="en" sz="2100">
                <a:latin typeface="Bookman Old Style"/>
                <a:ea typeface="Bookman Old Style"/>
                <a:cs typeface="Bookman Old Style"/>
                <a:sym typeface="Bookman Old Style"/>
              </a:rPr>
              <a:t>2) </a:t>
            </a:r>
            <a:r>
              <a:rPr lang="en" sz="2100">
                <a:latin typeface="Bookman Old Style"/>
                <a:ea typeface="Bookman Old Style"/>
                <a:cs typeface="Bookman Old Style"/>
                <a:sym typeface="Bookman Old Style"/>
              </a:rPr>
              <a:t>Understand the basics of how to integrate and apply Bootstrap components.</a:t>
            </a:r>
            <a:endParaRPr sz="2100">
              <a:latin typeface="Bookman Old Style"/>
              <a:ea typeface="Bookman Old Style"/>
              <a:cs typeface="Bookman Old Style"/>
              <a:sym typeface="Bookman Old Style"/>
            </a:endParaRPr>
          </a:p>
          <a:p>
            <a:pPr indent="-133350" lvl="0" marL="63500" rtl="0" algn="l">
              <a:lnSpc>
                <a:spcPct val="110000"/>
              </a:lnSpc>
              <a:spcBef>
                <a:spcPts val="1400"/>
              </a:spcBef>
              <a:spcAft>
                <a:spcPts val="0"/>
              </a:spcAft>
              <a:buSzPts val="2100"/>
              <a:buChar char=" "/>
            </a:pPr>
            <a:r>
              <a:rPr b="1" lang="en" sz="2100">
                <a:latin typeface="Bookman Old Style"/>
                <a:ea typeface="Bookman Old Style"/>
                <a:cs typeface="Bookman Old Style"/>
                <a:sym typeface="Bookman Old Style"/>
              </a:rPr>
              <a:t>3) </a:t>
            </a:r>
            <a:r>
              <a:rPr lang="en" sz="2100">
                <a:latin typeface="Bookman Old Style"/>
                <a:ea typeface="Bookman Old Style"/>
                <a:cs typeface="Bookman Old Style"/>
                <a:sym typeface="Bookman Old Style"/>
              </a:rPr>
              <a:t>Use Bootstrap and a text editor (VSCode) to build a small locally-hosted website.</a:t>
            </a:r>
            <a:endParaRPr sz="2100">
              <a:latin typeface="Bookman Old Style"/>
              <a:ea typeface="Bookman Old Style"/>
              <a:cs typeface="Bookman Old Style"/>
              <a:sym typeface="Bookman Old Style"/>
            </a:endParaRPr>
          </a:p>
        </p:txBody>
      </p:sp>
      <p:pic>
        <p:nvPicPr>
          <p:cNvPr id="175" name="Google Shape;175;p29"/>
          <p:cNvPicPr preferRelativeResize="0"/>
          <p:nvPr/>
        </p:nvPicPr>
        <p:blipFill rotWithShape="1">
          <a:blip r:embed="rId3">
            <a:alphaModFix/>
          </a:blip>
          <a:srcRect b="0" l="0" r="0" t="0"/>
          <a:stretch/>
        </p:blipFill>
        <p:spPr>
          <a:xfrm>
            <a:off x="676747" y="2469380"/>
            <a:ext cx="2272861" cy="2242842"/>
          </a:xfrm>
          <a:prstGeom prst="rect">
            <a:avLst/>
          </a:prstGeom>
          <a:noFill/>
          <a:ln>
            <a:noFill/>
          </a:ln>
        </p:spPr>
      </p:pic>
      <p:sp>
        <p:nvSpPr>
          <p:cNvPr id="176" name="Google Shape;176;p29"/>
          <p:cNvSpPr/>
          <p:nvPr/>
        </p:nvSpPr>
        <p:spPr>
          <a:xfrm>
            <a:off x="2843076" y="2492266"/>
            <a:ext cx="193089" cy="158966"/>
          </a:xfrm>
          <a:prstGeom prst="star5">
            <a:avLst>
              <a:gd fmla="val 19098" name="adj"/>
              <a:gd fmla="val 105146" name="hf"/>
              <a:gd fmla="val 110557" name="vf"/>
            </a:avLst>
          </a:prstGeom>
          <a:solidFill>
            <a:schemeClr val="lt1"/>
          </a:solidFill>
          <a:ln cap="flat" cmpd="sng" w="158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190600" y="609600"/>
            <a:ext cx="2127000" cy="1570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HTML &amp; CSS Cheatsheet</a:t>
            </a:r>
            <a:endParaRPr/>
          </a:p>
        </p:txBody>
      </p:sp>
      <p:sp>
        <p:nvSpPr>
          <p:cNvPr id="183" name="Google Shape;183;p30"/>
          <p:cNvSpPr txBox="1"/>
          <p:nvPr>
            <p:ph idx="1" type="body"/>
          </p:nvPr>
        </p:nvSpPr>
        <p:spPr>
          <a:xfrm>
            <a:off x="4094238" y="609599"/>
            <a:ext cx="4446300" cy="3971100"/>
          </a:xfrm>
          <a:prstGeom prst="rect">
            <a:avLst/>
          </a:prstGeom>
        </p:spPr>
        <p:txBody>
          <a:bodyPr anchorCtr="0" anchor="t" bIns="34275" lIns="0" spcFirstLastPara="1" rIns="0" wrap="square" tIns="34275">
            <a:normAutofit/>
          </a:bodyPr>
          <a:lstStyle/>
          <a:p>
            <a:pPr indent="0" lvl="0" marL="0" rtl="0" algn="l">
              <a:spcBef>
                <a:spcPts val="900"/>
              </a:spcBef>
              <a:spcAft>
                <a:spcPts val="200"/>
              </a:spcAft>
              <a:buNone/>
            </a:pPr>
            <a:r>
              <a:t/>
            </a:r>
            <a:endParaRPr/>
          </a:p>
        </p:txBody>
      </p:sp>
      <p:pic>
        <p:nvPicPr>
          <p:cNvPr id="184" name="Google Shape;184;p30"/>
          <p:cNvPicPr preferRelativeResize="0"/>
          <p:nvPr/>
        </p:nvPicPr>
        <p:blipFill>
          <a:blip r:embed="rId3">
            <a:alphaModFix/>
          </a:blip>
          <a:stretch>
            <a:fillRect/>
          </a:stretch>
        </p:blipFill>
        <p:spPr>
          <a:xfrm>
            <a:off x="2487703" y="0"/>
            <a:ext cx="6656297"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Local Hosting</a:t>
            </a:r>
            <a:endParaRPr/>
          </a:p>
        </p:txBody>
      </p:sp>
      <p:sp>
        <p:nvSpPr>
          <p:cNvPr id="190" name="Google Shape;190;p31"/>
          <p:cNvSpPr txBox="1"/>
          <p:nvPr>
            <p:ph idx="1" type="body"/>
          </p:nvPr>
        </p:nvSpPr>
        <p:spPr>
          <a:xfrm>
            <a:off x="822960" y="1581151"/>
            <a:ext cx="7543800" cy="2820668"/>
          </a:xfrm>
          <a:prstGeom prst="rect">
            <a:avLst/>
          </a:prstGeom>
          <a:noFill/>
          <a:ln>
            <a:noFill/>
          </a:ln>
        </p:spPr>
        <p:txBody>
          <a:bodyPr anchorCtr="0" anchor="t" bIns="34275" lIns="0" spcFirstLastPara="1" rIns="0" wrap="square" tIns="34275">
            <a:normAutofit/>
          </a:bodyPr>
          <a:lstStyle/>
          <a:p>
            <a:pPr indent="0" lvl="0" marL="0" rtl="0" algn="l">
              <a:lnSpc>
                <a:spcPct val="110000"/>
              </a:lnSpc>
              <a:spcBef>
                <a:spcPts val="0"/>
              </a:spcBef>
              <a:spcAft>
                <a:spcPts val="0"/>
              </a:spcAft>
              <a:buSzPts val="1500"/>
              <a:buNone/>
            </a:pPr>
            <a:r>
              <a:rPr lang="en" sz="1500">
                <a:latin typeface="Bookman Old Style"/>
                <a:ea typeface="Bookman Old Style"/>
                <a:cs typeface="Bookman Old Style"/>
                <a:sym typeface="Bookman Old Style"/>
              </a:rPr>
              <a:t>Together, these languages can be used to write and style a website using a text editor (such as VSCode) directly from your computer (or </a:t>
            </a:r>
            <a:r>
              <a:rPr i="1" lang="en" sz="1500">
                <a:latin typeface="Bookman Old Style"/>
                <a:ea typeface="Bookman Old Style"/>
                <a:cs typeface="Bookman Old Style"/>
                <a:sym typeface="Bookman Old Style"/>
              </a:rPr>
              <a:t>locally</a:t>
            </a:r>
            <a:r>
              <a:rPr lang="en" sz="1500">
                <a:latin typeface="Bookman Old Style"/>
                <a:ea typeface="Bookman Old Style"/>
                <a:cs typeface="Bookman Old Style"/>
                <a:sym typeface="Bookman Old Style"/>
              </a:rPr>
              <a:t>). No internet access is needed. (However, internet access is necessary if you plan on making your website available to the public.)  </a:t>
            </a:r>
            <a:endParaRPr/>
          </a:p>
          <a:p>
            <a:pPr indent="0" lvl="0" marL="0" rtl="0" algn="l">
              <a:lnSpc>
                <a:spcPct val="110000"/>
              </a:lnSpc>
              <a:spcBef>
                <a:spcPts val="1100"/>
              </a:spcBef>
              <a:spcAft>
                <a:spcPts val="0"/>
              </a:spcAft>
              <a:buSzPts val="1500"/>
              <a:buNone/>
            </a:pPr>
            <a:r>
              <a:rPr lang="en" sz="1500">
                <a:latin typeface="Bookman Old Style"/>
                <a:ea typeface="Bookman Old Style"/>
                <a:cs typeface="Bookman Old Style"/>
                <a:sym typeface="Bookman Old Style"/>
              </a:rPr>
              <a:t>In our activities during this workshop we will focus on building locally-hosted websites using a simple LiveServer extension in VSCode. Again, these are websites that you can open on your web browser; however, they only exist on your own device and are only accessible to you. Locally-hosted websites are not yet on the public-facing Internet.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nvSpPr>
        <p:spPr>
          <a:xfrm>
            <a:off x="1379758" y="827569"/>
            <a:ext cx="6191700" cy="9465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accent3"/>
              </a:buClr>
              <a:buSzPts val="3500"/>
              <a:buFont typeface="Bookman Old Style"/>
              <a:buNone/>
            </a:pPr>
            <a:r>
              <a:rPr b="1" lang="en" sz="3500">
                <a:solidFill>
                  <a:schemeClr val="accent3"/>
                </a:solidFill>
                <a:latin typeface="Bookman Old Style"/>
                <a:ea typeface="Bookman Old Style"/>
                <a:cs typeface="Bookman Old Style"/>
                <a:sym typeface="Bookman Old Style"/>
              </a:rPr>
              <a:t>Part 1: Bootstrap Basics</a:t>
            </a:r>
            <a:endParaRPr sz="1100"/>
          </a:p>
        </p:txBody>
      </p:sp>
      <p:pic>
        <p:nvPicPr>
          <p:cNvPr id="196" name="Google Shape;196;p32"/>
          <p:cNvPicPr preferRelativeResize="0"/>
          <p:nvPr/>
        </p:nvPicPr>
        <p:blipFill rotWithShape="1">
          <a:blip r:embed="rId3">
            <a:alphaModFix/>
          </a:blip>
          <a:srcRect b="0" l="0" r="0" t="0"/>
          <a:stretch/>
        </p:blipFill>
        <p:spPr>
          <a:xfrm>
            <a:off x="3106535" y="1691207"/>
            <a:ext cx="2930927" cy="252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3"/>
              </a:buClr>
              <a:buSzPts val="3500"/>
              <a:buFont typeface="Bookman Old Style"/>
              <a:buNone/>
            </a:pPr>
            <a:r>
              <a:rPr b="1" lang="en">
                <a:solidFill>
                  <a:schemeClr val="accent3"/>
                </a:solidFill>
              </a:rPr>
              <a:t>What is Bootstrap?</a:t>
            </a:r>
            <a:endParaRPr/>
          </a:p>
        </p:txBody>
      </p:sp>
      <p:sp>
        <p:nvSpPr>
          <p:cNvPr id="202" name="Google Shape;202;p33"/>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Autofit/>
          </a:bodyPr>
          <a:lstStyle/>
          <a:p>
            <a:pPr indent="0" lvl="0" marL="0" rtl="0" algn="l">
              <a:spcBef>
                <a:spcPts val="0"/>
              </a:spcBef>
              <a:spcAft>
                <a:spcPts val="0"/>
              </a:spcAft>
              <a:buClr>
                <a:schemeClr val="dk1"/>
              </a:buClr>
              <a:buSzPts val="1500"/>
              <a:buFont typeface="Arial"/>
              <a:buNone/>
            </a:pPr>
            <a:r>
              <a:rPr lang="en" sz="1700">
                <a:latin typeface="Bookman Old Style"/>
                <a:ea typeface="Bookman Old Style"/>
                <a:cs typeface="Bookman Old Style"/>
                <a:sym typeface="Bookman Old Style"/>
              </a:rPr>
              <a:t>The official Bootstrap website describes it as:</a:t>
            </a:r>
            <a:endParaRPr sz="1700">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500"/>
              <a:buFont typeface="Arial"/>
              <a:buNone/>
            </a:pPr>
            <a:r>
              <a:t/>
            </a:r>
            <a:endParaRPr sz="1700">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500"/>
              <a:buFont typeface="Arial"/>
              <a:buNone/>
            </a:pPr>
            <a:r>
              <a:rPr i="1" lang="en" sz="1700">
                <a:latin typeface="Bookman Old Style"/>
                <a:ea typeface="Bookman Old Style"/>
                <a:cs typeface="Bookman Old Style"/>
                <a:sym typeface="Bookman Old Style"/>
              </a:rPr>
              <a:t>“The most popular HTML, CSS, and JS framework for developing responsive, mobile-first projects on the web.”</a:t>
            </a:r>
            <a:endParaRPr i="1" sz="1700">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500"/>
              <a:buFont typeface="Arial"/>
              <a:buNone/>
            </a:pPr>
            <a:r>
              <a:t/>
            </a:r>
            <a:endParaRPr sz="1700">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500"/>
              <a:buFont typeface="Arial"/>
              <a:buNone/>
            </a:pPr>
            <a:r>
              <a:rPr lang="en" sz="1700">
                <a:latin typeface="Bookman Old Style"/>
                <a:ea typeface="Bookman Old Style"/>
                <a:cs typeface="Bookman Old Style"/>
                <a:sym typeface="Bookman Old Style"/>
              </a:rPr>
              <a:t>In plainer terms, Bootstrap is a collection or library of predefined, reusable bits of CSS code that enables you to quickly build responsive websites. Bootstrap saves you from writing lots of your own CSS code and instead allows you to </a:t>
            </a:r>
            <a:r>
              <a:rPr lang="en" sz="1700">
                <a:latin typeface="Bookman Old Style"/>
                <a:ea typeface="Bookman Old Style"/>
                <a:cs typeface="Bookman Old Style"/>
                <a:sym typeface="Bookman Old Style"/>
              </a:rPr>
              <a:t>focus </a:t>
            </a:r>
            <a:r>
              <a:rPr lang="en" sz="1700">
                <a:latin typeface="Bookman Old Style"/>
                <a:ea typeface="Bookman Old Style"/>
                <a:cs typeface="Bookman Old Style"/>
                <a:sym typeface="Bookman Old Style"/>
              </a:rPr>
              <a:t>on the overall structure and design of your site.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