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70BC-77BC-D946-3926-F71A559E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92324-356B-C99C-DD05-11188057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0AEF-5C80-B8BD-26A7-C187FDC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4F1B-1420-104D-64EF-18E0C201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4E1C7-2E59-82C3-8DBB-9825D4C0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6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32601-4A29-E564-A1FB-00C9575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465411-4839-1926-A259-6DABD2A8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8CFA0-E52F-2E62-ADF4-A21218E4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7312B-96B5-7D0F-BB45-C8146FEB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87F3F-E354-319A-7115-CC3C5546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B37A47-1F8B-96B7-405B-14EEF0175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CD9C8-6F51-E83E-8176-73F4EF6AA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B9B66-7064-5723-5BB6-4E49E4B5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CC22D-49C0-2AB6-03E4-04A188AB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9A9C3-726D-9B56-7C9E-9ED3C86D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2B0F1-8B48-F9BC-A5E7-6B7355F9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BC66-DA66-0DF9-815C-614A07D6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7300C-470A-B76D-D291-C16DAAA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65A96-38ED-06F8-D123-80312183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FEDD9-4F19-38AA-3B94-9DD4BF97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1610-A93F-6297-E368-94A0FE0F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88AC-B481-31D6-C61E-5F2AED78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C7B41-7448-DC6B-6BA8-B67745D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EAEE9-1D71-DFDD-6C09-F764398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CE95-F870-ABC8-159E-6E70584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DCC4A-0C99-7E05-032A-458A869F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38B2-29BE-0F81-3C21-80931E3D7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BC672-C6C7-DD69-777E-ACAF1DB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E7753-5B1C-F626-0E9C-DC6D420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60AE7-7216-7D04-7003-2E6940A7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AFB0-7C41-4D36-B0A6-5F68D155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47FB6-6591-4B39-010D-2D1311AE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D924F-8487-1A67-0E41-8D03CC59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E90D3-6C49-0AEC-3AB9-032E7CF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046BA-1D60-C491-324F-9597907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3F620-BF8D-217D-22FE-4CBB81B9A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4DDE3-1754-D7A7-BBB7-1C40A754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B6AAE-97DD-9BEF-EEBB-386EFDCE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A6AF80-019F-BDD1-E59F-FE30F17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4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41F3C-6622-CBC0-579C-A663626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5B805-70CF-D246-7B89-71B62A66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0140D-EB74-A079-E45D-22939F0A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453EC-9641-6B38-6EE2-1020035D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F41ED-CFD1-AC63-03AD-CE6BC82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995A1-F59B-9A67-F74C-50694CF9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0A2C0-067E-3450-0916-1ABB4F7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5BBF-D941-D0D0-F948-60FE4A25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BC13B-805C-CA25-85B8-EFAB3E52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F918F-AAFB-ABE7-922B-3B1BB11CD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CC6A5-F780-0B6F-A0C4-B1AA6D63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AB563-3D03-7C92-0D08-17C8B0AC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E6402-70DD-02CE-0E2B-C54A8EE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5FD-C742-4851-6C0F-AFD0F49D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08105F-BC87-1EAA-8EFB-122FDFBD4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7449A-22BB-DD2C-4885-AEA2A98A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C150E-EDFB-F890-FC1F-92B0470A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0CB9-A6FB-7F80-EF74-DAE79FD7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60338-CB46-BDEC-AFC0-61DB614B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2CCE9B-F7AA-F3D8-142D-7D44657B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4062A-2E61-852C-89B1-E7AC1CFB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4BA8A-56AC-54B4-46F2-04C6AA8D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A6BB-56D4-4105-8921-19835F2AA034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A05F-FC35-57BD-805B-4553C7226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9AC04-B6A7-D350-83C2-EA0E111B3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EC1F-512F-421D-83D3-C6AA0024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E3470C-2F9C-15D1-F2CB-1DD990CA4AED}"/>
              </a:ext>
            </a:extLst>
          </p:cNvPr>
          <p:cNvSpPr/>
          <p:nvPr/>
        </p:nvSpPr>
        <p:spPr>
          <a:xfrm>
            <a:off x="0" y="1186543"/>
            <a:ext cx="12192000" cy="4484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>
                <a:solidFill>
                  <a:srgbClr val="43DAA6"/>
                </a:solidFill>
                <a:latin typeface="Congenial Black" panose="020B0604020202020204" pitchFamily="2" charset="0"/>
              </a:rPr>
              <a:t>SPACE</a:t>
            </a:r>
            <a:r>
              <a:rPr lang="en-US" altLang="ko-KR" sz="11500">
                <a:solidFill>
                  <a:srgbClr val="43DAA6"/>
                </a:solidFill>
                <a:latin typeface="Congenial Black" panose="020B0604020202020204" pitchFamily="2" charset="0"/>
              </a:rPr>
              <a:t> </a:t>
            </a:r>
            <a:r>
              <a:rPr lang="en-US" altLang="ko-KR" sz="8800">
                <a:solidFill>
                  <a:srgbClr val="43DAA6"/>
                </a:solidFill>
                <a:latin typeface="Congenial Black" panose="020B0604020202020204" pitchFamily="2" charset="0"/>
              </a:rPr>
              <a:t>de</a:t>
            </a:r>
            <a:r>
              <a:rPr lang="en-US" altLang="ko-KR" sz="11500">
                <a:solidFill>
                  <a:srgbClr val="43DAA6"/>
                </a:solidFill>
                <a:latin typeface="Congenial Black" panose="020B0604020202020204" pitchFamily="2" charset="0"/>
              </a:rPr>
              <a:t> </a:t>
            </a:r>
            <a:r>
              <a:rPr lang="en-US" altLang="ko-KR" sz="13800">
                <a:solidFill>
                  <a:srgbClr val="43DAA6"/>
                </a:solidFill>
                <a:latin typeface="Congenial Black" panose="020B0604020202020204" pitchFamily="2" charset="0"/>
              </a:rPr>
              <a:t>LUCY</a:t>
            </a:r>
            <a:endParaRPr lang="ko-KR" altLang="en-US" sz="11500">
              <a:solidFill>
                <a:srgbClr val="43DAA6"/>
              </a:solidFill>
              <a:latin typeface="Congenial Black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5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Congenial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1</cp:revision>
  <dcterms:created xsi:type="dcterms:W3CDTF">2023-01-15T12:08:22Z</dcterms:created>
  <dcterms:modified xsi:type="dcterms:W3CDTF">2023-01-15T12:15:58Z</dcterms:modified>
</cp:coreProperties>
</file>