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BFC9-2200-2CF7-765A-CF4F00BC1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60905-E96A-805E-D801-29106D58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E9A1E-06D9-430B-4F06-D3A81630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DBF04-AFB4-9D80-7CE0-4696D7A5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61FDD-C43C-AA66-29EB-9D824121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1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3DF2C-6B82-43D9-314D-5410C87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AB8439-3507-D0FD-C76D-2CEE57AD5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8A13D-4EC5-4371-BF83-C90FDFA2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098B5-E530-E0A9-D42B-C6C8AC5F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7358E-DD78-0A2B-C209-8ABBA240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4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C94EA-3D96-C26B-FCBC-75D984725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DDE30-0B07-DD59-808E-862FD3B74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2FB2C-CAA3-8D09-CBD7-B8A75666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63A91-7C75-D199-DE85-5D8C0DC4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E1300-6429-7353-1F89-9B5048D8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3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E5F1-19AA-ACBE-E2C5-F1B4F2ED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E1C57-D478-4507-E180-75454619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77767-6AB9-F374-8694-93B7B1AA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A7751-131D-10F3-262F-7719B037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8283F-F108-66CD-9429-6B636D55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8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405D2-3A0C-BF5D-6BCE-42F8DCDB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8ED6-638C-5848-E90B-8A79FEC03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53810-36BC-48B4-701B-73AE0CC0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C027E-108A-14C9-79AD-1644FC54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A087F-6DA5-D77A-6E63-F17151A0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9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7561-0F70-DAC8-FB65-3CA65AB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37E7F-59AE-4595-8F86-C14BD0607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9B2C7-FB18-2C17-2B0B-1F6CD2D9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5E431-105C-2B7C-47F6-7A099355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B4804-ADA5-EC93-5639-BFE69089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59155-4F57-275A-9984-DF347158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EE2EC-8306-648F-CBE2-0B54BB68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16DF2-E778-0B2C-C50D-B8E86631F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6578D4-F349-F8AC-F693-F0664AFAD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88E34-60E0-3012-81FF-BBC8D1DEB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91397F-4507-3DA3-46FB-22248136D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688209-71B2-C58B-AE95-F037DA59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A6B3EA-A9A1-4C18-015A-80DC22DA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2CA5F5-5FC0-05F4-1932-C6431685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5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B6D6-0411-27B4-D92A-8EBD6312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CA576-0C84-50E8-8052-4EBF9AD8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D9E7B-593B-9D97-3CEF-1FD30378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F35E7-7466-EDC6-751B-25FC0B26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5200F7-F0FC-83B2-A0F9-B1371347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1C8796-4DD6-95BE-B479-B09426A4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05D7B-9A94-EB7E-D53B-55F42A0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6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6743E-4AC5-E12C-FB13-5117BE5B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A6ECD-D2F1-2636-F2B3-9366D858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AE3A7-4EC3-B7E2-E478-AA2128A7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4660D-240D-5F69-A46A-DC0D22A7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73DE4-4599-4098-19AF-05D2EB90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F4828-21E1-6089-46F3-5B42AAFC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41DC-C763-4639-6100-4D676896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1EBF59-78CA-B701-0989-8EADEDD0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13A40-8D1E-0699-B57E-F60C9FB35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49F25-0257-941F-564C-038EC414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26FB7-B095-F4C4-31BC-C8FB7919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9DBFF-8849-16B9-DD64-0BA18D02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4C0B59-6A3F-AA0E-366A-BD9A9A19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7B202-B87E-3F67-E760-64B57697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8377-514C-86E0-76D0-967E996C2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2621-E395-428D-8130-421ACC76CB6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0AAB3-E9DD-C3C8-F4AD-A4A1B0890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F8855-DC48-A90B-CDBC-25CFDF590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C128-EE40-4502-BF45-AD1EDEEA6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417EBD2-5901-5E45-EC1B-428DCC716BED}"/>
              </a:ext>
            </a:extLst>
          </p:cNvPr>
          <p:cNvGrpSpPr/>
          <p:nvPr/>
        </p:nvGrpSpPr>
        <p:grpSpPr>
          <a:xfrm>
            <a:off x="173980" y="2450453"/>
            <a:ext cx="10615166" cy="3139855"/>
            <a:chOff x="173980" y="2450453"/>
            <a:chExt cx="10615166" cy="313985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F94FF3-221B-D0CB-7254-51092628A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80" y="2476499"/>
              <a:ext cx="3113809" cy="31138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D83C45-DE0A-0544-CEF7-3874CA3CE6F8}"/>
                </a:ext>
              </a:extLst>
            </p:cNvPr>
            <p:cNvSpPr txBox="1"/>
            <p:nvPr/>
          </p:nvSpPr>
          <p:spPr>
            <a:xfrm>
              <a:off x="3479132" y="2450453"/>
              <a:ext cx="731001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0" b="1" spc="5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E.E. Engineer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71B0D6-E474-0F9F-BD8E-FCE9968776EB}"/>
                </a:ext>
              </a:extLst>
            </p:cNvPr>
            <p:cNvSpPr txBox="1"/>
            <p:nvPr/>
          </p:nvSpPr>
          <p:spPr>
            <a:xfrm>
              <a:off x="3682839" y="3585728"/>
              <a:ext cx="241316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spc="5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Jay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74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1</cp:revision>
  <dcterms:created xsi:type="dcterms:W3CDTF">2023-01-02T02:38:12Z</dcterms:created>
  <dcterms:modified xsi:type="dcterms:W3CDTF">2023-01-02T03:26:11Z</dcterms:modified>
</cp:coreProperties>
</file>