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F0250-4F14-2FC2-EEC7-6665E2AF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E9F77-974F-5CCF-6E77-A0481EB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EEC7C-58BC-183C-63F2-D44BA08A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7FFA0-EE54-12CA-B586-61A211C9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4B9E6-1D52-BC54-373C-9C30B05A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4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6BF87-437D-53E7-6826-BCAA08AA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6B9BE-8A11-8F48-6728-05F6DCA02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9CF5A-DEF2-5789-44F6-0CA7544A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17173-4D45-7A18-DDC1-4C94DB23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38155-ED0F-9584-69B4-6D167041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D9B03-8F53-7529-CD23-5FE34C054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E6FC55-83DA-CD64-E179-C180D6ED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B3004-9BF3-FAD3-3945-7082423F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DACFB-E4C3-8EEA-151D-4475EFB5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A6DBD-9456-5033-9DFF-355B1D0A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1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2CC4-8C53-7F99-0D3C-61C19B56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B25CE-D78C-9255-FEB3-71BE6897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41779-637D-9FE6-FD0E-A90984D3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DCE1B-370F-07E4-38CB-A87BADA1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6C561-81D6-50F2-DF28-E9F16D47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B693-1CDF-A259-C02A-A3974F00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82519-6076-304E-DE77-80273627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B75B5-8F17-906B-59DB-57A1F38A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AEFD9-FDF5-E3CF-9B42-1FA95BF6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C44B8-127F-4FB7-6822-ECBECDF8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20EB0-963A-B0C4-8468-8D99AB3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44091-0445-0650-B1EA-9D4A344D9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1909A-1F26-C6E8-E03A-0991E50C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56CE3-42CA-C56C-6CD2-DFBDDCF3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2F83C-B2D0-2BE0-A492-5A50D15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914A5-C89D-24DE-B192-4B21A4E8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02C90-83B3-3D6B-FC8B-41998F05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7AB82-EA82-7DFD-1C09-F8484139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BFD84-BE18-1996-1ED6-0ADEB6CF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18FE6-77EE-D69D-58C2-019E79049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2C182-F163-D30B-AED8-78D0EC857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70E86-A223-D400-8595-6ED4E85F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1CAC5-5D24-1E96-D938-F98F11AA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28CF8-A2BB-8CED-AB9E-E6BE4E4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0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13BC5-8412-7BE6-F99B-89A8ED08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EE76EE-4573-CB52-D98E-6109E934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C8BFD6-6E67-AAC5-3B37-9677805C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038CA-4773-BEF7-BCBB-BAA16D40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A8C97-AF4B-9823-EB48-4152E995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F1E61-1A75-CCDF-C5EE-918AAD00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60BF0-4E7D-95CE-B114-AA0DEB2B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F6438-4210-2327-A1D5-6E73DFA4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D9B4B-51F9-F8A9-D455-44F893BD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0021D-D4BA-D046-C473-BEF00083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A075C-8F8D-32E7-1677-0782A036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AD7D3-3013-C6E9-CFA6-2C185DAA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54167-1F27-EB2D-2443-527B11C3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A244C-FCAA-83DA-5D52-D5AC4CA3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1E7BB2-F662-7F43-4186-874738A05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6239B-1C45-7C38-6C58-29847B5F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00E38-0D7E-D4D7-82B5-4AB5B501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61612-5510-2D25-275E-791C074F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E4B99-4D0A-F180-7687-608B8509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1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DDFB65-BD9E-70A1-1455-A915E938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A0C8B-EC7B-CF93-661D-2C9E2C89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DCFE6-97A3-B6E2-E070-0C92A5967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82B5-692E-4422-A663-8D4E65FAA2D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9E04B-7F1D-2F5D-435B-ADBB09137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9782C-F731-92AA-CCBC-86727EB27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5CCD-B475-476E-AF11-8C5D768E7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2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389BDD-5CD8-D298-33A1-6DA06E49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75609"/>
            <a:ext cx="9631680" cy="610677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BAAA11-30EF-0D6A-91BC-AAF63CD1666C}"/>
              </a:ext>
            </a:extLst>
          </p:cNvPr>
          <p:cNvCxnSpPr>
            <a:cxnSpLocks/>
          </p:cNvCxnSpPr>
          <p:nvPr/>
        </p:nvCxnSpPr>
        <p:spPr>
          <a:xfrm>
            <a:off x="8249920" y="1188720"/>
            <a:ext cx="294640" cy="528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C545586-8816-28B7-17FF-53DBF3438950}"/>
              </a:ext>
            </a:extLst>
          </p:cNvPr>
          <p:cNvSpPr txBox="1"/>
          <p:nvPr/>
        </p:nvSpPr>
        <p:spPr>
          <a:xfrm>
            <a:off x="7462520" y="542389"/>
            <a:ext cx="18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platform to place camera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2E6FA6-9CF6-3CF3-F058-B14E5B7DC679}"/>
              </a:ext>
            </a:extLst>
          </p:cNvPr>
          <p:cNvCxnSpPr>
            <a:cxnSpLocks/>
          </p:cNvCxnSpPr>
          <p:nvPr/>
        </p:nvCxnSpPr>
        <p:spPr>
          <a:xfrm flipH="1">
            <a:off x="8686800" y="1534160"/>
            <a:ext cx="843280" cy="477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46673DE-9324-92A9-97F4-87BF139BE5E1}"/>
              </a:ext>
            </a:extLst>
          </p:cNvPr>
          <p:cNvSpPr txBox="1"/>
          <p:nvPr/>
        </p:nvSpPr>
        <p:spPr>
          <a:xfrm>
            <a:off x="9461500" y="542389"/>
            <a:ext cx="273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Flywheel (rotated by motor), batteries could be placed underneath the inner frame or put on outer frame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37B1D-8CCC-1B15-5A0A-B80D5E2AD129}"/>
              </a:ext>
            </a:extLst>
          </p:cNvPr>
          <p:cNvSpPr txBox="1"/>
          <p:nvPr/>
        </p:nvSpPr>
        <p:spPr>
          <a:xfrm>
            <a:off x="9331960" y="2720849"/>
            <a:ext cx="157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Handles connect to this frame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97ADEC-40A7-3F81-2C39-4322FEDB1A3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8813800" y="2357120"/>
            <a:ext cx="518160" cy="825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134F5B-3902-3DBD-EF7C-FA0CF11F4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5" y="87662"/>
            <a:ext cx="10537290" cy="66826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3B4EDFE-7198-5178-ACF5-ACAD75E6DB25}"/>
              </a:ext>
            </a:extLst>
          </p:cNvPr>
          <p:cNvCxnSpPr>
            <a:cxnSpLocks/>
          </p:cNvCxnSpPr>
          <p:nvPr/>
        </p:nvCxnSpPr>
        <p:spPr>
          <a:xfrm flipH="1">
            <a:off x="8656320" y="711200"/>
            <a:ext cx="802640" cy="294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1F606-8A9D-965E-F78F-27E76D00DFB5}"/>
              </a:ext>
            </a:extLst>
          </p:cNvPr>
          <p:cNvSpPr txBox="1"/>
          <p:nvPr/>
        </p:nvSpPr>
        <p:spPr>
          <a:xfrm>
            <a:off x="9458960" y="87662"/>
            <a:ext cx="18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Six coils attached to this frame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CAF9C9-05DA-1A9F-3473-35F950DB038C}"/>
              </a:ext>
            </a:extLst>
          </p:cNvPr>
          <p:cNvSpPr txBox="1"/>
          <p:nvPr/>
        </p:nvSpPr>
        <p:spPr>
          <a:xfrm>
            <a:off x="10179221" y="1943034"/>
            <a:ext cx="18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Flywheel with magnet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7D827F-7468-8CF5-6DA7-70FB05D7D66C}"/>
              </a:ext>
            </a:extLst>
          </p:cNvPr>
          <p:cNvCxnSpPr>
            <a:cxnSpLocks/>
          </p:cNvCxnSpPr>
          <p:nvPr/>
        </p:nvCxnSpPr>
        <p:spPr>
          <a:xfrm flipH="1" flipV="1">
            <a:off x="9057640" y="1503680"/>
            <a:ext cx="1823720" cy="439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1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Yin, Yixiu</dc:creator>
  <cp:lastModifiedBy>Yin, Yixiu</cp:lastModifiedBy>
  <cp:revision>1</cp:revision>
  <dcterms:created xsi:type="dcterms:W3CDTF">2023-05-17T22:01:29Z</dcterms:created>
  <dcterms:modified xsi:type="dcterms:W3CDTF">2023-05-18T11:46:59Z</dcterms:modified>
</cp:coreProperties>
</file>