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5" r:id="rId6"/>
    <p:sldId id="262" r:id="rId7"/>
    <p:sldId id="263" r:id="rId8"/>
    <p:sldId id="266" r:id="rId9"/>
    <p:sldId id="264" r:id="rId10"/>
    <p:sldId id="286" r:id="rId11"/>
    <p:sldId id="311" r:id="rId12"/>
    <p:sldId id="270" r:id="rId13"/>
    <p:sldId id="277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Hepta Slab" panose="020B0604020202020204" charset="0"/>
      <p:regular r:id="rId17"/>
      <p:bold r:id="rId18"/>
    </p:embeddedFont>
    <p:embeddedFont>
      <p:font typeface="Inte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4DC38-90AF-47B6-8173-0B7A56C31866}" v="97" dt="2024-04-18T23:32:10.558"/>
    <p1510:client id="{AD24BD37-2272-4C9D-92B6-6D562EE78590}" v="190" dt="2024-04-18T23:43:25.389"/>
  </p1510:revLst>
</p1510:revInfo>
</file>

<file path=ppt/tableStyles.xml><?xml version="1.0" encoding="utf-8"?>
<a:tblStyleLst xmlns:a="http://schemas.openxmlformats.org/drawingml/2006/main" def="{E7FD308E-E979-4B3B-940D-29EB49EF4580}">
  <a:tblStyle styleId="{E7FD308E-E979-4B3B-940D-29EB49EF45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u" userId="81388cc015646a44" providerId="LiveId" clId="{1BE4DC38-90AF-47B6-8173-0B7A56C31866}"/>
    <pc:docChg chg="undo custSel addSld delSld modSld sldOrd delMainMaster">
      <pc:chgData name="Paul Ku" userId="81388cc015646a44" providerId="LiveId" clId="{1BE4DC38-90AF-47B6-8173-0B7A56C31866}" dt="2024-04-18T23:32:10.558" v="984" actId="14100"/>
      <pc:docMkLst>
        <pc:docMk/>
      </pc:docMkLst>
      <pc:sldChg chg="modSp mod">
        <pc:chgData name="Paul Ku" userId="81388cc015646a44" providerId="LiveId" clId="{1BE4DC38-90AF-47B6-8173-0B7A56C31866}" dt="2024-04-17T00:21:30.379" v="343" actId="20577"/>
        <pc:sldMkLst>
          <pc:docMk/>
          <pc:sldMk cId="0" sldId="256"/>
        </pc:sldMkLst>
        <pc:spChg chg="mod">
          <ac:chgData name="Paul Ku" userId="81388cc015646a44" providerId="LiveId" clId="{1BE4DC38-90AF-47B6-8173-0B7A56C31866}" dt="2024-04-17T00:21:24.399" v="340" actId="20577"/>
          <ac:spMkLst>
            <pc:docMk/>
            <pc:sldMk cId="0" sldId="256"/>
            <ac:spMk id="1186" creationId="{00000000-0000-0000-0000-000000000000}"/>
          </ac:spMkLst>
        </pc:spChg>
        <pc:spChg chg="mod">
          <ac:chgData name="Paul Ku" userId="81388cc015646a44" providerId="LiveId" clId="{1BE4DC38-90AF-47B6-8173-0B7A56C31866}" dt="2024-04-17T00:21:30.379" v="343" actId="20577"/>
          <ac:spMkLst>
            <pc:docMk/>
            <pc:sldMk cId="0" sldId="256"/>
            <ac:spMk id="1187" creationId="{00000000-0000-0000-0000-000000000000}"/>
          </ac:spMkLst>
        </pc:spChg>
      </pc:sldChg>
      <pc:sldChg chg="addSp delSp modSp mod">
        <pc:chgData name="Paul Ku" userId="81388cc015646a44" providerId="LiveId" clId="{1BE4DC38-90AF-47B6-8173-0B7A56C31866}" dt="2024-04-17T00:19:05.581" v="315" actId="14100"/>
        <pc:sldMkLst>
          <pc:docMk/>
          <pc:sldMk cId="0" sldId="258"/>
        </pc:sldMkLst>
        <pc:spChg chg="add del mod">
          <ac:chgData name="Paul Ku" userId="81388cc015646a44" providerId="LiveId" clId="{1BE4DC38-90AF-47B6-8173-0B7A56C31866}" dt="2024-04-17T00:01:07.399" v="50" actId="478"/>
          <ac:spMkLst>
            <pc:docMk/>
            <pc:sldMk cId="0" sldId="258"/>
            <ac:spMk id="3" creationId="{72DD8ECC-EE0F-D60E-6442-151E4267985F}"/>
          </ac:spMkLst>
        </pc:spChg>
        <pc:spChg chg="add del mod">
          <ac:chgData name="Paul Ku" userId="81388cc015646a44" providerId="LiveId" clId="{1BE4DC38-90AF-47B6-8173-0B7A56C31866}" dt="2024-04-17T00:01:20.018" v="54" actId="478"/>
          <ac:spMkLst>
            <pc:docMk/>
            <pc:sldMk cId="0" sldId="258"/>
            <ac:spMk id="5" creationId="{39BCA268-8DCD-C23D-87F8-3E3D854BC0C0}"/>
          </ac:spMkLst>
        </pc:spChg>
        <pc:spChg chg="add del mod">
          <ac:chgData name="Paul Ku" userId="81388cc015646a44" providerId="LiveId" clId="{1BE4DC38-90AF-47B6-8173-0B7A56C31866}" dt="2024-04-17T00:01:21.726" v="55" actId="478"/>
          <ac:spMkLst>
            <pc:docMk/>
            <pc:sldMk cId="0" sldId="258"/>
            <ac:spMk id="7" creationId="{E35D6236-826F-5D46-95D6-C4759555812B}"/>
          </ac:spMkLst>
        </pc:spChg>
        <pc:spChg chg="add del mod">
          <ac:chgData name="Paul Ku" userId="81388cc015646a44" providerId="LiveId" clId="{1BE4DC38-90AF-47B6-8173-0B7A56C31866}" dt="2024-04-17T00:01:25.655" v="57" actId="478"/>
          <ac:spMkLst>
            <pc:docMk/>
            <pc:sldMk cId="0" sldId="258"/>
            <ac:spMk id="9" creationId="{58F20109-043D-AC40-C533-EB4C5C240875}"/>
          </ac:spMkLst>
        </pc:spChg>
        <pc:spChg chg="add 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0" creationId="{DCECBA4A-2233-6EBE-5544-F09AC265D90A}"/>
          </ac:spMkLst>
        </pc:spChg>
        <pc:spChg chg="add 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1" creationId="{4C57DF64-079D-44F2-E087-02C6B063E7AE}"/>
          </ac:spMkLst>
        </pc:spChg>
        <pc:spChg chg="add mod">
          <ac:chgData name="Paul Ku" userId="81388cc015646a44" providerId="LiveId" clId="{1BE4DC38-90AF-47B6-8173-0B7A56C31866}" dt="2024-04-17T00:18:53.150" v="311" actId="120"/>
          <ac:spMkLst>
            <pc:docMk/>
            <pc:sldMk cId="0" sldId="258"/>
            <ac:spMk id="12" creationId="{24E037AB-EB12-55C5-6804-BAD89679ED76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11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12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13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14" creationId="{00000000-0000-0000-0000-000000000000}"/>
          </ac:spMkLst>
        </pc:spChg>
        <pc:spChg chg="mod">
          <ac:chgData name="Paul Ku" userId="81388cc015646a44" providerId="LiveId" clId="{1BE4DC38-90AF-47B6-8173-0B7A56C31866}" dt="2024-04-17T00:00:46.227" v="38" actId="20577"/>
          <ac:spMkLst>
            <pc:docMk/>
            <pc:sldMk cId="0" sldId="258"/>
            <ac:spMk id="1215" creationId="{00000000-0000-0000-0000-000000000000}"/>
          </ac:spMkLst>
        </pc:spChg>
        <pc:spChg chg="del mod">
          <ac:chgData name="Paul Ku" userId="81388cc015646a44" providerId="LiveId" clId="{1BE4DC38-90AF-47B6-8173-0B7A56C31866}" dt="2024-04-17T00:01:03.829" v="49" actId="478"/>
          <ac:spMkLst>
            <pc:docMk/>
            <pc:sldMk cId="0" sldId="258"/>
            <ac:spMk id="1216" creationId="{00000000-0000-0000-0000-000000000000}"/>
          </ac:spMkLst>
        </pc:spChg>
        <pc:spChg chg="del">
          <ac:chgData name="Paul Ku" userId="81388cc015646a44" providerId="LiveId" clId="{1BE4DC38-90AF-47B6-8173-0B7A56C31866}" dt="2024-04-17T00:01:24.430" v="56" actId="478"/>
          <ac:spMkLst>
            <pc:docMk/>
            <pc:sldMk cId="0" sldId="258"/>
            <ac:spMk id="1217" creationId="{00000000-0000-0000-0000-000000000000}"/>
          </ac:spMkLst>
        </pc:spChg>
        <pc:spChg chg="del mod">
          <ac:chgData name="Paul Ku" userId="81388cc015646a44" providerId="LiveId" clId="{1BE4DC38-90AF-47B6-8173-0B7A56C31866}" dt="2024-04-17T00:01:13.372" v="52" actId="478"/>
          <ac:spMkLst>
            <pc:docMk/>
            <pc:sldMk cId="0" sldId="258"/>
            <ac:spMk id="1218" creationId="{00000000-0000-0000-0000-000000000000}"/>
          </ac:spMkLst>
        </pc:spChg>
        <pc:spChg chg="del">
          <ac:chgData name="Paul Ku" userId="81388cc015646a44" providerId="LiveId" clId="{1BE4DC38-90AF-47B6-8173-0B7A56C31866}" dt="2024-04-17T00:01:15.555" v="53" actId="478"/>
          <ac:spMkLst>
            <pc:docMk/>
            <pc:sldMk cId="0" sldId="258"/>
            <ac:spMk id="1219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20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21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22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23" creationId="{00000000-0000-0000-0000-000000000000}"/>
          </ac:spMkLst>
        </pc:spChg>
        <pc:spChg chg="mod">
          <ac:chgData name="Paul Ku" userId="81388cc015646a44" providerId="LiveId" clId="{1BE4DC38-90AF-47B6-8173-0B7A56C31866}" dt="2024-04-17T00:18:46.601" v="309" actId="14100"/>
          <ac:spMkLst>
            <pc:docMk/>
            <pc:sldMk cId="0" sldId="258"/>
            <ac:spMk id="1224" creationId="{00000000-0000-0000-0000-000000000000}"/>
          </ac:spMkLst>
        </pc:spChg>
        <pc:spChg chg="mod">
          <ac:chgData name="Paul Ku" userId="81388cc015646a44" providerId="LiveId" clId="{1BE4DC38-90AF-47B6-8173-0B7A56C31866}" dt="2024-04-17T00:18:42.712" v="308" actId="14100"/>
          <ac:spMkLst>
            <pc:docMk/>
            <pc:sldMk cId="0" sldId="258"/>
            <ac:spMk id="1225" creationId="{00000000-0000-0000-0000-000000000000}"/>
          </ac:spMkLst>
        </pc:spChg>
        <pc:spChg chg="mod">
          <ac:chgData name="Paul Ku" userId="81388cc015646a44" providerId="LiveId" clId="{1BE4DC38-90AF-47B6-8173-0B7A56C31866}" dt="2024-04-17T00:18:56.016" v="312" actId="120"/>
          <ac:spMkLst>
            <pc:docMk/>
            <pc:sldMk cId="0" sldId="258"/>
            <ac:spMk id="1226" creationId="{00000000-0000-0000-0000-000000000000}"/>
          </ac:spMkLst>
        </pc:spChg>
        <pc:spChg chg="mod">
          <ac:chgData name="Paul Ku" userId="81388cc015646a44" providerId="LiveId" clId="{1BE4DC38-90AF-47B6-8173-0B7A56C31866}" dt="2024-04-17T00:19:05.581" v="315" actId="14100"/>
          <ac:spMkLst>
            <pc:docMk/>
            <pc:sldMk cId="0" sldId="258"/>
            <ac:spMk id="1227" creationId="{00000000-0000-0000-0000-000000000000}"/>
          </ac:spMkLst>
        </pc:spChg>
        <pc:spChg chg="mod">
          <ac:chgData name="Paul Ku" userId="81388cc015646a44" providerId="LiveId" clId="{1BE4DC38-90AF-47B6-8173-0B7A56C31866}" dt="2024-04-17T00:04:31.983" v="126" actId="1076"/>
          <ac:spMkLst>
            <pc:docMk/>
            <pc:sldMk cId="0" sldId="258"/>
            <ac:spMk id="1235" creationId="{00000000-0000-0000-0000-000000000000}"/>
          </ac:spMkLst>
        </pc:spChg>
      </pc:sldChg>
      <pc:sldChg chg="modSp del mod">
        <pc:chgData name="Paul Ku" userId="81388cc015646a44" providerId="LiveId" clId="{1BE4DC38-90AF-47B6-8173-0B7A56C31866}" dt="2024-04-18T20:09:06.687" v="344" actId="47"/>
        <pc:sldMkLst>
          <pc:docMk/>
          <pc:sldMk cId="0" sldId="259"/>
        </pc:sldMkLst>
        <pc:spChg chg="mod">
          <ac:chgData name="Paul Ku" userId="81388cc015646a44" providerId="LiveId" clId="{1BE4DC38-90AF-47B6-8173-0B7A56C31866}" dt="2024-04-17T00:05:43.325" v="128"/>
          <ac:spMkLst>
            <pc:docMk/>
            <pc:sldMk cId="0" sldId="259"/>
            <ac:spMk id="1244" creationId="{00000000-0000-0000-0000-000000000000}"/>
          </ac:spMkLst>
        </pc:spChg>
      </pc:sldChg>
      <pc:sldChg chg="addSp delSp modSp mod">
        <pc:chgData name="Paul Ku" userId="81388cc015646a44" providerId="LiveId" clId="{1BE4DC38-90AF-47B6-8173-0B7A56C31866}" dt="2024-04-18T20:16:45.156" v="354" actId="20577"/>
        <pc:sldMkLst>
          <pc:docMk/>
          <pc:sldMk cId="0" sldId="260"/>
        </pc:sldMkLst>
        <pc:spChg chg="add del mod">
          <ac:chgData name="Paul Ku" userId="81388cc015646a44" providerId="LiveId" clId="{1BE4DC38-90AF-47B6-8173-0B7A56C31866}" dt="2024-04-18T20:16:16.485" v="349" actId="478"/>
          <ac:spMkLst>
            <pc:docMk/>
            <pc:sldMk cId="0" sldId="260"/>
            <ac:spMk id="3" creationId="{D97A7E72-BED5-BFA8-0D6F-453858C76F46}"/>
          </ac:spMkLst>
        </pc:spChg>
        <pc:spChg chg="del">
          <ac:chgData name="Paul Ku" userId="81388cc015646a44" providerId="LiveId" clId="{1BE4DC38-90AF-47B6-8173-0B7A56C31866}" dt="2024-04-18T20:16:08.037" v="347" actId="478"/>
          <ac:spMkLst>
            <pc:docMk/>
            <pc:sldMk cId="0" sldId="260"/>
            <ac:spMk id="1351" creationId="{00000000-0000-0000-0000-000000000000}"/>
          </ac:spMkLst>
        </pc:spChg>
        <pc:spChg chg="mod">
          <ac:chgData name="Paul Ku" userId="81388cc015646a44" providerId="LiveId" clId="{1BE4DC38-90AF-47B6-8173-0B7A56C31866}" dt="2024-04-18T20:16:19.985" v="350" actId="1076"/>
          <ac:spMkLst>
            <pc:docMk/>
            <pc:sldMk cId="0" sldId="260"/>
            <ac:spMk id="1352" creationId="{00000000-0000-0000-0000-000000000000}"/>
          </ac:spMkLst>
        </pc:spChg>
        <pc:spChg chg="del mod">
          <ac:chgData name="Paul Ku" userId="81388cc015646a44" providerId="LiveId" clId="{1BE4DC38-90AF-47B6-8173-0B7A56C31866}" dt="2024-04-18T20:16:10.319" v="348" actId="478"/>
          <ac:spMkLst>
            <pc:docMk/>
            <pc:sldMk cId="0" sldId="260"/>
            <ac:spMk id="1353" creationId="{00000000-0000-0000-0000-000000000000}"/>
          </ac:spMkLst>
        </pc:spChg>
        <pc:spChg chg="mod">
          <ac:chgData name="Paul Ku" userId="81388cc015646a44" providerId="LiveId" clId="{1BE4DC38-90AF-47B6-8173-0B7A56C31866}" dt="2024-04-18T20:16:45.156" v="354" actId="20577"/>
          <ac:spMkLst>
            <pc:docMk/>
            <pc:sldMk cId="0" sldId="260"/>
            <ac:spMk id="1354" creationId="{00000000-0000-0000-0000-000000000000}"/>
          </ac:spMkLst>
        </pc:spChg>
      </pc:sldChg>
      <pc:sldChg chg="modSp mod">
        <pc:chgData name="Paul Ku" userId="81388cc015646a44" providerId="LiveId" clId="{1BE4DC38-90AF-47B6-8173-0B7A56C31866}" dt="2024-04-18T20:20:13.222" v="356"/>
        <pc:sldMkLst>
          <pc:docMk/>
          <pc:sldMk cId="0" sldId="261"/>
        </pc:sldMkLst>
        <pc:spChg chg="mod">
          <ac:chgData name="Paul Ku" userId="81388cc015646a44" providerId="LiveId" clId="{1BE4DC38-90AF-47B6-8173-0B7A56C31866}" dt="2024-04-18T20:20:13.222" v="356"/>
          <ac:spMkLst>
            <pc:docMk/>
            <pc:sldMk cId="0" sldId="261"/>
            <ac:spMk id="1505" creationId="{00000000-0000-0000-0000-000000000000}"/>
          </ac:spMkLst>
        </pc:spChg>
      </pc:sldChg>
      <pc:sldChg chg="addSp delSp modSp mod">
        <pc:chgData name="Paul Ku" userId="81388cc015646a44" providerId="LiveId" clId="{1BE4DC38-90AF-47B6-8173-0B7A56C31866}" dt="2024-04-17T00:10:08.055" v="180" actId="1076"/>
        <pc:sldMkLst>
          <pc:docMk/>
          <pc:sldMk cId="0" sldId="262"/>
        </pc:sldMkLst>
        <pc:spChg chg="add del mod">
          <ac:chgData name="Paul Ku" userId="81388cc015646a44" providerId="LiveId" clId="{1BE4DC38-90AF-47B6-8173-0B7A56C31866}" dt="2024-04-17T00:09:41.917" v="176" actId="478"/>
          <ac:spMkLst>
            <pc:docMk/>
            <pc:sldMk cId="0" sldId="262"/>
            <ac:spMk id="3" creationId="{B94BE64D-C08C-5E4F-D61E-D0A45AAB52A2}"/>
          </ac:spMkLst>
        </pc:spChg>
        <pc:spChg chg="mod">
          <ac:chgData name="Paul Ku" userId="81388cc015646a44" providerId="LiveId" clId="{1BE4DC38-90AF-47B6-8173-0B7A56C31866}" dt="2024-04-17T00:10:08.055" v="180" actId="1076"/>
          <ac:spMkLst>
            <pc:docMk/>
            <pc:sldMk cId="0" sldId="262"/>
            <ac:spMk id="1572" creationId="{00000000-0000-0000-0000-000000000000}"/>
          </ac:spMkLst>
        </pc:spChg>
        <pc:spChg chg="del mod">
          <ac:chgData name="Paul Ku" userId="81388cc015646a44" providerId="LiveId" clId="{1BE4DC38-90AF-47B6-8173-0B7A56C31866}" dt="2024-04-17T00:09:39.500" v="175" actId="478"/>
          <ac:spMkLst>
            <pc:docMk/>
            <pc:sldMk cId="0" sldId="262"/>
            <ac:spMk id="1573" creationId="{00000000-0000-0000-0000-000000000000}"/>
          </ac:spMkLst>
        </pc:spChg>
        <pc:spChg chg="mod">
          <ac:chgData name="Paul Ku" userId="81388cc015646a44" providerId="LiveId" clId="{1BE4DC38-90AF-47B6-8173-0B7A56C31866}" dt="2024-04-17T00:08:28.467" v="170" actId="20577"/>
          <ac:spMkLst>
            <pc:docMk/>
            <pc:sldMk cId="0" sldId="262"/>
            <ac:spMk id="1574" creationId="{00000000-0000-0000-0000-000000000000}"/>
          </ac:spMkLst>
        </pc:spChg>
        <pc:picChg chg="add mod">
          <ac:chgData name="Paul Ku" userId="81388cc015646a44" providerId="LiveId" clId="{1BE4DC38-90AF-47B6-8173-0B7A56C31866}" dt="2024-04-17T00:09:57.733" v="179" actId="1076"/>
          <ac:picMkLst>
            <pc:docMk/>
            <pc:sldMk cId="0" sldId="262"/>
            <ac:picMk id="5" creationId="{3D1126CB-BEE2-6712-3091-B301B0DFDB99}"/>
          </ac:picMkLst>
        </pc:picChg>
      </pc:sldChg>
      <pc:sldChg chg="modSp mod">
        <pc:chgData name="Paul Ku" userId="81388cc015646a44" providerId="LiveId" clId="{1BE4DC38-90AF-47B6-8173-0B7A56C31866}" dt="2024-04-18T21:44:37.603" v="478" actId="1076"/>
        <pc:sldMkLst>
          <pc:docMk/>
          <pc:sldMk cId="0" sldId="263"/>
        </pc:sldMkLst>
        <pc:spChg chg="mod">
          <ac:chgData name="Paul Ku" userId="81388cc015646a44" providerId="LiveId" clId="{1BE4DC38-90AF-47B6-8173-0B7A56C31866}" dt="2024-04-18T21:44:37.603" v="478" actId="1076"/>
          <ac:spMkLst>
            <pc:docMk/>
            <pc:sldMk cId="0" sldId="263"/>
            <ac:spMk id="1595" creationId="{00000000-0000-0000-0000-000000000000}"/>
          </ac:spMkLst>
        </pc:spChg>
        <pc:spChg chg="mod">
          <ac:chgData name="Paul Ku" userId="81388cc015646a44" providerId="LiveId" clId="{1BE4DC38-90AF-47B6-8173-0B7A56C31866}" dt="2024-04-18T21:44:34.287" v="477" actId="1076"/>
          <ac:spMkLst>
            <pc:docMk/>
            <pc:sldMk cId="0" sldId="263"/>
            <ac:spMk id="1596" creationId="{00000000-0000-0000-0000-000000000000}"/>
          </ac:spMkLst>
        </pc:spChg>
        <pc:picChg chg="mod">
          <ac:chgData name="Paul Ku" userId="81388cc015646a44" providerId="LiveId" clId="{1BE4DC38-90AF-47B6-8173-0B7A56C31866}" dt="2024-04-17T00:11:50.408" v="230" actId="1076"/>
          <ac:picMkLst>
            <pc:docMk/>
            <pc:sldMk cId="0" sldId="263"/>
            <ac:picMk id="1597" creationId="{00000000-0000-0000-0000-000000000000}"/>
          </ac:picMkLst>
        </pc:picChg>
      </pc:sldChg>
      <pc:sldChg chg="addSp delSp modSp mod">
        <pc:chgData name="Paul Ku" userId="81388cc015646a44" providerId="LiveId" clId="{1BE4DC38-90AF-47B6-8173-0B7A56C31866}" dt="2024-04-17T00:18:14.739" v="305" actId="1076"/>
        <pc:sldMkLst>
          <pc:docMk/>
          <pc:sldMk cId="0" sldId="264"/>
        </pc:sldMkLst>
        <pc:spChg chg="add del mod">
          <ac:chgData name="Paul Ku" userId="81388cc015646a44" providerId="LiveId" clId="{1BE4DC38-90AF-47B6-8173-0B7A56C31866}" dt="2024-04-17T00:14:54.937" v="263" actId="478"/>
          <ac:spMkLst>
            <pc:docMk/>
            <pc:sldMk cId="0" sldId="264"/>
            <ac:spMk id="3" creationId="{970436F8-03A2-9086-03C8-77AE6A3948A5}"/>
          </ac:spMkLst>
        </pc:spChg>
        <pc:spChg chg="add del mod">
          <ac:chgData name="Paul Ku" userId="81388cc015646a44" providerId="LiveId" clId="{1BE4DC38-90AF-47B6-8173-0B7A56C31866}" dt="2024-04-17T00:15:00.939" v="265" actId="478"/>
          <ac:spMkLst>
            <pc:docMk/>
            <pc:sldMk cId="0" sldId="264"/>
            <ac:spMk id="5" creationId="{3FA91ABC-A920-C423-B53C-9080BE9BB2B0}"/>
          </ac:spMkLst>
        </pc:spChg>
        <pc:spChg chg="mod">
          <ac:chgData name="Paul Ku" userId="81388cc015646a44" providerId="LiveId" clId="{1BE4DC38-90AF-47B6-8173-0B7A56C31866}" dt="2024-04-17T00:17:35.300" v="297" actId="1076"/>
          <ac:spMkLst>
            <pc:docMk/>
            <pc:sldMk cId="0" sldId="264"/>
            <ac:spMk id="1631" creationId="{00000000-0000-0000-0000-000000000000}"/>
          </ac:spMkLst>
        </pc:spChg>
        <pc:spChg chg="mod">
          <ac:chgData name="Paul Ku" userId="81388cc015646a44" providerId="LiveId" clId="{1BE4DC38-90AF-47B6-8173-0B7A56C31866}" dt="2024-04-17T00:18:04.948" v="303" actId="14100"/>
          <ac:spMkLst>
            <pc:docMk/>
            <pc:sldMk cId="0" sldId="264"/>
            <ac:spMk id="1632" creationId="{00000000-0000-0000-0000-000000000000}"/>
          </ac:spMkLst>
        </pc:spChg>
        <pc:spChg chg="del">
          <ac:chgData name="Paul Ku" userId="81388cc015646a44" providerId="LiveId" clId="{1BE4DC38-90AF-47B6-8173-0B7A56C31866}" dt="2024-04-17T00:14:51.899" v="262" actId="478"/>
          <ac:spMkLst>
            <pc:docMk/>
            <pc:sldMk cId="0" sldId="264"/>
            <ac:spMk id="1633" creationId="{00000000-0000-0000-0000-000000000000}"/>
          </ac:spMkLst>
        </pc:spChg>
        <pc:spChg chg="mod">
          <ac:chgData name="Paul Ku" userId="81388cc015646a44" providerId="LiveId" clId="{1BE4DC38-90AF-47B6-8173-0B7A56C31866}" dt="2024-04-17T00:17:48.002" v="300" actId="1076"/>
          <ac:spMkLst>
            <pc:docMk/>
            <pc:sldMk cId="0" sldId="264"/>
            <ac:spMk id="1634" creationId="{00000000-0000-0000-0000-000000000000}"/>
          </ac:spMkLst>
        </pc:spChg>
        <pc:spChg chg="del">
          <ac:chgData name="Paul Ku" userId="81388cc015646a44" providerId="LiveId" clId="{1BE4DC38-90AF-47B6-8173-0B7A56C31866}" dt="2024-04-17T00:14:56.908" v="264" actId="478"/>
          <ac:spMkLst>
            <pc:docMk/>
            <pc:sldMk cId="0" sldId="264"/>
            <ac:spMk id="1635" creationId="{00000000-0000-0000-0000-000000000000}"/>
          </ac:spMkLst>
        </pc:spChg>
        <pc:spChg chg="mod">
          <ac:chgData name="Paul Ku" userId="81388cc015646a44" providerId="LiveId" clId="{1BE4DC38-90AF-47B6-8173-0B7A56C31866}" dt="2024-04-17T00:16:43.615" v="284" actId="1076"/>
          <ac:spMkLst>
            <pc:docMk/>
            <pc:sldMk cId="0" sldId="264"/>
            <ac:spMk id="1695" creationId="{00000000-0000-0000-0000-000000000000}"/>
          </ac:spMkLst>
        </pc:spChg>
        <pc:spChg chg="mod">
          <ac:chgData name="Paul Ku" userId="81388cc015646a44" providerId="LiveId" clId="{1BE4DC38-90AF-47B6-8173-0B7A56C31866}" dt="2024-04-17T00:16:43.615" v="284" actId="1076"/>
          <ac:spMkLst>
            <pc:docMk/>
            <pc:sldMk cId="0" sldId="264"/>
            <ac:spMk id="1696" creationId="{00000000-0000-0000-0000-000000000000}"/>
          </ac:spMkLst>
        </pc:spChg>
        <pc:grpChg chg="mod">
          <ac:chgData name="Paul Ku" userId="81388cc015646a44" providerId="LiveId" clId="{1BE4DC38-90AF-47B6-8173-0B7A56C31866}" dt="2024-04-17T00:18:11.002" v="304" actId="1076"/>
          <ac:grpSpMkLst>
            <pc:docMk/>
            <pc:sldMk cId="0" sldId="264"/>
            <ac:grpSpMk id="1636" creationId="{00000000-0000-0000-0000-000000000000}"/>
          </ac:grpSpMkLst>
        </pc:grpChg>
        <pc:grpChg chg="mod">
          <ac:chgData name="Paul Ku" userId="81388cc015646a44" providerId="LiveId" clId="{1BE4DC38-90AF-47B6-8173-0B7A56C31866}" dt="2024-04-17T00:18:14.739" v="305" actId="1076"/>
          <ac:grpSpMkLst>
            <pc:docMk/>
            <pc:sldMk cId="0" sldId="264"/>
            <ac:grpSpMk id="1661" creationId="{00000000-0000-0000-0000-000000000000}"/>
          </ac:grpSpMkLst>
        </pc:grpChg>
      </pc:sldChg>
      <pc:sldChg chg="addSp delSp modSp mod ord">
        <pc:chgData name="Paul Ku" userId="81388cc015646a44" providerId="LiveId" clId="{1BE4DC38-90AF-47B6-8173-0B7A56C31866}" dt="2024-04-18T23:25:48.660" v="927" actId="108"/>
        <pc:sldMkLst>
          <pc:docMk/>
          <pc:sldMk cId="0" sldId="265"/>
        </pc:sldMkLst>
        <pc:spChg chg="add del mod">
          <ac:chgData name="Paul Ku" userId="81388cc015646a44" providerId="LiveId" clId="{1BE4DC38-90AF-47B6-8173-0B7A56C31866}" dt="2024-04-18T21:47:47.113" v="504" actId="478"/>
          <ac:spMkLst>
            <pc:docMk/>
            <pc:sldMk cId="0" sldId="265"/>
            <ac:spMk id="5" creationId="{D015C78A-254E-0758-8B06-45F440231BC4}"/>
          </ac:spMkLst>
        </pc:spChg>
        <pc:spChg chg="add del mod">
          <ac:chgData name="Paul Ku" userId="81388cc015646a44" providerId="LiveId" clId="{1BE4DC38-90AF-47B6-8173-0B7A56C31866}" dt="2024-04-18T21:47:44.176" v="503" actId="478"/>
          <ac:spMkLst>
            <pc:docMk/>
            <pc:sldMk cId="0" sldId="265"/>
            <ac:spMk id="7" creationId="{23F380F6-3114-8713-CC4F-037251514B2D}"/>
          </ac:spMkLst>
        </pc:spChg>
        <pc:spChg chg="add del mod">
          <ac:chgData name="Paul Ku" userId="81388cc015646a44" providerId="LiveId" clId="{1BE4DC38-90AF-47B6-8173-0B7A56C31866}" dt="2024-04-18T21:47:47.113" v="504" actId="478"/>
          <ac:spMkLst>
            <pc:docMk/>
            <pc:sldMk cId="0" sldId="265"/>
            <ac:spMk id="9" creationId="{7226FEB0-93E5-853A-8F34-6919335F7A80}"/>
          </ac:spMkLst>
        </pc:spChg>
        <pc:spChg chg="add del mod">
          <ac:chgData name="Paul Ku" userId="81388cc015646a44" providerId="LiveId" clId="{1BE4DC38-90AF-47B6-8173-0B7A56C31866}" dt="2024-04-18T21:47:44.176" v="503" actId="478"/>
          <ac:spMkLst>
            <pc:docMk/>
            <pc:sldMk cId="0" sldId="265"/>
            <ac:spMk id="11" creationId="{BE7BBCB5-0CEF-BD4C-CC4D-8A5B58221781}"/>
          </ac:spMkLst>
        </pc:spChg>
        <pc:spChg chg="mod">
          <ac:chgData name="Paul Ku" userId="81388cc015646a44" providerId="LiveId" clId="{1BE4DC38-90AF-47B6-8173-0B7A56C31866}" dt="2024-04-18T21:44:56.621" v="497" actId="20577"/>
          <ac:spMkLst>
            <pc:docMk/>
            <pc:sldMk cId="0" sldId="265"/>
            <ac:spMk id="1702" creationId="{00000000-0000-0000-0000-000000000000}"/>
          </ac:spMkLst>
        </pc:spChg>
        <pc:spChg chg="mod">
          <ac:chgData name="Paul Ku" userId="81388cc015646a44" providerId="LiveId" clId="{1BE4DC38-90AF-47B6-8173-0B7A56C31866}" dt="2024-04-18T23:25:48.660" v="927" actId="108"/>
          <ac:spMkLst>
            <pc:docMk/>
            <pc:sldMk cId="0" sldId="265"/>
            <ac:spMk id="1703" creationId="{00000000-0000-0000-0000-000000000000}"/>
          </ac:spMkLst>
        </pc:spChg>
        <pc:spChg chg="del">
          <ac:chgData name="Paul Ku" userId="81388cc015646a44" providerId="LiveId" clId="{1BE4DC38-90AF-47B6-8173-0B7A56C31866}" dt="2024-04-18T21:47:41.203" v="502" actId="478"/>
          <ac:spMkLst>
            <pc:docMk/>
            <pc:sldMk cId="0" sldId="265"/>
            <ac:spMk id="1704" creationId="{00000000-0000-0000-0000-000000000000}"/>
          </ac:spMkLst>
        </pc:spChg>
        <pc:spChg chg="del">
          <ac:chgData name="Paul Ku" userId="81388cc015646a44" providerId="LiveId" clId="{1BE4DC38-90AF-47B6-8173-0B7A56C31866}" dt="2024-04-18T21:47:41.203" v="502" actId="478"/>
          <ac:spMkLst>
            <pc:docMk/>
            <pc:sldMk cId="0" sldId="265"/>
            <ac:spMk id="1705" creationId="{00000000-0000-0000-0000-000000000000}"/>
          </ac:spMkLst>
        </pc:spChg>
        <pc:spChg chg="mod">
          <ac:chgData name="Paul Ku" userId="81388cc015646a44" providerId="LiveId" clId="{1BE4DC38-90AF-47B6-8173-0B7A56C31866}" dt="2024-04-18T23:24:24.315" v="921" actId="122"/>
          <ac:spMkLst>
            <pc:docMk/>
            <pc:sldMk cId="0" sldId="265"/>
            <ac:spMk id="1706" creationId="{00000000-0000-0000-0000-000000000000}"/>
          </ac:spMkLst>
        </pc:spChg>
        <pc:spChg chg="del">
          <ac:chgData name="Paul Ku" userId="81388cc015646a44" providerId="LiveId" clId="{1BE4DC38-90AF-47B6-8173-0B7A56C31866}" dt="2024-04-18T21:47:41.203" v="502" actId="478"/>
          <ac:spMkLst>
            <pc:docMk/>
            <pc:sldMk cId="0" sldId="265"/>
            <ac:spMk id="1707" creationId="{00000000-0000-0000-0000-000000000000}"/>
          </ac:spMkLst>
        </pc:spChg>
        <pc:spChg chg="del">
          <ac:chgData name="Paul Ku" userId="81388cc015646a44" providerId="LiveId" clId="{1BE4DC38-90AF-47B6-8173-0B7A56C31866}" dt="2024-04-18T21:47:41.203" v="502" actId="478"/>
          <ac:spMkLst>
            <pc:docMk/>
            <pc:sldMk cId="0" sldId="265"/>
            <ac:spMk id="1708" creationId="{00000000-0000-0000-0000-000000000000}"/>
          </ac:spMkLst>
        </pc:spChg>
        <pc:spChg chg="del">
          <ac:chgData name="Paul Ku" userId="81388cc015646a44" providerId="LiveId" clId="{1BE4DC38-90AF-47B6-8173-0B7A56C31866}" dt="2024-04-18T21:47:44.176" v="503" actId="478"/>
          <ac:spMkLst>
            <pc:docMk/>
            <pc:sldMk cId="0" sldId="265"/>
            <ac:spMk id="1781" creationId="{00000000-0000-0000-0000-000000000000}"/>
          </ac:spMkLst>
        </pc:spChg>
        <pc:grpChg chg="del">
          <ac:chgData name="Paul Ku" userId="81388cc015646a44" providerId="LiveId" clId="{1BE4DC38-90AF-47B6-8173-0B7A56C31866}" dt="2024-04-18T21:47:34.087" v="501" actId="478"/>
          <ac:grpSpMkLst>
            <pc:docMk/>
            <pc:sldMk cId="0" sldId="265"/>
            <ac:grpSpMk id="1709" creationId="{00000000-0000-0000-0000-000000000000}"/>
          </ac:grpSpMkLst>
        </pc:grpChg>
        <pc:grpChg chg="del">
          <ac:chgData name="Paul Ku" userId="81388cc015646a44" providerId="LiveId" clId="{1BE4DC38-90AF-47B6-8173-0B7A56C31866}" dt="2024-04-18T21:47:34.087" v="501" actId="478"/>
          <ac:grpSpMkLst>
            <pc:docMk/>
            <pc:sldMk cId="0" sldId="265"/>
            <ac:grpSpMk id="1727" creationId="{00000000-0000-0000-0000-000000000000}"/>
          </ac:grpSpMkLst>
        </pc:grpChg>
        <pc:grpChg chg="del">
          <ac:chgData name="Paul Ku" userId="81388cc015646a44" providerId="LiveId" clId="{1BE4DC38-90AF-47B6-8173-0B7A56C31866}" dt="2024-04-18T21:47:34.087" v="501" actId="478"/>
          <ac:grpSpMkLst>
            <pc:docMk/>
            <pc:sldMk cId="0" sldId="265"/>
            <ac:grpSpMk id="1759" creationId="{00000000-0000-0000-0000-000000000000}"/>
          </ac:grpSpMkLst>
        </pc:grpChg>
        <pc:picChg chg="add mod">
          <ac:chgData name="Paul Ku" userId="81388cc015646a44" providerId="LiveId" clId="{1BE4DC38-90AF-47B6-8173-0B7A56C31866}" dt="2024-04-18T21:48:04.381" v="505" actId="1076"/>
          <ac:picMkLst>
            <pc:docMk/>
            <pc:sldMk cId="0" sldId="265"/>
            <ac:picMk id="3" creationId="{76F3E73D-11EB-61F9-40E9-11023879013D}"/>
          </ac:picMkLst>
        </pc:picChg>
        <pc:picChg chg="mod">
          <ac:chgData name="Paul Ku" userId="81388cc015646a44" providerId="LiveId" clId="{1BE4DC38-90AF-47B6-8173-0B7A56C31866}" dt="2024-04-18T23:24:31.358" v="922" actId="1076"/>
          <ac:picMkLst>
            <pc:docMk/>
            <pc:sldMk cId="0" sldId="265"/>
            <ac:picMk id="4" creationId="{498535D4-9868-FB76-4CEA-D1D826834279}"/>
          </ac:picMkLst>
        </pc:picChg>
      </pc:sldChg>
      <pc:sldChg chg="addSp delSp modSp mod ord">
        <pc:chgData name="Paul Ku" userId="81388cc015646a44" providerId="LiveId" clId="{1BE4DC38-90AF-47B6-8173-0B7A56C31866}" dt="2024-04-18T23:24:07.271" v="916" actId="108"/>
        <pc:sldMkLst>
          <pc:docMk/>
          <pc:sldMk cId="0" sldId="266"/>
        </pc:sldMkLst>
        <pc:spChg chg="add del mod">
          <ac:chgData name="Paul Ku" userId="81388cc015646a44" providerId="LiveId" clId="{1BE4DC38-90AF-47B6-8173-0B7A56C31866}" dt="2024-04-18T20:21:57.845" v="374" actId="478"/>
          <ac:spMkLst>
            <pc:docMk/>
            <pc:sldMk cId="0" sldId="266"/>
            <ac:spMk id="3" creationId="{2CAFB540-073B-A95B-9130-B543969BB605}"/>
          </ac:spMkLst>
        </pc:spChg>
        <pc:spChg chg="add del mod">
          <ac:chgData name="Paul Ku" userId="81388cc015646a44" providerId="LiveId" clId="{1BE4DC38-90AF-47B6-8173-0B7A56C31866}" dt="2024-04-18T20:21:59.925" v="376" actId="478"/>
          <ac:spMkLst>
            <pc:docMk/>
            <pc:sldMk cId="0" sldId="266"/>
            <ac:spMk id="5" creationId="{EB5B1258-71BD-8944-1E12-763C4719195E}"/>
          </ac:spMkLst>
        </pc:spChg>
        <pc:spChg chg="add del mod">
          <ac:chgData name="Paul Ku" userId="81388cc015646a44" providerId="LiveId" clId="{1BE4DC38-90AF-47B6-8173-0B7A56C31866}" dt="2024-04-18T20:23:40.964" v="459" actId="478"/>
          <ac:spMkLst>
            <pc:docMk/>
            <pc:sldMk cId="0" sldId="266"/>
            <ac:spMk id="7" creationId="{E3C1C882-46E9-1A97-C716-58951DC27E97}"/>
          </ac:spMkLst>
        </pc:spChg>
        <pc:spChg chg="add del mod">
          <ac:chgData name="Paul Ku" userId="81388cc015646a44" providerId="LiveId" clId="{1BE4DC38-90AF-47B6-8173-0B7A56C31866}" dt="2024-04-18T20:23:45.223" v="461" actId="478"/>
          <ac:spMkLst>
            <pc:docMk/>
            <pc:sldMk cId="0" sldId="266"/>
            <ac:spMk id="9" creationId="{74D324E4-32DF-BF9C-89BA-3594F9150701}"/>
          </ac:spMkLst>
        </pc:spChg>
        <pc:spChg chg="add del mod">
          <ac:chgData name="Paul Ku" userId="81388cc015646a44" providerId="LiveId" clId="{1BE4DC38-90AF-47B6-8173-0B7A56C31866}" dt="2024-04-18T20:23:48.654" v="463" actId="478"/>
          <ac:spMkLst>
            <pc:docMk/>
            <pc:sldMk cId="0" sldId="266"/>
            <ac:spMk id="11" creationId="{1C0CB2E1-4D37-60D2-6041-8C1D9C58199B}"/>
          </ac:spMkLst>
        </pc:spChg>
        <pc:spChg chg="mod">
          <ac:chgData name="Paul Ku" userId="81388cc015646a44" providerId="LiveId" clId="{1BE4DC38-90AF-47B6-8173-0B7A56C31866}" dt="2024-04-18T20:21:28.196" v="371" actId="20577"/>
          <ac:spMkLst>
            <pc:docMk/>
            <pc:sldMk cId="0" sldId="266"/>
            <ac:spMk id="1787" creationId="{00000000-0000-0000-0000-000000000000}"/>
          </ac:spMkLst>
        </pc:spChg>
        <pc:spChg chg="mod">
          <ac:chgData name="Paul Ku" userId="81388cc015646a44" providerId="LiveId" clId="{1BE4DC38-90AF-47B6-8173-0B7A56C31866}" dt="2024-04-18T20:24:56.829" v="474" actId="14100"/>
          <ac:spMkLst>
            <pc:docMk/>
            <pc:sldMk cId="0" sldId="266"/>
            <ac:spMk id="1788" creationId="{00000000-0000-0000-0000-000000000000}"/>
          </ac:spMkLst>
        </pc:spChg>
        <pc:spChg chg="del mod">
          <ac:chgData name="Paul Ku" userId="81388cc015646a44" providerId="LiveId" clId="{1BE4DC38-90AF-47B6-8173-0B7A56C31866}" dt="2024-04-18T20:21:55.041" v="373" actId="478"/>
          <ac:spMkLst>
            <pc:docMk/>
            <pc:sldMk cId="0" sldId="266"/>
            <ac:spMk id="1789" creationId="{00000000-0000-0000-0000-000000000000}"/>
          </ac:spMkLst>
        </pc:spChg>
        <pc:spChg chg="del">
          <ac:chgData name="Paul Ku" userId="81388cc015646a44" providerId="LiveId" clId="{1BE4DC38-90AF-47B6-8173-0B7A56C31866}" dt="2024-04-18T20:21:59.005" v="375" actId="478"/>
          <ac:spMkLst>
            <pc:docMk/>
            <pc:sldMk cId="0" sldId="266"/>
            <ac:spMk id="1790" creationId="{00000000-0000-0000-0000-000000000000}"/>
          </ac:spMkLst>
        </pc:spChg>
        <pc:spChg chg="del">
          <ac:chgData name="Paul Ku" userId="81388cc015646a44" providerId="LiveId" clId="{1BE4DC38-90AF-47B6-8173-0B7A56C31866}" dt="2024-04-18T20:23:47.203" v="462" actId="478"/>
          <ac:spMkLst>
            <pc:docMk/>
            <pc:sldMk cId="0" sldId="266"/>
            <ac:spMk id="1791" creationId="{00000000-0000-0000-0000-000000000000}"/>
          </ac:spMkLst>
        </pc:spChg>
        <pc:spChg chg="mod">
          <ac:chgData name="Paul Ku" userId="81388cc015646a44" providerId="LiveId" clId="{1BE4DC38-90AF-47B6-8173-0B7A56C31866}" dt="2024-04-18T23:24:07.271" v="916" actId="108"/>
          <ac:spMkLst>
            <pc:docMk/>
            <pc:sldMk cId="0" sldId="266"/>
            <ac:spMk id="1792" creationId="{00000000-0000-0000-0000-000000000000}"/>
          </ac:spMkLst>
        </pc:spChg>
        <pc:spChg chg="mod">
          <ac:chgData name="Paul Ku" userId="81388cc015646a44" providerId="LiveId" clId="{1BE4DC38-90AF-47B6-8173-0B7A56C31866}" dt="2024-04-18T20:24:19.451" v="472" actId="14100"/>
          <ac:spMkLst>
            <pc:docMk/>
            <pc:sldMk cId="0" sldId="266"/>
            <ac:spMk id="1793" creationId="{00000000-0000-0000-0000-000000000000}"/>
          </ac:spMkLst>
        </pc:spChg>
        <pc:spChg chg="del">
          <ac:chgData name="Paul Ku" userId="81388cc015646a44" providerId="LiveId" clId="{1BE4DC38-90AF-47B6-8173-0B7A56C31866}" dt="2024-04-18T20:23:39.124" v="458" actId="478"/>
          <ac:spMkLst>
            <pc:docMk/>
            <pc:sldMk cId="0" sldId="266"/>
            <ac:spMk id="1794" creationId="{00000000-0000-0000-0000-000000000000}"/>
          </ac:spMkLst>
        </pc:spChg>
        <pc:spChg chg="del">
          <ac:chgData name="Paul Ku" userId="81388cc015646a44" providerId="LiveId" clId="{1BE4DC38-90AF-47B6-8173-0B7A56C31866}" dt="2024-04-18T20:23:42.905" v="460" actId="478"/>
          <ac:spMkLst>
            <pc:docMk/>
            <pc:sldMk cId="0" sldId="266"/>
            <ac:spMk id="1795" creationId="{00000000-0000-0000-0000-000000000000}"/>
          </ac:spMkLst>
        </pc:spChg>
      </pc:sldChg>
      <pc:sldChg chg="del">
        <pc:chgData name="Paul Ku" userId="81388cc015646a44" providerId="LiveId" clId="{1BE4DC38-90AF-47B6-8173-0B7A56C31866}" dt="2024-04-18T23:03:42.547" v="892" actId="47"/>
        <pc:sldMkLst>
          <pc:docMk/>
          <pc:sldMk cId="0" sldId="267"/>
        </pc:sldMkLst>
      </pc:sldChg>
      <pc:sldChg chg="del">
        <pc:chgData name="Paul Ku" userId="81388cc015646a44" providerId="LiveId" clId="{1BE4DC38-90AF-47B6-8173-0B7A56C31866}" dt="2024-04-18T23:05:07.350" v="908" actId="47"/>
        <pc:sldMkLst>
          <pc:docMk/>
          <pc:sldMk cId="0" sldId="268"/>
        </pc:sldMkLst>
      </pc:sldChg>
      <pc:sldChg chg="del">
        <pc:chgData name="Paul Ku" userId="81388cc015646a44" providerId="LiveId" clId="{1BE4DC38-90AF-47B6-8173-0B7A56C31866}" dt="2024-04-18T23:03:51.221" v="893" actId="47"/>
        <pc:sldMkLst>
          <pc:docMk/>
          <pc:sldMk cId="0" sldId="269"/>
        </pc:sldMkLst>
      </pc:sldChg>
      <pc:sldChg chg="addSp delSp modSp mod">
        <pc:chgData name="Paul Ku" userId="81388cc015646a44" providerId="LiveId" clId="{1BE4DC38-90AF-47B6-8173-0B7A56C31866}" dt="2024-04-18T23:21:37.710" v="915" actId="962"/>
        <pc:sldMkLst>
          <pc:docMk/>
          <pc:sldMk cId="0" sldId="270"/>
        </pc:sldMkLst>
        <pc:spChg chg="add mod">
          <ac:chgData name="Paul Ku" userId="81388cc015646a44" providerId="LiveId" clId="{1BE4DC38-90AF-47B6-8173-0B7A56C31866}" dt="2024-04-18T23:04:06.129" v="895" actId="478"/>
          <ac:spMkLst>
            <pc:docMk/>
            <pc:sldMk cId="0" sldId="270"/>
            <ac:spMk id="3" creationId="{A2B64DB5-84D7-4947-B01F-96E708D03F95}"/>
          </ac:spMkLst>
        </pc:spChg>
        <pc:spChg chg="del">
          <ac:chgData name="Paul Ku" userId="81388cc015646a44" providerId="LiveId" clId="{1BE4DC38-90AF-47B6-8173-0B7A56C31866}" dt="2024-04-18T23:04:01.175" v="894" actId="478"/>
          <ac:spMkLst>
            <pc:docMk/>
            <pc:sldMk cId="0" sldId="270"/>
            <ac:spMk id="2113" creationId="{00000000-0000-0000-0000-000000000000}"/>
          </ac:spMkLst>
        </pc:spChg>
        <pc:spChg chg="del">
          <ac:chgData name="Paul Ku" userId="81388cc015646a44" providerId="LiveId" clId="{1BE4DC38-90AF-47B6-8173-0B7A56C31866}" dt="2024-04-18T23:04:06.129" v="895" actId="478"/>
          <ac:spMkLst>
            <pc:docMk/>
            <pc:sldMk cId="0" sldId="270"/>
            <ac:spMk id="2115" creationId="{00000000-0000-0000-0000-000000000000}"/>
          </ac:spMkLst>
        </pc:spChg>
        <pc:picChg chg="add mod">
          <ac:chgData name="Paul Ku" userId="81388cc015646a44" providerId="LiveId" clId="{1BE4DC38-90AF-47B6-8173-0B7A56C31866}" dt="2024-04-18T23:21:37.710" v="915" actId="962"/>
          <ac:picMkLst>
            <pc:docMk/>
            <pc:sldMk cId="0" sldId="270"/>
            <ac:picMk id="4" creationId="{2639AE05-0744-C72A-062F-881FFFF0E4E4}"/>
          </ac:picMkLst>
        </pc:picChg>
      </pc:sldChg>
      <pc:sldChg chg="del">
        <pc:chgData name="Paul Ku" userId="81388cc015646a44" providerId="LiveId" clId="{1BE4DC38-90AF-47B6-8173-0B7A56C31866}" dt="2024-04-18T23:04:14.320" v="896" actId="47"/>
        <pc:sldMkLst>
          <pc:docMk/>
          <pc:sldMk cId="0" sldId="271"/>
        </pc:sldMkLst>
      </pc:sldChg>
      <pc:sldChg chg="del">
        <pc:chgData name="Paul Ku" userId="81388cc015646a44" providerId="LiveId" clId="{1BE4DC38-90AF-47B6-8173-0B7A56C31866}" dt="2024-04-18T23:04:27.201" v="897" actId="47"/>
        <pc:sldMkLst>
          <pc:docMk/>
          <pc:sldMk cId="0" sldId="272"/>
        </pc:sldMkLst>
      </pc:sldChg>
      <pc:sldChg chg="del">
        <pc:chgData name="Paul Ku" userId="81388cc015646a44" providerId="LiveId" clId="{1BE4DC38-90AF-47B6-8173-0B7A56C31866}" dt="2024-04-18T23:04:27.201" v="897" actId="47"/>
        <pc:sldMkLst>
          <pc:docMk/>
          <pc:sldMk cId="0" sldId="273"/>
        </pc:sldMkLst>
      </pc:sldChg>
      <pc:sldChg chg="del">
        <pc:chgData name="Paul Ku" userId="81388cc015646a44" providerId="LiveId" clId="{1BE4DC38-90AF-47B6-8173-0B7A56C31866}" dt="2024-04-18T23:04:27.201" v="897" actId="47"/>
        <pc:sldMkLst>
          <pc:docMk/>
          <pc:sldMk cId="0" sldId="274"/>
        </pc:sldMkLst>
      </pc:sldChg>
      <pc:sldChg chg="del">
        <pc:chgData name="Paul Ku" userId="81388cc015646a44" providerId="LiveId" clId="{1BE4DC38-90AF-47B6-8173-0B7A56C31866}" dt="2024-04-18T23:04:27.201" v="897" actId="47"/>
        <pc:sldMkLst>
          <pc:docMk/>
          <pc:sldMk cId="0" sldId="275"/>
        </pc:sldMkLst>
      </pc:sldChg>
      <pc:sldChg chg="del">
        <pc:chgData name="Paul Ku" userId="81388cc015646a44" providerId="LiveId" clId="{1BE4DC38-90AF-47B6-8173-0B7A56C31866}" dt="2024-04-18T23:04:27.201" v="897" actId="47"/>
        <pc:sldMkLst>
          <pc:docMk/>
          <pc:sldMk cId="0" sldId="276"/>
        </pc:sldMkLst>
      </pc:sldChg>
      <pc:sldChg chg="modSp mod">
        <pc:chgData name="Paul Ku" userId="81388cc015646a44" providerId="LiveId" clId="{1BE4DC38-90AF-47B6-8173-0B7A56C31866}" dt="2024-04-17T00:19:48.766" v="322" actId="6549"/>
        <pc:sldMkLst>
          <pc:docMk/>
          <pc:sldMk cId="0" sldId="277"/>
        </pc:sldMkLst>
        <pc:spChg chg="mod">
          <ac:chgData name="Paul Ku" userId="81388cc015646a44" providerId="LiveId" clId="{1BE4DC38-90AF-47B6-8173-0B7A56C31866}" dt="2024-04-17T00:19:48.766" v="322" actId="6549"/>
          <ac:spMkLst>
            <pc:docMk/>
            <pc:sldMk cId="0" sldId="277"/>
            <ac:spMk id="2708" creationId="{00000000-0000-0000-0000-000000000000}"/>
          </ac:spMkLst>
        </pc:spChg>
      </pc:sldChg>
      <pc:sldChg chg="del">
        <pc:chgData name="Paul Ku" userId="81388cc015646a44" providerId="LiveId" clId="{1BE4DC38-90AF-47B6-8173-0B7A56C31866}" dt="2024-04-17T00:20:05.307" v="323" actId="47"/>
        <pc:sldMkLst>
          <pc:docMk/>
          <pc:sldMk cId="0" sldId="278"/>
        </pc:sldMkLst>
      </pc:sldChg>
      <pc:sldChg chg="del">
        <pc:chgData name="Paul Ku" userId="81388cc015646a44" providerId="LiveId" clId="{1BE4DC38-90AF-47B6-8173-0B7A56C31866}" dt="2024-04-17T00:20:15.564" v="324" actId="47"/>
        <pc:sldMkLst>
          <pc:docMk/>
          <pc:sldMk cId="0" sldId="279"/>
        </pc:sldMkLst>
      </pc:sldChg>
      <pc:sldChg chg="del">
        <pc:chgData name="Paul Ku" userId="81388cc015646a44" providerId="LiveId" clId="{1BE4DC38-90AF-47B6-8173-0B7A56C31866}" dt="2024-04-18T23:05:02.077" v="907" actId="47"/>
        <pc:sldMkLst>
          <pc:docMk/>
          <pc:sldMk cId="0" sldId="280"/>
        </pc:sldMkLst>
      </pc:sldChg>
      <pc:sldChg chg="del">
        <pc:chgData name="Paul Ku" userId="81388cc015646a44" providerId="LiveId" clId="{1BE4DC38-90AF-47B6-8173-0B7A56C31866}" dt="2024-04-18T23:04:59.933" v="906" actId="47"/>
        <pc:sldMkLst>
          <pc:docMk/>
          <pc:sldMk cId="0" sldId="281"/>
        </pc:sldMkLst>
      </pc:sldChg>
      <pc:sldChg chg="del">
        <pc:chgData name="Paul Ku" userId="81388cc015646a44" providerId="LiveId" clId="{1BE4DC38-90AF-47B6-8173-0B7A56C31866}" dt="2024-04-18T23:04:58.802" v="905" actId="47"/>
        <pc:sldMkLst>
          <pc:docMk/>
          <pc:sldMk cId="0" sldId="282"/>
        </pc:sldMkLst>
      </pc:sldChg>
      <pc:sldChg chg="modSp del mod">
        <pc:chgData name="Paul Ku" userId="81388cc015646a44" providerId="LiveId" clId="{1BE4DC38-90AF-47B6-8173-0B7A56C31866}" dt="2024-04-18T23:04:57.499" v="904" actId="47"/>
        <pc:sldMkLst>
          <pc:docMk/>
          <pc:sldMk cId="0" sldId="283"/>
        </pc:sldMkLst>
        <pc:graphicFrameChg chg="mod modGraphic">
          <ac:chgData name="Paul Ku" userId="81388cc015646a44" providerId="LiveId" clId="{1BE4DC38-90AF-47B6-8173-0B7A56C31866}" dt="2024-04-18T22:32:08.622" v="524" actId="14100"/>
          <ac:graphicFrameMkLst>
            <pc:docMk/>
            <pc:sldMk cId="0" sldId="283"/>
            <ac:graphicFrameMk id="3139" creationId="{00000000-0000-0000-0000-000000000000}"/>
          </ac:graphicFrameMkLst>
        </pc:graphicFrameChg>
      </pc:sldChg>
      <pc:sldChg chg="del">
        <pc:chgData name="Paul Ku" userId="81388cc015646a44" providerId="LiveId" clId="{1BE4DC38-90AF-47B6-8173-0B7A56C31866}" dt="2024-04-18T22:33:07.889" v="526" actId="47"/>
        <pc:sldMkLst>
          <pc:docMk/>
          <pc:sldMk cId="0" sldId="284"/>
        </pc:sldMkLst>
      </pc:sldChg>
      <pc:sldChg chg="del">
        <pc:chgData name="Paul Ku" userId="81388cc015646a44" providerId="LiveId" clId="{1BE4DC38-90AF-47B6-8173-0B7A56C31866}" dt="2024-04-18T22:33:04.806" v="525" actId="47"/>
        <pc:sldMkLst>
          <pc:docMk/>
          <pc:sldMk cId="0" sldId="285"/>
        </pc:sldMkLst>
      </pc:sldChg>
      <pc:sldChg chg="addSp delSp modSp mod ord">
        <pc:chgData name="Paul Ku" userId="81388cc015646a44" providerId="LiveId" clId="{1BE4DC38-90AF-47B6-8173-0B7A56C31866}" dt="2024-04-18T23:27:33.859" v="938" actId="1076"/>
        <pc:sldMkLst>
          <pc:docMk/>
          <pc:sldMk cId="0" sldId="286"/>
        </pc:sldMkLst>
        <pc:spChg chg="add del mod">
          <ac:chgData name="Paul Ku" userId="81388cc015646a44" providerId="LiveId" clId="{1BE4DC38-90AF-47B6-8173-0B7A56C31866}" dt="2024-04-18T23:26:59.620" v="933" actId="478"/>
          <ac:spMkLst>
            <pc:docMk/>
            <pc:sldMk cId="0" sldId="286"/>
            <ac:spMk id="3" creationId="{F018AF8A-21A2-E2DC-1C58-7C4DB6168199}"/>
          </ac:spMkLst>
        </pc:spChg>
        <pc:spChg chg="add del mod">
          <ac:chgData name="Paul Ku" userId="81388cc015646a44" providerId="LiveId" clId="{1BE4DC38-90AF-47B6-8173-0B7A56C31866}" dt="2024-04-18T23:27:16.228" v="936" actId="478"/>
          <ac:spMkLst>
            <pc:docMk/>
            <pc:sldMk cId="0" sldId="286"/>
            <ac:spMk id="5" creationId="{CB5ED266-540A-2D5C-DAEB-EAFFB9F68DD4}"/>
          </ac:spMkLst>
        </pc:spChg>
        <pc:spChg chg="add mod">
          <ac:chgData name="Paul Ku" userId="81388cc015646a44" providerId="LiveId" clId="{1BE4DC38-90AF-47B6-8173-0B7A56C31866}" dt="2024-04-18T23:27:33.859" v="938" actId="1076"/>
          <ac:spMkLst>
            <pc:docMk/>
            <pc:sldMk cId="0" sldId="286"/>
            <ac:spMk id="6" creationId="{00000000-0000-0000-0000-000000000000}"/>
          </ac:spMkLst>
        </pc:spChg>
        <pc:spChg chg="add mod">
          <ac:chgData name="Paul Ku" userId="81388cc015646a44" providerId="LiveId" clId="{1BE4DC38-90AF-47B6-8173-0B7A56C31866}" dt="2024-04-18T23:27:22.791" v="937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Paul Ku" userId="81388cc015646a44" providerId="LiveId" clId="{1BE4DC38-90AF-47B6-8173-0B7A56C31866}" dt="2024-04-18T22:33:46.940" v="549" actId="20577"/>
          <ac:spMkLst>
            <pc:docMk/>
            <pc:sldMk cId="0" sldId="286"/>
            <ac:spMk id="3285" creationId="{00000000-0000-0000-0000-000000000000}"/>
          </ac:spMkLst>
        </pc:spChg>
        <pc:spChg chg="mod">
          <ac:chgData name="Paul Ku" userId="81388cc015646a44" providerId="LiveId" clId="{1BE4DC38-90AF-47B6-8173-0B7A56C31866}" dt="2024-04-18T23:24:56.925" v="924" actId="1076"/>
          <ac:spMkLst>
            <pc:docMk/>
            <pc:sldMk cId="0" sldId="286"/>
            <ac:spMk id="3286" creationId="{00000000-0000-0000-0000-000000000000}"/>
          </ac:spMkLst>
        </pc:spChg>
        <pc:spChg chg="mod">
          <ac:chgData name="Paul Ku" userId="81388cc015646a44" providerId="LiveId" clId="{1BE4DC38-90AF-47B6-8173-0B7A56C31866}" dt="2024-04-18T23:25:10.432" v="926" actId="1076"/>
          <ac:spMkLst>
            <pc:docMk/>
            <pc:sldMk cId="0" sldId="286"/>
            <ac:spMk id="3287" creationId="{00000000-0000-0000-0000-000000000000}"/>
          </ac:spMkLst>
        </pc:spChg>
        <pc:spChg chg="mod">
          <ac:chgData name="Paul Ku" userId="81388cc015646a44" providerId="LiveId" clId="{1BE4DC38-90AF-47B6-8173-0B7A56C31866}" dt="2024-04-18T22:43:20.050" v="710" actId="20577"/>
          <ac:spMkLst>
            <pc:docMk/>
            <pc:sldMk cId="0" sldId="286"/>
            <ac:spMk id="3288" creationId="{00000000-0000-0000-0000-000000000000}"/>
          </ac:spMkLst>
        </pc:spChg>
        <pc:spChg chg="mod">
          <ac:chgData name="Paul Ku" userId="81388cc015646a44" providerId="LiveId" clId="{1BE4DC38-90AF-47B6-8173-0B7A56C31866}" dt="2024-04-18T22:38:50.187" v="628" actId="108"/>
          <ac:spMkLst>
            <pc:docMk/>
            <pc:sldMk cId="0" sldId="286"/>
            <ac:spMk id="3289" creationId="{00000000-0000-0000-0000-000000000000}"/>
          </ac:spMkLst>
        </pc:spChg>
        <pc:spChg chg="del mod">
          <ac:chgData name="Paul Ku" userId="81388cc015646a44" providerId="LiveId" clId="{1BE4DC38-90AF-47B6-8173-0B7A56C31866}" dt="2024-04-18T23:26:19.544" v="928" actId="21"/>
          <ac:spMkLst>
            <pc:docMk/>
            <pc:sldMk cId="0" sldId="286"/>
            <ac:spMk id="3290" creationId="{00000000-0000-0000-0000-000000000000}"/>
          </ac:spMkLst>
        </pc:spChg>
        <pc:spChg chg="mod">
          <ac:chgData name="Paul Ku" userId="81388cc015646a44" providerId="LiveId" clId="{1BE4DC38-90AF-47B6-8173-0B7A56C31866}" dt="2024-04-18T23:25:10.432" v="926" actId="1076"/>
          <ac:spMkLst>
            <pc:docMk/>
            <pc:sldMk cId="0" sldId="286"/>
            <ac:spMk id="3291" creationId="{00000000-0000-0000-0000-000000000000}"/>
          </ac:spMkLst>
        </pc:spChg>
        <pc:spChg chg="mod">
          <ac:chgData name="Paul Ku" userId="81388cc015646a44" providerId="LiveId" clId="{1BE4DC38-90AF-47B6-8173-0B7A56C31866}" dt="2024-04-18T22:38:28.353" v="626" actId="20577"/>
          <ac:spMkLst>
            <pc:docMk/>
            <pc:sldMk cId="0" sldId="286"/>
            <ac:spMk id="3292" creationId="{00000000-0000-0000-0000-000000000000}"/>
          </ac:spMkLst>
        </pc:spChg>
        <pc:spChg chg="del mod">
          <ac:chgData name="Paul Ku" userId="81388cc015646a44" providerId="LiveId" clId="{1BE4DC38-90AF-47B6-8173-0B7A56C31866}" dt="2024-04-18T23:26:19.544" v="928" actId="21"/>
          <ac:spMkLst>
            <pc:docMk/>
            <pc:sldMk cId="0" sldId="286"/>
            <ac:spMk id="3293" creationId="{00000000-0000-0000-0000-000000000000}"/>
          </ac:spMkLst>
        </pc:spChg>
        <pc:spChg chg="mod">
          <ac:chgData name="Paul Ku" userId="81388cc015646a44" providerId="LiveId" clId="{1BE4DC38-90AF-47B6-8173-0B7A56C31866}" dt="2024-04-18T23:24:56.925" v="924" actId="1076"/>
          <ac:spMkLst>
            <pc:docMk/>
            <pc:sldMk cId="0" sldId="286"/>
            <ac:spMk id="3294" creationId="{00000000-0000-0000-0000-000000000000}"/>
          </ac:spMkLst>
        </pc:spChg>
        <pc:spChg chg="mod">
          <ac:chgData name="Paul Ku" userId="81388cc015646a44" providerId="LiveId" clId="{1BE4DC38-90AF-47B6-8173-0B7A56C31866}" dt="2024-04-18T22:39:59.199" v="689" actId="14100"/>
          <ac:spMkLst>
            <pc:docMk/>
            <pc:sldMk cId="0" sldId="286"/>
            <ac:spMk id="3295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296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297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298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299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300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301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302" creationId="{00000000-0000-0000-0000-000000000000}"/>
          </ac:spMkLst>
        </pc:spChg>
        <pc:spChg chg="mod">
          <ac:chgData name="Paul Ku" userId="81388cc015646a44" providerId="LiveId" clId="{1BE4DC38-90AF-47B6-8173-0B7A56C31866}" dt="2024-04-18T23:25:10.432" v="926" actId="1076"/>
          <ac:spMkLst>
            <pc:docMk/>
            <pc:sldMk cId="0" sldId="286"/>
            <ac:spMk id="3303" creationId="{00000000-0000-0000-0000-000000000000}"/>
          </ac:spMkLst>
        </pc:spChg>
        <pc:spChg chg="mod">
          <ac:chgData name="Paul Ku" userId="81388cc015646a44" providerId="LiveId" clId="{1BE4DC38-90AF-47B6-8173-0B7A56C31866}" dt="2024-04-18T22:35:13.046" v="567" actId="1076"/>
          <ac:spMkLst>
            <pc:docMk/>
            <pc:sldMk cId="0" sldId="286"/>
            <ac:spMk id="3304" creationId="{00000000-0000-0000-0000-000000000000}"/>
          </ac:spMkLst>
        </pc:spChg>
      </pc:sldChg>
      <pc:sldChg chg="del">
        <pc:chgData name="Paul Ku" userId="81388cc015646a44" providerId="LiveId" clId="{1BE4DC38-90AF-47B6-8173-0B7A56C31866}" dt="2024-04-18T23:04:56.167" v="903" actId="47"/>
        <pc:sldMkLst>
          <pc:docMk/>
          <pc:sldMk cId="0" sldId="287"/>
        </pc:sldMkLst>
      </pc:sldChg>
      <pc:sldChg chg="del">
        <pc:chgData name="Paul Ku" userId="81388cc015646a44" providerId="LiveId" clId="{1BE4DC38-90AF-47B6-8173-0B7A56C31866}" dt="2024-04-18T23:04:53.326" v="902" actId="47"/>
        <pc:sldMkLst>
          <pc:docMk/>
          <pc:sldMk cId="0" sldId="288"/>
        </pc:sldMkLst>
      </pc:sldChg>
      <pc:sldChg chg="del">
        <pc:chgData name="Paul Ku" userId="81388cc015646a44" providerId="LiveId" clId="{1BE4DC38-90AF-47B6-8173-0B7A56C31866}" dt="2024-04-18T23:04:50.735" v="901" actId="47"/>
        <pc:sldMkLst>
          <pc:docMk/>
          <pc:sldMk cId="0" sldId="289"/>
        </pc:sldMkLst>
      </pc:sldChg>
      <pc:sldChg chg="del">
        <pc:chgData name="Paul Ku" userId="81388cc015646a44" providerId="LiveId" clId="{1BE4DC38-90AF-47B6-8173-0B7A56C31866}" dt="2024-04-18T23:04:48.847" v="900" actId="47"/>
        <pc:sldMkLst>
          <pc:docMk/>
          <pc:sldMk cId="0" sldId="290"/>
        </pc:sldMkLst>
      </pc:sldChg>
      <pc:sldChg chg="del">
        <pc:chgData name="Paul Ku" userId="81388cc015646a44" providerId="LiveId" clId="{1BE4DC38-90AF-47B6-8173-0B7A56C31866}" dt="2024-04-18T23:04:45.085" v="899" actId="47"/>
        <pc:sldMkLst>
          <pc:docMk/>
          <pc:sldMk cId="0" sldId="291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292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293"/>
        </pc:sldMkLst>
      </pc:sldChg>
      <pc:sldChg chg="del">
        <pc:chgData name="Paul Ku" userId="81388cc015646a44" providerId="LiveId" clId="{1BE4DC38-90AF-47B6-8173-0B7A56C31866}" dt="2024-04-16T00:48:31.210" v="0" actId="47"/>
        <pc:sldMkLst>
          <pc:docMk/>
          <pc:sldMk cId="0" sldId="294"/>
        </pc:sldMkLst>
      </pc:sldChg>
      <pc:sldChg chg="del">
        <pc:chgData name="Paul Ku" userId="81388cc015646a44" providerId="LiveId" clId="{1BE4DC38-90AF-47B6-8173-0B7A56C31866}" dt="2024-04-16T00:48:33.895" v="1" actId="47"/>
        <pc:sldMkLst>
          <pc:docMk/>
          <pc:sldMk cId="0" sldId="295"/>
        </pc:sldMkLst>
      </pc:sldChg>
      <pc:sldChg chg="del">
        <pc:chgData name="Paul Ku" userId="81388cc015646a44" providerId="LiveId" clId="{1BE4DC38-90AF-47B6-8173-0B7A56C31866}" dt="2024-04-16T00:48:37.006" v="2" actId="47"/>
        <pc:sldMkLst>
          <pc:docMk/>
          <pc:sldMk cId="0" sldId="296"/>
        </pc:sldMkLst>
      </pc:sldChg>
      <pc:sldChg chg="del">
        <pc:chgData name="Paul Ku" userId="81388cc015646a44" providerId="LiveId" clId="{1BE4DC38-90AF-47B6-8173-0B7A56C31866}" dt="2024-04-16T00:48:48.431" v="3" actId="47"/>
        <pc:sldMkLst>
          <pc:docMk/>
          <pc:sldMk cId="0" sldId="297"/>
        </pc:sldMkLst>
      </pc:sldChg>
      <pc:sldChg chg="del">
        <pc:chgData name="Paul Ku" userId="81388cc015646a44" providerId="LiveId" clId="{1BE4DC38-90AF-47B6-8173-0B7A56C31866}" dt="2024-04-16T00:48:54.555" v="4" actId="47"/>
        <pc:sldMkLst>
          <pc:docMk/>
          <pc:sldMk cId="0" sldId="298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299"/>
        </pc:sldMkLst>
      </pc:sldChg>
      <pc:sldChg chg="del">
        <pc:chgData name="Paul Ku" userId="81388cc015646a44" providerId="LiveId" clId="{1BE4DC38-90AF-47B6-8173-0B7A56C31866}" dt="2024-04-16T00:48:59.414" v="5" actId="47"/>
        <pc:sldMkLst>
          <pc:docMk/>
          <pc:sldMk cId="0" sldId="300"/>
        </pc:sldMkLst>
      </pc:sldChg>
      <pc:sldChg chg="del">
        <pc:chgData name="Paul Ku" userId="81388cc015646a44" providerId="LiveId" clId="{1BE4DC38-90AF-47B6-8173-0B7A56C31866}" dt="2024-04-16T00:49:00.989" v="6" actId="47"/>
        <pc:sldMkLst>
          <pc:docMk/>
          <pc:sldMk cId="0" sldId="301"/>
        </pc:sldMkLst>
      </pc:sldChg>
      <pc:sldChg chg="del">
        <pc:chgData name="Paul Ku" userId="81388cc015646a44" providerId="LiveId" clId="{1BE4DC38-90AF-47B6-8173-0B7A56C31866}" dt="2024-04-16T00:49:10.846" v="7" actId="47"/>
        <pc:sldMkLst>
          <pc:docMk/>
          <pc:sldMk cId="0" sldId="302"/>
        </pc:sldMkLst>
      </pc:sldChg>
      <pc:sldChg chg="del">
        <pc:chgData name="Paul Ku" userId="81388cc015646a44" providerId="LiveId" clId="{1BE4DC38-90AF-47B6-8173-0B7A56C31866}" dt="2024-04-16T00:49:13.580" v="8" actId="47"/>
        <pc:sldMkLst>
          <pc:docMk/>
          <pc:sldMk cId="0" sldId="303"/>
        </pc:sldMkLst>
      </pc:sldChg>
      <pc:sldChg chg="del">
        <pc:chgData name="Paul Ku" userId="81388cc015646a44" providerId="LiveId" clId="{1BE4DC38-90AF-47B6-8173-0B7A56C31866}" dt="2024-04-16T00:49:18.251" v="9" actId="47"/>
        <pc:sldMkLst>
          <pc:docMk/>
          <pc:sldMk cId="0" sldId="304"/>
        </pc:sldMkLst>
      </pc:sldChg>
      <pc:sldChg chg="add del">
        <pc:chgData name="Paul Ku" userId="81388cc015646a44" providerId="LiveId" clId="{1BE4DC38-90AF-47B6-8173-0B7A56C31866}" dt="2024-04-18T23:04:41.525" v="898" actId="47"/>
        <pc:sldMkLst>
          <pc:docMk/>
          <pc:sldMk cId="0" sldId="305"/>
        </pc:sldMkLst>
      </pc:sldChg>
      <pc:sldChg chg="modSp del mod">
        <pc:chgData name="Paul Ku" userId="81388cc015646a44" providerId="LiveId" clId="{1BE4DC38-90AF-47B6-8173-0B7A56C31866}" dt="2024-04-18T23:04:41.525" v="898" actId="47"/>
        <pc:sldMkLst>
          <pc:docMk/>
          <pc:sldMk cId="0" sldId="306"/>
        </pc:sldMkLst>
        <pc:grpChg chg="mod">
          <ac:chgData name="Paul Ku" userId="81388cc015646a44" providerId="LiveId" clId="{1BE4DC38-90AF-47B6-8173-0B7A56C31866}" dt="2024-04-16T00:49:36.117" v="14" actId="1076"/>
          <ac:grpSpMkLst>
            <pc:docMk/>
            <pc:sldMk cId="0" sldId="306"/>
            <ac:grpSpMk id="11341" creationId="{00000000-0000-0000-0000-000000000000}"/>
          </ac:grpSpMkLst>
        </pc:grpChg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307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308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309"/>
        </pc:sldMkLst>
      </pc:sldChg>
      <pc:sldChg chg="del">
        <pc:chgData name="Paul Ku" userId="81388cc015646a44" providerId="LiveId" clId="{1BE4DC38-90AF-47B6-8173-0B7A56C31866}" dt="2024-04-18T23:04:41.525" v="898" actId="47"/>
        <pc:sldMkLst>
          <pc:docMk/>
          <pc:sldMk cId="0" sldId="310"/>
        </pc:sldMkLst>
      </pc:sldChg>
      <pc:sldChg chg="modSp add del mod">
        <pc:chgData name="Paul Ku" userId="81388cc015646a44" providerId="LiveId" clId="{1BE4DC38-90AF-47B6-8173-0B7A56C31866}" dt="2024-04-18T22:44:13.706" v="723" actId="47"/>
        <pc:sldMkLst>
          <pc:docMk/>
          <pc:sldMk cId="3008336356" sldId="311"/>
        </pc:sldMkLst>
        <pc:spChg chg="mod">
          <ac:chgData name="Paul Ku" userId="81388cc015646a44" providerId="LiveId" clId="{1BE4DC38-90AF-47B6-8173-0B7A56C31866}" dt="2024-04-18T22:44:02.671" v="718" actId="20577"/>
          <ac:spMkLst>
            <pc:docMk/>
            <pc:sldMk cId="3008336356" sldId="311"/>
            <ac:spMk id="3296" creationId="{00000000-0000-0000-0000-000000000000}"/>
          </ac:spMkLst>
        </pc:spChg>
        <pc:spChg chg="mod">
          <ac:chgData name="Paul Ku" userId="81388cc015646a44" providerId="LiveId" clId="{1BE4DC38-90AF-47B6-8173-0B7A56C31866}" dt="2024-04-18T22:44:05.306" v="720" actId="20577"/>
          <ac:spMkLst>
            <pc:docMk/>
            <pc:sldMk cId="3008336356" sldId="311"/>
            <ac:spMk id="3297" creationId="{00000000-0000-0000-0000-000000000000}"/>
          </ac:spMkLst>
        </pc:spChg>
        <pc:spChg chg="mod">
          <ac:chgData name="Paul Ku" userId="81388cc015646a44" providerId="LiveId" clId="{1BE4DC38-90AF-47B6-8173-0B7A56C31866}" dt="2024-04-18T22:44:08.424" v="722" actId="20577"/>
          <ac:spMkLst>
            <pc:docMk/>
            <pc:sldMk cId="3008336356" sldId="311"/>
            <ac:spMk id="3298" creationId="{00000000-0000-0000-0000-000000000000}"/>
          </ac:spMkLst>
        </pc:spChg>
      </pc:sldChg>
      <pc:sldChg chg="addSp delSp modSp add mod">
        <pc:chgData name="Paul Ku" userId="81388cc015646a44" providerId="LiveId" clId="{1BE4DC38-90AF-47B6-8173-0B7A56C31866}" dt="2024-04-18T23:32:10.558" v="984" actId="14100"/>
        <pc:sldMkLst>
          <pc:docMk/>
          <pc:sldMk cId="4084790835" sldId="311"/>
        </pc:sldMkLst>
        <pc:spChg chg="add mod">
          <ac:chgData name="Paul Ku" userId="81388cc015646a44" providerId="LiveId" clId="{1BE4DC38-90AF-47B6-8173-0B7A56C31866}" dt="2024-04-18T23:30:55.337" v="954" actId="1076"/>
          <ac:spMkLst>
            <pc:docMk/>
            <pc:sldMk cId="4084790835" sldId="311"/>
            <ac:spMk id="2" creationId="{00000000-0000-0000-0000-000000000000}"/>
          </ac:spMkLst>
        </pc:spChg>
        <pc:spChg chg="add mod">
          <ac:chgData name="Paul Ku" userId="81388cc015646a44" providerId="LiveId" clId="{1BE4DC38-90AF-47B6-8173-0B7A56C31866}" dt="2024-04-18T23:30:49.060" v="953" actId="1076"/>
          <ac:spMkLst>
            <pc:docMk/>
            <pc:sldMk cId="4084790835" sldId="311"/>
            <ac:spMk id="3" creationId="{00000000-0000-0000-0000-000000000000}"/>
          </ac:spMkLst>
        </pc:spChg>
        <pc:spChg chg="add del mod">
          <ac:chgData name="Paul Ku" userId="81388cc015646a44" providerId="LiveId" clId="{1BE4DC38-90AF-47B6-8173-0B7A56C31866}" dt="2024-04-18T23:30:02.315" v="945" actId="478"/>
          <ac:spMkLst>
            <pc:docMk/>
            <pc:sldMk cId="4084790835" sldId="311"/>
            <ac:spMk id="5" creationId="{013488B1-C1CC-472E-DB67-FD9A27D7D497}"/>
          </ac:spMkLst>
        </pc:spChg>
        <pc:spChg chg="add del mod">
          <ac:chgData name="Paul Ku" userId="81388cc015646a44" providerId="LiveId" clId="{1BE4DC38-90AF-47B6-8173-0B7A56C31866}" dt="2024-04-18T23:30:02.315" v="945" actId="478"/>
          <ac:spMkLst>
            <pc:docMk/>
            <pc:sldMk cId="4084790835" sldId="311"/>
            <ac:spMk id="7" creationId="{DACDC173-0BC3-3AE7-6444-B12C26817D72}"/>
          </ac:spMkLst>
        </pc:spChg>
        <pc:spChg chg="mod">
          <ac:chgData name="Paul Ku" userId="81388cc015646a44" providerId="LiveId" clId="{1BE4DC38-90AF-47B6-8173-0B7A56C31866}" dt="2024-04-18T23:31:02.572" v="955" actId="1076"/>
          <ac:spMkLst>
            <pc:docMk/>
            <pc:sldMk cId="4084790835" sldId="311"/>
            <ac:spMk id="3286" creationId="{00000000-0000-0000-0000-000000000000}"/>
          </ac:spMkLst>
        </pc:spChg>
        <pc:spChg chg="mod">
          <ac:chgData name="Paul Ku" userId="81388cc015646a44" providerId="LiveId" clId="{1BE4DC38-90AF-47B6-8173-0B7A56C31866}" dt="2024-04-18T23:29:48.313" v="944" actId="1076"/>
          <ac:spMkLst>
            <pc:docMk/>
            <pc:sldMk cId="4084790835" sldId="311"/>
            <ac:spMk id="3287" creationId="{00000000-0000-0000-0000-000000000000}"/>
          </ac:spMkLst>
        </pc:spChg>
        <pc:spChg chg="del mod">
          <ac:chgData name="Paul Ku" userId="81388cc015646a44" providerId="LiveId" clId="{1BE4DC38-90AF-47B6-8173-0B7A56C31866}" dt="2024-04-18T23:32:05.405" v="983" actId="478"/>
          <ac:spMkLst>
            <pc:docMk/>
            <pc:sldMk cId="4084790835" sldId="311"/>
            <ac:spMk id="3288" creationId="{00000000-0000-0000-0000-000000000000}"/>
          </ac:spMkLst>
        </pc:spChg>
        <pc:spChg chg="mod">
          <ac:chgData name="Paul Ku" userId="81388cc015646a44" providerId="LiveId" clId="{1BE4DC38-90AF-47B6-8173-0B7A56C31866}" dt="2024-04-18T23:31:09.171" v="956" actId="1076"/>
          <ac:spMkLst>
            <pc:docMk/>
            <pc:sldMk cId="4084790835" sldId="311"/>
            <ac:spMk id="3289" creationId="{00000000-0000-0000-0000-000000000000}"/>
          </ac:spMkLst>
        </pc:spChg>
        <pc:spChg chg="del mod">
          <ac:chgData name="Paul Ku" userId="81388cc015646a44" providerId="LiveId" clId="{1BE4DC38-90AF-47B6-8173-0B7A56C31866}" dt="2024-04-18T23:26:48.596" v="931" actId="21"/>
          <ac:spMkLst>
            <pc:docMk/>
            <pc:sldMk cId="4084790835" sldId="311"/>
            <ac:spMk id="3290" creationId="{00000000-0000-0000-0000-000000000000}"/>
          </ac:spMkLst>
        </pc:spChg>
        <pc:spChg chg="mod">
          <ac:chgData name="Paul Ku" userId="81388cc015646a44" providerId="LiveId" clId="{1BE4DC38-90AF-47B6-8173-0B7A56C31866}" dt="2024-04-18T23:29:48.313" v="944" actId="1076"/>
          <ac:spMkLst>
            <pc:docMk/>
            <pc:sldMk cId="4084790835" sldId="311"/>
            <ac:spMk id="3291" creationId="{00000000-0000-0000-0000-000000000000}"/>
          </ac:spMkLst>
        </pc:spChg>
        <pc:spChg chg="mod">
          <ac:chgData name="Paul Ku" userId="81388cc015646a44" providerId="LiveId" clId="{1BE4DC38-90AF-47B6-8173-0B7A56C31866}" dt="2024-04-18T23:30:12.288" v="947" actId="1076"/>
          <ac:spMkLst>
            <pc:docMk/>
            <pc:sldMk cId="4084790835" sldId="311"/>
            <ac:spMk id="3292" creationId="{00000000-0000-0000-0000-000000000000}"/>
          </ac:spMkLst>
        </pc:spChg>
        <pc:spChg chg="del mod">
          <ac:chgData name="Paul Ku" userId="81388cc015646a44" providerId="LiveId" clId="{1BE4DC38-90AF-47B6-8173-0B7A56C31866}" dt="2024-04-18T23:26:48.596" v="931" actId="21"/>
          <ac:spMkLst>
            <pc:docMk/>
            <pc:sldMk cId="4084790835" sldId="311"/>
            <ac:spMk id="3293" creationId="{00000000-0000-0000-0000-000000000000}"/>
          </ac:spMkLst>
        </pc:spChg>
        <pc:spChg chg="mod">
          <ac:chgData name="Paul Ku" userId="81388cc015646a44" providerId="LiveId" clId="{1BE4DC38-90AF-47B6-8173-0B7A56C31866}" dt="2024-04-18T23:30:37.843" v="950" actId="1076"/>
          <ac:spMkLst>
            <pc:docMk/>
            <pc:sldMk cId="4084790835" sldId="311"/>
            <ac:spMk id="3294" creationId="{00000000-0000-0000-0000-000000000000}"/>
          </ac:spMkLst>
        </pc:spChg>
        <pc:spChg chg="mod">
          <ac:chgData name="Paul Ku" userId="81388cc015646a44" providerId="LiveId" clId="{1BE4DC38-90AF-47B6-8173-0B7A56C31866}" dt="2024-04-18T23:32:10.558" v="984" actId="14100"/>
          <ac:spMkLst>
            <pc:docMk/>
            <pc:sldMk cId="4084790835" sldId="311"/>
            <ac:spMk id="3295" creationId="{00000000-0000-0000-0000-000000000000}"/>
          </ac:spMkLst>
        </pc:spChg>
        <pc:spChg chg="mod">
          <ac:chgData name="Paul Ku" userId="81388cc015646a44" providerId="LiveId" clId="{1BE4DC38-90AF-47B6-8173-0B7A56C31866}" dt="2024-04-18T22:44:48.247" v="726" actId="20577"/>
          <ac:spMkLst>
            <pc:docMk/>
            <pc:sldMk cId="4084790835" sldId="311"/>
            <ac:spMk id="3296" creationId="{00000000-0000-0000-0000-000000000000}"/>
          </ac:spMkLst>
        </pc:spChg>
        <pc:spChg chg="mod">
          <ac:chgData name="Paul Ku" userId="81388cc015646a44" providerId="LiveId" clId="{1BE4DC38-90AF-47B6-8173-0B7A56C31866}" dt="2024-04-18T22:44:52.159" v="728" actId="20577"/>
          <ac:spMkLst>
            <pc:docMk/>
            <pc:sldMk cId="4084790835" sldId="311"/>
            <ac:spMk id="3297" creationId="{00000000-0000-0000-0000-000000000000}"/>
          </ac:spMkLst>
        </pc:spChg>
        <pc:spChg chg="mod">
          <ac:chgData name="Paul Ku" userId="81388cc015646a44" providerId="LiveId" clId="{1BE4DC38-90AF-47B6-8173-0B7A56C31866}" dt="2024-04-18T22:44:55.905" v="730" actId="20577"/>
          <ac:spMkLst>
            <pc:docMk/>
            <pc:sldMk cId="4084790835" sldId="311"/>
            <ac:spMk id="3298" creationId="{00000000-0000-0000-0000-000000000000}"/>
          </ac:spMkLst>
        </pc:spChg>
        <pc:spChg chg="mod">
          <ac:chgData name="Paul Ku" userId="81388cc015646a44" providerId="LiveId" clId="{1BE4DC38-90AF-47B6-8173-0B7A56C31866}" dt="2024-04-18T23:01:16.898" v="883" actId="1076"/>
          <ac:spMkLst>
            <pc:docMk/>
            <pc:sldMk cId="4084790835" sldId="311"/>
            <ac:spMk id="3299" creationId="{00000000-0000-0000-0000-000000000000}"/>
          </ac:spMkLst>
        </pc:spChg>
        <pc:spChg chg="mod">
          <ac:chgData name="Paul Ku" userId="81388cc015646a44" providerId="LiveId" clId="{1BE4DC38-90AF-47B6-8173-0B7A56C31866}" dt="2024-04-18T23:02:20.036" v="891" actId="1076"/>
          <ac:spMkLst>
            <pc:docMk/>
            <pc:sldMk cId="4084790835" sldId="311"/>
            <ac:spMk id="3300" creationId="{00000000-0000-0000-0000-000000000000}"/>
          </ac:spMkLst>
        </pc:spChg>
        <pc:spChg chg="mod">
          <ac:chgData name="Paul Ku" userId="81388cc015646a44" providerId="LiveId" clId="{1BE4DC38-90AF-47B6-8173-0B7A56C31866}" dt="2024-04-18T23:01:29.541" v="884" actId="1076"/>
          <ac:spMkLst>
            <pc:docMk/>
            <pc:sldMk cId="4084790835" sldId="311"/>
            <ac:spMk id="3302" creationId="{00000000-0000-0000-0000-000000000000}"/>
          </ac:spMkLst>
        </pc:spChg>
        <pc:spChg chg="mod">
          <ac:chgData name="Paul Ku" userId="81388cc015646a44" providerId="LiveId" clId="{1BE4DC38-90AF-47B6-8173-0B7A56C31866}" dt="2024-04-18T23:01:16.898" v="883" actId="1076"/>
          <ac:spMkLst>
            <pc:docMk/>
            <pc:sldMk cId="4084790835" sldId="311"/>
            <ac:spMk id="3303" creationId="{00000000-0000-0000-0000-000000000000}"/>
          </ac:spMkLst>
        </pc:spChg>
      </pc:sldChg>
      <pc:sldMasterChg chg="delSldLayout">
        <pc:chgData name="Paul Ku" userId="81388cc015646a44" providerId="LiveId" clId="{1BE4DC38-90AF-47B6-8173-0B7A56C31866}" dt="2024-04-18T23:05:07.350" v="908" actId="47"/>
        <pc:sldMasterMkLst>
          <pc:docMk/>
          <pc:sldMasterMk cId="0" sldId="2147483691"/>
        </pc:sldMasterMkLst>
        <pc:sldLayoutChg chg="del">
          <pc:chgData name="Paul Ku" userId="81388cc015646a44" providerId="LiveId" clId="{1BE4DC38-90AF-47B6-8173-0B7A56C31866}" dt="2024-04-18T23:04:41.525" v="898" actId="47"/>
          <pc:sldLayoutMkLst>
            <pc:docMk/>
            <pc:sldMasterMk cId="0" sldId="2147483691"/>
            <pc:sldLayoutMk cId="0" sldId="2147483650"/>
          </pc:sldLayoutMkLst>
        </pc:sldLayoutChg>
        <pc:sldLayoutChg chg="del">
          <pc:chgData name="Paul Ku" userId="81388cc015646a44" providerId="LiveId" clId="{1BE4DC38-90AF-47B6-8173-0B7A56C31866}" dt="2024-04-18T23:05:07.350" v="908" actId="47"/>
          <pc:sldLayoutMkLst>
            <pc:docMk/>
            <pc:sldMasterMk cId="0" sldId="2147483691"/>
            <pc:sldLayoutMk cId="0" sldId="2147483654"/>
          </pc:sldLayoutMkLst>
        </pc:sldLayoutChg>
        <pc:sldLayoutChg chg="del">
          <pc:chgData name="Paul Ku" userId="81388cc015646a44" providerId="LiveId" clId="{1BE4DC38-90AF-47B6-8173-0B7A56C31866}" dt="2024-04-18T23:04:27.201" v="897" actId="47"/>
          <pc:sldLayoutMkLst>
            <pc:docMk/>
            <pc:sldMasterMk cId="0" sldId="2147483691"/>
            <pc:sldLayoutMk cId="0" sldId="2147483657"/>
          </pc:sldLayoutMkLst>
        </pc:sldLayoutChg>
        <pc:sldLayoutChg chg="del">
          <pc:chgData name="Paul Ku" userId="81388cc015646a44" providerId="LiveId" clId="{1BE4DC38-90AF-47B6-8173-0B7A56C31866}" dt="2024-04-18T23:03:51.221" v="893" actId="47"/>
          <pc:sldLayoutMkLst>
            <pc:docMk/>
            <pc:sldMasterMk cId="0" sldId="2147483691"/>
            <pc:sldLayoutMk cId="0" sldId="2147483660"/>
          </pc:sldLayoutMkLst>
        </pc:sldLayoutChg>
        <pc:sldLayoutChg chg="del">
          <pc:chgData name="Paul Ku" userId="81388cc015646a44" providerId="LiveId" clId="{1BE4DC38-90AF-47B6-8173-0B7A56C31866}" dt="2024-04-18T23:04:27.201" v="897" actId="47"/>
          <pc:sldLayoutMkLst>
            <pc:docMk/>
            <pc:sldMasterMk cId="0" sldId="2147483691"/>
            <pc:sldLayoutMk cId="0" sldId="2147483661"/>
          </pc:sldLayoutMkLst>
        </pc:sldLayoutChg>
        <pc:sldLayoutChg chg="del">
          <pc:chgData name="Paul Ku" userId="81388cc015646a44" providerId="LiveId" clId="{1BE4DC38-90AF-47B6-8173-0B7A56C31866}" dt="2024-04-17T00:20:15.564" v="324" actId="47"/>
          <pc:sldLayoutMkLst>
            <pc:docMk/>
            <pc:sldMasterMk cId="0" sldId="2147483691"/>
            <pc:sldLayoutMk cId="0" sldId="2147483662"/>
          </pc:sldLayoutMkLst>
        </pc:sldLayoutChg>
        <pc:sldLayoutChg chg="del">
          <pc:chgData name="Paul Ku" userId="81388cc015646a44" providerId="LiveId" clId="{1BE4DC38-90AF-47B6-8173-0B7A56C31866}" dt="2024-04-18T20:09:06.687" v="344" actId="47"/>
          <pc:sldLayoutMkLst>
            <pc:docMk/>
            <pc:sldMasterMk cId="0" sldId="2147483691"/>
            <pc:sldLayoutMk cId="0" sldId="2147483663"/>
          </pc:sldLayoutMkLst>
        </pc:sldLayoutChg>
        <pc:sldLayoutChg chg="del">
          <pc:chgData name="Paul Ku" userId="81388cc015646a44" providerId="LiveId" clId="{1BE4DC38-90AF-47B6-8173-0B7A56C31866}" dt="2024-04-18T23:04:14.320" v="896" actId="47"/>
          <pc:sldLayoutMkLst>
            <pc:docMk/>
            <pc:sldMasterMk cId="0" sldId="2147483691"/>
            <pc:sldLayoutMk cId="0" sldId="2147483664"/>
          </pc:sldLayoutMkLst>
        </pc:sldLayoutChg>
        <pc:sldLayoutChg chg="del">
          <pc:chgData name="Paul Ku" userId="81388cc015646a44" providerId="LiveId" clId="{1BE4DC38-90AF-47B6-8173-0B7A56C31866}" dt="2024-04-18T23:04:27.201" v="897" actId="47"/>
          <pc:sldLayoutMkLst>
            <pc:docMk/>
            <pc:sldMasterMk cId="0" sldId="2147483691"/>
            <pc:sldLayoutMk cId="0" sldId="2147483665"/>
          </pc:sldLayoutMkLst>
        </pc:sldLayoutChg>
        <pc:sldLayoutChg chg="del">
          <pc:chgData name="Paul Ku" userId="81388cc015646a44" providerId="LiveId" clId="{1BE4DC38-90AF-47B6-8173-0B7A56C31866}" dt="2024-04-17T00:20:05.307" v="323" actId="47"/>
          <pc:sldLayoutMkLst>
            <pc:docMk/>
            <pc:sldMasterMk cId="0" sldId="2147483691"/>
            <pc:sldLayoutMk cId="0" sldId="2147483667"/>
          </pc:sldLayoutMkLst>
        </pc:sldLayoutChg>
        <pc:sldLayoutChg chg="del">
          <pc:chgData name="Paul Ku" userId="81388cc015646a44" providerId="LiveId" clId="{1BE4DC38-90AF-47B6-8173-0B7A56C31866}" dt="2024-04-18T23:04:41.525" v="898" actId="47"/>
          <pc:sldLayoutMkLst>
            <pc:docMk/>
            <pc:sldMasterMk cId="0" sldId="2147483691"/>
            <pc:sldLayoutMk cId="0" sldId="2147483669"/>
          </pc:sldLayoutMkLst>
        </pc:sldLayoutChg>
        <pc:sldLayoutChg chg="del">
          <pc:chgData name="Paul Ku" userId="81388cc015646a44" providerId="LiveId" clId="{1BE4DC38-90AF-47B6-8173-0B7A56C31866}" dt="2024-04-18T23:04:50.735" v="901" actId="47"/>
          <pc:sldLayoutMkLst>
            <pc:docMk/>
            <pc:sldMasterMk cId="0" sldId="2147483691"/>
            <pc:sldLayoutMk cId="0" sldId="2147483670"/>
          </pc:sldLayoutMkLst>
        </pc:sldLayoutChg>
        <pc:sldLayoutChg chg="del">
          <pc:chgData name="Paul Ku" userId="81388cc015646a44" providerId="LiveId" clId="{1BE4DC38-90AF-47B6-8173-0B7A56C31866}" dt="2024-04-18T23:03:42.547" v="892" actId="47"/>
          <pc:sldLayoutMkLst>
            <pc:docMk/>
            <pc:sldMasterMk cId="0" sldId="2147483691"/>
            <pc:sldLayoutMk cId="0" sldId="2147483674"/>
          </pc:sldLayoutMkLst>
        </pc:sldLayoutChg>
        <pc:sldLayoutChg chg="del">
          <pc:chgData name="Paul Ku" userId="81388cc015646a44" providerId="LiveId" clId="{1BE4DC38-90AF-47B6-8173-0B7A56C31866}" dt="2024-04-18T23:04:27.201" v="897" actId="47"/>
          <pc:sldLayoutMkLst>
            <pc:docMk/>
            <pc:sldMasterMk cId="0" sldId="2147483691"/>
            <pc:sldLayoutMk cId="0" sldId="2147483675"/>
          </pc:sldLayoutMkLst>
        </pc:sldLayoutChg>
        <pc:sldLayoutChg chg="del">
          <pc:chgData name="Paul Ku" userId="81388cc015646a44" providerId="LiveId" clId="{1BE4DC38-90AF-47B6-8173-0B7A56C31866}" dt="2024-04-18T23:04:27.201" v="897" actId="47"/>
          <pc:sldLayoutMkLst>
            <pc:docMk/>
            <pc:sldMasterMk cId="0" sldId="2147483691"/>
            <pc:sldLayoutMk cId="0" sldId="2147483676"/>
          </pc:sldLayoutMkLst>
        </pc:sldLayoutChg>
        <pc:sldLayoutChg chg="del">
          <pc:chgData name="Paul Ku" userId="81388cc015646a44" providerId="LiveId" clId="{1BE4DC38-90AF-47B6-8173-0B7A56C31866}" dt="2024-04-18T23:04:53.326" v="902" actId="47"/>
          <pc:sldLayoutMkLst>
            <pc:docMk/>
            <pc:sldMasterMk cId="0" sldId="2147483691"/>
            <pc:sldLayoutMk cId="0" sldId="2147483677"/>
          </pc:sldLayoutMkLst>
        </pc:sldLayoutChg>
        <pc:sldLayoutChg chg="del">
          <pc:chgData name="Paul Ku" userId="81388cc015646a44" providerId="LiveId" clId="{1BE4DC38-90AF-47B6-8173-0B7A56C31866}" dt="2024-04-18T23:05:02.077" v="907" actId="47"/>
          <pc:sldLayoutMkLst>
            <pc:docMk/>
            <pc:sldMasterMk cId="0" sldId="2147483691"/>
            <pc:sldLayoutMk cId="0" sldId="2147483678"/>
          </pc:sldLayoutMkLst>
        </pc:sldLayoutChg>
        <pc:sldLayoutChg chg="del">
          <pc:chgData name="Paul Ku" userId="81388cc015646a44" providerId="LiveId" clId="{1BE4DC38-90AF-47B6-8173-0B7A56C31866}" dt="2024-04-18T22:33:07.889" v="526" actId="47"/>
          <pc:sldLayoutMkLst>
            <pc:docMk/>
            <pc:sldMasterMk cId="0" sldId="2147483691"/>
            <pc:sldLayoutMk cId="0" sldId="2147483679"/>
          </pc:sldLayoutMkLst>
        </pc:sldLayoutChg>
        <pc:sldLayoutChg chg="del">
          <pc:chgData name="Paul Ku" userId="81388cc015646a44" providerId="LiveId" clId="{1BE4DC38-90AF-47B6-8173-0B7A56C31866}" dt="2024-04-18T23:04:58.802" v="905" actId="47"/>
          <pc:sldLayoutMkLst>
            <pc:docMk/>
            <pc:sldMasterMk cId="0" sldId="2147483691"/>
            <pc:sldLayoutMk cId="0" sldId="2147483680"/>
          </pc:sldLayoutMkLst>
        </pc:sldLayoutChg>
        <pc:sldLayoutChg chg="del">
          <pc:chgData name="Paul Ku" userId="81388cc015646a44" providerId="LiveId" clId="{1BE4DC38-90AF-47B6-8173-0B7A56C31866}" dt="2024-04-18T23:04:57.499" v="904" actId="47"/>
          <pc:sldLayoutMkLst>
            <pc:docMk/>
            <pc:sldMasterMk cId="0" sldId="2147483691"/>
            <pc:sldLayoutMk cId="0" sldId="2147483681"/>
          </pc:sldLayoutMkLst>
        </pc:sldLayoutChg>
        <pc:sldLayoutChg chg="del">
          <pc:chgData name="Paul Ku" userId="81388cc015646a44" providerId="LiveId" clId="{1BE4DC38-90AF-47B6-8173-0B7A56C31866}" dt="2024-04-18T23:04:59.933" v="906" actId="47"/>
          <pc:sldLayoutMkLst>
            <pc:docMk/>
            <pc:sldMasterMk cId="0" sldId="2147483691"/>
            <pc:sldLayoutMk cId="0" sldId="2147483682"/>
          </pc:sldLayoutMkLst>
        </pc:sldLayoutChg>
        <pc:sldLayoutChg chg="del">
          <pc:chgData name="Paul Ku" userId="81388cc015646a44" providerId="LiveId" clId="{1BE4DC38-90AF-47B6-8173-0B7A56C31866}" dt="2024-04-18T22:33:04.806" v="525" actId="47"/>
          <pc:sldLayoutMkLst>
            <pc:docMk/>
            <pc:sldMasterMk cId="0" sldId="2147483691"/>
            <pc:sldLayoutMk cId="0" sldId="2147483683"/>
          </pc:sldLayoutMkLst>
        </pc:sldLayoutChg>
        <pc:sldLayoutChg chg="del">
          <pc:chgData name="Paul Ku" userId="81388cc015646a44" providerId="LiveId" clId="{1BE4DC38-90AF-47B6-8173-0B7A56C31866}" dt="2024-04-18T23:04:56.167" v="903" actId="47"/>
          <pc:sldLayoutMkLst>
            <pc:docMk/>
            <pc:sldMasterMk cId="0" sldId="2147483691"/>
            <pc:sldLayoutMk cId="0" sldId="2147483684"/>
          </pc:sldLayoutMkLst>
        </pc:sldLayoutChg>
        <pc:sldLayoutChg chg="del">
          <pc:chgData name="Paul Ku" userId="81388cc015646a44" providerId="LiveId" clId="{1BE4DC38-90AF-47B6-8173-0B7A56C31866}" dt="2024-04-18T23:04:45.085" v="899" actId="47"/>
          <pc:sldLayoutMkLst>
            <pc:docMk/>
            <pc:sldMasterMk cId="0" sldId="2147483691"/>
            <pc:sldLayoutMk cId="0" sldId="2147483685"/>
          </pc:sldLayoutMkLst>
        </pc:sldLayoutChg>
        <pc:sldLayoutChg chg="del">
          <pc:chgData name="Paul Ku" userId="81388cc015646a44" providerId="LiveId" clId="{1BE4DC38-90AF-47B6-8173-0B7A56C31866}" dt="2024-04-18T23:04:48.847" v="900" actId="47"/>
          <pc:sldLayoutMkLst>
            <pc:docMk/>
            <pc:sldMasterMk cId="0" sldId="2147483691"/>
            <pc:sldLayoutMk cId="0" sldId="2147483686"/>
          </pc:sldLayoutMkLst>
        </pc:sldLayoutChg>
      </pc:sldMasterChg>
      <pc:sldMasterChg chg="del delSldLayout">
        <pc:chgData name="Paul Ku" userId="81388cc015646a44" providerId="LiveId" clId="{1BE4DC38-90AF-47B6-8173-0B7A56C31866}" dt="2024-04-18T23:04:41.525" v="898" actId="47"/>
        <pc:sldMasterMkLst>
          <pc:docMk/>
          <pc:sldMasterMk cId="0" sldId="2147483692"/>
        </pc:sldMasterMkLst>
        <pc:sldLayoutChg chg="del">
          <pc:chgData name="Paul Ku" userId="81388cc015646a44" providerId="LiveId" clId="{1BE4DC38-90AF-47B6-8173-0B7A56C31866}" dt="2024-04-18T23:04:41.525" v="898" actId="47"/>
          <pc:sldLayoutMkLst>
            <pc:docMk/>
            <pc:sldMasterMk cId="0" sldId="2147483692"/>
            <pc:sldLayoutMk cId="0" sldId="2147483689"/>
          </pc:sldLayoutMkLst>
        </pc:sldLayoutChg>
        <pc:sldLayoutChg chg="del">
          <pc:chgData name="Paul Ku" userId="81388cc015646a44" providerId="LiveId" clId="{1BE4DC38-90AF-47B6-8173-0B7A56C31866}" dt="2024-04-18T23:04:41.525" v="898" actId="47"/>
          <pc:sldLayoutMkLst>
            <pc:docMk/>
            <pc:sldMasterMk cId="0" sldId="2147483692"/>
            <pc:sldLayoutMk cId="0" sldId="2147483690"/>
          </pc:sldLayoutMkLst>
        </pc:sldLayoutChg>
      </pc:sldMasterChg>
    </pc:docChg>
  </pc:docChgLst>
  <pc:docChgLst>
    <pc:chgData name="Jeff Morgan" userId="d64ffa7a261033aa" providerId="LiveId" clId="{AD24BD37-2272-4C9D-92B6-6D562EE78590}"/>
    <pc:docChg chg="undo custSel modSld">
      <pc:chgData name="Jeff Morgan" userId="d64ffa7a261033aa" providerId="LiveId" clId="{AD24BD37-2272-4C9D-92B6-6D562EE78590}" dt="2024-04-18T23:43:25.389" v="201"/>
      <pc:docMkLst>
        <pc:docMk/>
      </pc:docMkLst>
      <pc:sldChg chg="modTransition">
        <pc:chgData name="Jeff Morgan" userId="d64ffa7a261033aa" providerId="LiveId" clId="{AD24BD37-2272-4C9D-92B6-6D562EE78590}" dt="2024-04-18T23:39:14.343" v="164"/>
        <pc:sldMkLst>
          <pc:docMk/>
          <pc:sldMk cId="0" sldId="256"/>
        </pc:sldMkLst>
      </pc:sldChg>
      <pc:sldChg chg="modTransition">
        <pc:chgData name="Jeff Morgan" userId="d64ffa7a261033aa" providerId="LiveId" clId="{AD24BD37-2272-4C9D-92B6-6D562EE78590}" dt="2024-04-18T23:39:24.551" v="165"/>
        <pc:sldMkLst>
          <pc:docMk/>
          <pc:sldMk cId="0" sldId="258"/>
        </pc:sldMkLst>
      </pc:sldChg>
      <pc:sldChg chg="modTransition">
        <pc:chgData name="Jeff Morgan" userId="d64ffa7a261033aa" providerId="LiveId" clId="{AD24BD37-2272-4C9D-92B6-6D562EE78590}" dt="2024-04-18T23:41:27.279" v="169"/>
        <pc:sldMkLst>
          <pc:docMk/>
          <pc:sldMk cId="0" sldId="260"/>
        </pc:sldMkLst>
      </pc:sldChg>
      <pc:sldChg chg="modTransition">
        <pc:chgData name="Jeff Morgan" userId="d64ffa7a261033aa" providerId="LiveId" clId="{AD24BD37-2272-4C9D-92B6-6D562EE78590}" dt="2024-04-18T23:39:45.793" v="168"/>
        <pc:sldMkLst>
          <pc:docMk/>
          <pc:sldMk cId="0" sldId="261"/>
        </pc:sldMkLst>
      </pc:sldChg>
      <pc:sldChg chg="modTransition">
        <pc:chgData name="Jeff Morgan" userId="d64ffa7a261033aa" providerId="LiveId" clId="{AD24BD37-2272-4C9D-92B6-6D562EE78590}" dt="2024-04-18T23:41:45.347" v="171"/>
        <pc:sldMkLst>
          <pc:docMk/>
          <pc:sldMk cId="0" sldId="262"/>
        </pc:sldMkLst>
      </pc:sldChg>
      <pc:sldChg chg="modTransition">
        <pc:chgData name="Jeff Morgan" userId="d64ffa7a261033aa" providerId="LiveId" clId="{AD24BD37-2272-4C9D-92B6-6D562EE78590}" dt="2024-04-18T23:42:04.460" v="173"/>
        <pc:sldMkLst>
          <pc:docMk/>
          <pc:sldMk cId="0" sldId="263"/>
        </pc:sldMkLst>
      </pc:sldChg>
      <pc:sldChg chg="addSp modSp mod modTransition modNotesTx">
        <pc:chgData name="Jeff Morgan" userId="d64ffa7a261033aa" providerId="LiveId" clId="{AD24BD37-2272-4C9D-92B6-6D562EE78590}" dt="2024-04-18T23:43:01.416" v="198"/>
        <pc:sldMkLst>
          <pc:docMk/>
          <pc:sldMk cId="0" sldId="264"/>
        </pc:sldMkLst>
        <pc:spChg chg="add mod">
          <ac:chgData name="Jeff Morgan" userId="d64ffa7a261033aa" providerId="LiveId" clId="{AD24BD37-2272-4C9D-92B6-6D562EE78590}" dt="2024-04-18T23:34:10.709" v="133" actId="1076"/>
          <ac:spMkLst>
            <pc:docMk/>
            <pc:sldMk cId="0" sldId="264"/>
            <ac:spMk id="2" creationId="{DA70DC38-E715-7AAF-9AB2-5348D77D0D7F}"/>
          </ac:spMkLst>
        </pc:spChg>
        <pc:spChg chg="mod">
          <ac:chgData name="Jeff Morgan" userId="d64ffa7a261033aa" providerId="LiveId" clId="{AD24BD37-2272-4C9D-92B6-6D562EE78590}" dt="2024-04-18T23:31:41.608" v="81" actId="20577"/>
          <ac:spMkLst>
            <pc:docMk/>
            <pc:sldMk cId="0" sldId="264"/>
            <ac:spMk id="1631" creationId="{00000000-0000-0000-0000-000000000000}"/>
          </ac:spMkLst>
        </pc:spChg>
        <pc:spChg chg="mod">
          <ac:chgData name="Jeff Morgan" userId="d64ffa7a261033aa" providerId="LiveId" clId="{AD24BD37-2272-4C9D-92B6-6D562EE78590}" dt="2024-04-18T23:34:20.054" v="154" actId="20577"/>
          <ac:spMkLst>
            <pc:docMk/>
            <pc:sldMk cId="0" sldId="264"/>
            <ac:spMk id="1632" creationId="{00000000-0000-0000-0000-000000000000}"/>
          </ac:spMkLst>
        </pc:spChg>
      </pc:sldChg>
      <pc:sldChg chg="addSp delSp modSp mod modTransition">
        <pc:chgData name="Jeff Morgan" userId="d64ffa7a261033aa" providerId="LiveId" clId="{AD24BD37-2272-4C9D-92B6-6D562EE78590}" dt="2024-04-18T23:41:38.724" v="170"/>
        <pc:sldMkLst>
          <pc:docMk/>
          <pc:sldMk cId="0" sldId="265"/>
        </pc:sldMkLst>
        <pc:spChg chg="mod">
          <ac:chgData name="Jeff Morgan" userId="d64ffa7a261033aa" providerId="LiveId" clId="{AD24BD37-2272-4C9D-92B6-6D562EE78590}" dt="2024-04-18T23:23:19.597" v="49" actId="20577"/>
          <ac:spMkLst>
            <pc:docMk/>
            <pc:sldMk cId="0" sldId="265"/>
            <ac:spMk id="1702" creationId="{00000000-0000-0000-0000-000000000000}"/>
          </ac:spMkLst>
        </pc:spChg>
        <pc:picChg chg="del mod">
          <ac:chgData name="Jeff Morgan" userId="d64ffa7a261033aa" providerId="LiveId" clId="{AD24BD37-2272-4C9D-92B6-6D562EE78590}" dt="2024-04-18T23:22:27.315" v="38" actId="478"/>
          <ac:picMkLst>
            <pc:docMk/>
            <pc:sldMk cId="0" sldId="265"/>
            <ac:picMk id="3" creationId="{76F3E73D-11EB-61F9-40E9-11023879013D}"/>
          </ac:picMkLst>
        </pc:picChg>
        <pc:picChg chg="add mod">
          <ac:chgData name="Jeff Morgan" userId="d64ffa7a261033aa" providerId="LiveId" clId="{AD24BD37-2272-4C9D-92B6-6D562EE78590}" dt="2024-04-18T23:23:01.919" v="45" actId="1076"/>
          <ac:picMkLst>
            <pc:docMk/>
            <pc:sldMk cId="0" sldId="265"/>
            <ac:picMk id="4" creationId="{498535D4-9868-FB76-4CEA-D1D826834279}"/>
          </ac:picMkLst>
        </pc:picChg>
      </pc:sldChg>
      <pc:sldChg chg="modSp mod modTransition">
        <pc:chgData name="Jeff Morgan" userId="d64ffa7a261033aa" providerId="LiveId" clId="{AD24BD37-2272-4C9D-92B6-6D562EE78590}" dt="2024-04-18T23:42:54.877" v="197"/>
        <pc:sldMkLst>
          <pc:docMk/>
          <pc:sldMk cId="0" sldId="266"/>
        </pc:sldMkLst>
        <pc:spChg chg="mod">
          <ac:chgData name="Jeff Morgan" userId="d64ffa7a261033aa" providerId="LiveId" clId="{AD24BD37-2272-4C9D-92B6-6D562EE78590}" dt="2024-04-18T23:42:45.247" v="196" actId="20577"/>
          <ac:spMkLst>
            <pc:docMk/>
            <pc:sldMk cId="0" sldId="266"/>
            <ac:spMk id="1792" creationId="{00000000-0000-0000-0000-000000000000}"/>
          </ac:spMkLst>
        </pc:spChg>
      </pc:sldChg>
      <pc:sldChg chg="modTransition">
        <pc:chgData name="Jeff Morgan" userId="d64ffa7a261033aa" providerId="LiveId" clId="{AD24BD37-2272-4C9D-92B6-6D562EE78590}" dt="2024-04-18T23:43:25.389" v="201"/>
        <pc:sldMkLst>
          <pc:docMk/>
          <pc:sldMk cId="0" sldId="270"/>
        </pc:sldMkLst>
      </pc:sldChg>
      <pc:sldChg chg="modSp mod modTransition">
        <pc:chgData name="Jeff Morgan" userId="d64ffa7a261033aa" providerId="LiveId" clId="{AD24BD37-2272-4C9D-92B6-6D562EE78590}" dt="2024-04-18T23:43:13.175" v="199"/>
        <pc:sldMkLst>
          <pc:docMk/>
          <pc:sldMk cId="0" sldId="286"/>
        </pc:sldMkLst>
        <pc:spChg chg="mod">
          <ac:chgData name="Jeff Morgan" userId="d64ffa7a261033aa" providerId="LiveId" clId="{AD24BD37-2272-4C9D-92B6-6D562EE78590}" dt="2024-04-18T23:34:42.068" v="155" actId="20577"/>
          <ac:spMkLst>
            <pc:docMk/>
            <pc:sldMk cId="0" sldId="286"/>
            <ac:spMk id="3286" creationId="{00000000-0000-0000-0000-000000000000}"/>
          </ac:spMkLst>
        </pc:spChg>
        <pc:spChg chg="mod">
          <ac:chgData name="Jeff Morgan" userId="d64ffa7a261033aa" providerId="LiveId" clId="{AD24BD37-2272-4C9D-92B6-6D562EE78590}" dt="2024-04-18T23:34:46.621" v="157" actId="20577"/>
          <ac:spMkLst>
            <pc:docMk/>
            <pc:sldMk cId="0" sldId="286"/>
            <ac:spMk id="3289" creationId="{00000000-0000-0000-0000-000000000000}"/>
          </ac:spMkLst>
        </pc:spChg>
      </pc:sldChg>
      <pc:sldChg chg="modTransition">
        <pc:chgData name="Jeff Morgan" userId="d64ffa7a261033aa" providerId="LiveId" clId="{AD24BD37-2272-4C9D-92B6-6D562EE78590}" dt="2024-04-18T23:43:17.038" v="200"/>
        <pc:sldMkLst>
          <pc:docMk/>
          <pc:sldMk cId="4084790835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94ac7f5f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94ac7f5f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9593bb4fa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9593bb4fa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9593bb4fa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9593bb4fa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2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19593bb4f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19593bb4f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9593bb4fa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19593bb4fa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9593bb4f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9593bb4f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9593bb4fa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9593bb4fa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9593bb4f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9593bb4fa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9593bb4fa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9593bb4fa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9593bb4f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9593bb4f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We trained a decision tree regression model (</a:t>
            </a:r>
            <a:r>
              <a:rPr lang="en-US" err="1"/>
              <a:t>DecisionTreeRegressor</a:t>
            </a:r>
            <a:r>
              <a:rPr lang="en-US"/>
              <a:t>) on the training data and evaluated its performance on the testing data using metrics such as Mean Squared Error (MSE), Root Mean Squared Error (RMSE), Mean Absolute Error (MAE), and R-squared. Later, we performed hyperparameter tuning using grid search (</a:t>
            </a:r>
            <a:r>
              <a:rPr lang="en-US" err="1"/>
              <a:t>GridSearchCV</a:t>
            </a:r>
            <a:r>
              <a:rPr lang="en-US"/>
              <a:t>) to find the best hyperparameters for the decision tree regressor model.</a:t>
            </a:r>
          </a:p>
          <a:p>
            <a:pPr marL="139700" indent="0" algn="l"/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Finally, we trained another decision tree regression model with the best hyperparameters found from grid search and evaluated its performance on the testing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8100" y="539500"/>
            <a:ext cx="6647700" cy="15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9350" y="2151388"/>
            <a:ext cx="5685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43476" y="662266"/>
            <a:ext cx="495059" cy="553007"/>
            <a:chOff x="4543425" y="1438150"/>
            <a:chExt cx="420325" cy="469525"/>
          </a:xfrm>
        </p:grpSpPr>
        <p:sp>
          <p:nvSpPr>
            <p:cNvPr id="12" name="Google Shape;12;p2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424820" y="1983398"/>
            <a:ext cx="288413" cy="230581"/>
            <a:chOff x="5243250" y="2506925"/>
            <a:chExt cx="192250" cy="153700"/>
          </a:xfrm>
        </p:grpSpPr>
        <p:sp>
          <p:nvSpPr>
            <p:cNvPr id="22" name="Google Shape;22;p2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10284" y="179228"/>
            <a:ext cx="8533400" cy="4245248"/>
            <a:chOff x="310284" y="179228"/>
            <a:chExt cx="8533400" cy="4245248"/>
          </a:xfrm>
        </p:grpSpPr>
        <p:sp>
          <p:nvSpPr>
            <p:cNvPr id="26" name="Google Shape;26;p2"/>
            <p:cNvSpPr/>
            <p:nvPr/>
          </p:nvSpPr>
          <p:spPr>
            <a:xfrm>
              <a:off x="2018823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3454" y="43501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0768" y="28345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0284" y="11109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32776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00652" y="26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568150" y="1602130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2177" y="332409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462670" y="468764"/>
              <a:ext cx="8381014" cy="3955713"/>
              <a:chOff x="462670" y="468764"/>
              <a:chExt cx="8381014" cy="3955713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8649170" y="42309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2670" y="4687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subTitle" idx="1"/>
          </p:nvPr>
        </p:nvSpPr>
        <p:spPr>
          <a:xfrm>
            <a:off x="987063" y="1339600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2"/>
          </p:nvPr>
        </p:nvSpPr>
        <p:spPr>
          <a:xfrm>
            <a:off x="4704263" y="1339600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53" name="Google Shape;353;p22"/>
          <p:cNvGrpSpPr/>
          <p:nvPr/>
        </p:nvGrpSpPr>
        <p:grpSpPr>
          <a:xfrm>
            <a:off x="362710" y="179228"/>
            <a:ext cx="8460489" cy="4778948"/>
            <a:chOff x="362710" y="179228"/>
            <a:chExt cx="8460489" cy="4778948"/>
          </a:xfrm>
        </p:grpSpPr>
        <p:sp>
          <p:nvSpPr>
            <p:cNvPr id="354" name="Google Shape;354;p22"/>
            <p:cNvSpPr/>
            <p:nvPr/>
          </p:nvSpPr>
          <p:spPr>
            <a:xfrm flipH="1">
              <a:off x="6556035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 flipH="1">
              <a:off x="8265977" y="44263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 flipH="1">
              <a:off x="2530737" y="37054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 flipH="1">
              <a:off x="2506570" y="487149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flipH="1">
              <a:off x="8777489" y="33679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6318603" y="47685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flipH="1">
              <a:off x="3620311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 flipH="1">
              <a:off x="362710" y="309549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flipH="1">
              <a:off x="1809074" y="352863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462684" y="1535564"/>
              <a:ext cx="8228614" cy="3117513"/>
              <a:chOff x="462670" y="1535564"/>
              <a:chExt cx="8228614" cy="3117513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8496770" y="44595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62670" y="15355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22"/>
          <p:cNvGrpSpPr/>
          <p:nvPr/>
        </p:nvGrpSpPr>
        <p:grpSpPr>
          <a:xfrm rot="-7200056">
            <a:off x="389408" y="374426"/>
            <a:ext cx="495057" cy="572755"/>
            <a:chOff x="4248775" y="2055250"/>
            <a:chExt cx="316825" cy="366550"/>
          </a:xfrm>
        </p:grpSpPr>
        <p:sp>
          <p:nvSpPr>
            <p:cNvPr id="367" name="Google Shape;367;p22"/>
            <p:cNvSpPr/>
            <p:nvPr/>
          </p:nvSpPr>
          <p:spPr>
            <a:xfrm>
              <a:off x="4248775" y="2055250"/>
              <a:ext cx="316825" cy="366550"/>
            </a:xfrm>
            <a:custGeom>
              <a:avLst/>
              <a:gdLst/>
              <a:ahLst/>
              <a:cxnLst/>
              <a:rect l="l" t="t" r="r" b="b"/>
              <a:pathLst>
                <a:path w="12673" h="14662" extrusionOk="0">
                  <a:moveTo>
                    <a:pt x="6665" y="1"/>
                  </a:moveTo>
                  <a:lnTo>
                    <a:pt x="6234" y="247"/>
                  </a:lnTo>
                  <a:lnTo>
                    <a:pt x="8244" y="3712"/>
                  </a:lnTo>
                  <a:lnTo>
                    <a:pt x="6296" y="7075"/>
                  </a:lnTo>
                  <a:lnTo>
                    <a:pt x="2420" y="7075"/>
                  </a:lnTo>
                  <a:lnTo>
                    <a:pt x="411" y="3589"/>
                  </a:lnTo>
                  <a:lnTo>
                    <a:pt x="1" y="3835"/>
                  </a:lnTo>
                  <a:lnTo>
                    <a:pt x="2010" y="7321"/>
                  </a:lnTo>
                  <a:lnTo>
                    <a:pt x="1" y="10807"/>
                  </a:lnTo>
                  <a:lnTo>
                    <a:pt x="411" y="11053"/>
                  </a:lnTo>
                  <a:lnTo>
                    <a:pt x="2420" y="7567"/>
                  </a:lnTo>
                  <a:lnTo>
                    <a:pt x="6296" y="7567"/>
                  </a:lnTo>
                  <a:lnTo>
                    <a:pt x="8244" y="10950"/>
                  </a:lnTo>
                  <a:lnTo>
                    <a:pt x="6234" y="14415"/>
                  </a:lnTo>
                  <a:lnTo>
                    <a:pt x="6665" y="14661"/>
                  </a:lnTo>
                  <a:lnTo>
                    <a:pt x="8674" y="11176"/>
                  </a:lnTo>
                  <a:lnTo>
                    <a:pt x="12673" y="11176"/>
                  </a:lnTo>
                  <a:lnTo>
                    <a:pt x="12673" y="10684"/>
                  </a:lnTo>
                  <a:lnTo>
                    <a:pt x="8674" y="10684"/>
                  </a:lnTo>
                  <a:lnTo>
                    <a:pt x="6726" y="7321"/>
                  </a:lnTo>
                  <a:lnTo>
                    <a:pt x="8674" y="3958"/>
                  </a:lnTo>
                  <a:lnTo>
                    <a:pt x="12673" y="3958"/>
                  </a:lnTo>
                  <a:lnTo>
                    <a:pt x="12673" y="3466"/>
                  </a:lnTo>
                  <a:lnTo>
                    <a:pt x="8674" y="3466"/>
                  </a:lnTo>
                  <a:lnTo>
                    <a:pt x="666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286725" y="2223400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77" y="0"/>
                  </a:moveTo>
                  <a:cubicBezTo>
                    <a:pt x="308" y="0"/>
                    <a:pt x="0" y="287"/>
                    <a:pt x="0" y="656"/>
                  </a:cubicBezTo>
                  <a:cubicBezTo>
                    <a:pt x="0" y="1025"/>
                    <a:pt x="308" y="1333"/>
                    <a:pt x="677" y="1333"/>
                  </a:cubicBezTo>
                  <a:cubicBezTo>
                    <a:pt x="1046" y="1333"/>
                    <a:pt x="1353" y="1025"/>
                    <a:pt x="1353" y="656"/>
                  </a:cubicBezTo>
                  <a:cubicBezTo>
                    <a:pt x="1353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393850" y="2223400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77" y="0"/>
                  </a:moveTo>
                  <a:cubicBezTo>
                    <a:pt x="308" y="0"/>
                    <a:pt x="1" y="287"/>
                    <a:pt x="1" y="656"/>
                  </a:cubicBezTo>
                  <a:cubicBezTo>
                    <a:pt x="1" y="1025"/>
                    <a:pt x="308" y="1333"/>
                    <a:pt x="677" y="1333"/>
                  </a:cubicBezTo>
                  <a:cubicBezTo>
                    <a:pt x="1046" y="1333"/>
                    <a:pt x="1354" y="1025"/>
                    <a:pt x="1354" y="656"/>
                  </a:cubicBezTo>
                  <a:cubicBezTo>
                    <a:pt x="1354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445625" y="2130600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57" y="1"/>
                  </a:moveTo>
                  <a:cubicBezTo>
                    <a:pt x="288" y="1"/>
                    <a:pt x="1" y="308"/>
                    <a:pt x="1" y="678"/>
                  </a:cubicBezTo>
                  <a:cubicBezTo>
                    <a:pt x="1" y="1047"/>
                    <a:pt x="288" y="1334"/>
                    <a:pt x="657" y="1334"/>
                  </a:cubicBezTo>
                  <a:cubicBezTo>
                    <a:pt x="1026" y="1334"/>
                    <a:pt x="1333" y="1047"/>
                    <a:pt x="1333" y="678"/>
                  </a:cubicBezTo>
                  <a:cubicBezTo>
                    <a:pt x="1333" y="30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45625" y="2312575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57" y="1"/>
                  </a:moveTo>
                  <a:cubicBezTo>
                    <a:pt x="288" y="1"/>
                    <a:pt x="1" y="288"/>
                    <a:pt x="1" y="657"/>
                  </a:cubicBezTo>
                  <a:cubicBezTo>
                    <a:pt x="1" y="1026"/>
                    <a:pt x="288" y="1334"/>
                    <a:pt x="657" y="1334"/>
                  </a:cubicBezTo>
                  <a:cubicBezTo>
                    <a:pt x="1026" y="1334"/>
                    <a:pt x="1333" y="1026"/>
                    <a:pt x="1333" y="657"/>
                  </a:cubicBezTo>
                  <a:cubicBezTo>
                    <a:pt x="1333" y="28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>
            <a:spLocks noGrp="1"/>
          </p:cNvSpPr>
          <p:nvPr>
            <p:ph type="subTitle" idx="1"/>
          </p:nvPr>
        </p:nvSpPr>
        <p:spPr>
          <a:xfrm>
            <a:off x="1126425" y="3012899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5"/>
          <p:cNvSpPr txBox="1">
            <a:spLocks noGrp="1"/>
          </p:cNvSpPr>
          <p:nvPr>
            <p:ph type="subTitle" idx="2"/>
          </p:nvPr>
        </p:nvSpPr>
        <p:spPr>
          <a:xfrm>
            <a:off x="3560177" y="3012901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3"/>
          </p:nvPr>
        </p:nvSpPr>
        <p:spPr>
          <a:xfrm>
            <a:off x="5993775" y="3012901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subTitle" idx="4"/>
          </p:nvPr>
        </p:nvSpPr>
        <p:spPr>
          <a:xfrm>
            <a:off x="1126425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subTitle" idx="5"/>
          </p:nvPr>
        </p:nvSpPr>
        <p:spPr>
          <a:xfrm>
            <a:off x="3560112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8" name="Google Shape;468;p25"/>
          <p:cNvSpPr txBox="1">
            <a:spLocks noGrp="1"/>
          </p:cNvSpPr>
          <p:nvPr>
            <p:ph type="subTitle" idx="6"/>
          </p:nvPr>
        </p:nvSpPr>
        <p:spPr>
          <a:xfrm>
            <a:off x="5993778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 rot="-7443102">
            <a:off x="3716012" y="4910461"/>
            <a:ext cx="174907" cy="188420"/>
            <a:chOff x="4572900" y="1559200"/>
            <a:chExt cx="109050" cy="117475"/>
          </a:xfrm>
        </p:grpSpPr>
        <p:sp>
          <p:nvSpPr>
            <p:cNvPr id="471" name="Google Shape;471;p25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5"/>
          <p:cNvGrpSpPr/>
          <p:nvPr/>
        </p:nvGrpSpPr>
        <p:grpSpPr>
          <a:xfrm rot="8496144">
            <a:off x="5147674" y="4918690"/>
            <a:ext cx="201248" cy="162073"/>
            <a:chOff x="5092300" y="1444675"/>
            <a:chExt cx="125475" cy="101050"/>
          </a:xfrm>
        </p:grpSpPr>
        <p:sp>
          <p:nvSpPr>
            <p:cNvPr id="475" name="Google Shape;475;p25"/>
            <p:cNvSpPr/>
            <p:nvPr/>
          </p:nvSpPr>
          <p:spPr>
            <a:xfrm>
              <a:off x="5137225" y="1470825"/>
              <a:ext cx="80550" cy="74900"/>
            </a:xfrm>
            <a:custGeom>
              <a:avLst/>
              <a:gdLst/>
              <a:ahLst/>
              <a:cxnLst/>
              <a:rect l="l" t="t" r="r" b="b"/>
              <a:pathLst>
                <a:path w="3222" h="2996" extrusionOk="0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092300" y="1444675"/>
              <a:ext cx="80000" cy="75475"/>
            </a:xfrm>
            <a:custGeom>
              <a:avLst/>
              <a:gdLst/>
              <a:ahLst/>
              <a:cxnLst/>
              <a:rect l="l" t="t" r="r" b="b"/>
              <a:pathLst>
                <a:path w="3200" h="3019" extrusionOk="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117275" y="1455975"/>
              <a:ext cx="74100" cy="41025"/>
            </a:xfrm>
            <a:custGeom>
              <a:avLst/>
              <a:gdLst/>
              <a:ahLst/>
              <a:cxnLst/>
              <a:rect l="l" t="t" r="r" b="b"/>
              <a:pathLst>
                <a:path w="2964" h="1641" extrusionOk="0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5"/>
          <p:cNvSpPr/>
          <p:nvPr/>
        </p:nvSpPr>
        <p:spPr>
          <a:xfrm>
            <a:off x="3451277" y="5053300"/>
            <a:ext cx="224149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>
            <a:off x="3885664" y="4890178"/>
            <a:ext cx="200432" cy="161573"/>
            <a:chOff x="4786025" y="1663100"/>
            <a:chExt cx="124950" cy="100725"/>
          </a:xfrm>
        </p:grpSpPr>
        <p:sp>
          <p:nvSpPr>
            <p:cNvPr id="480" name="Google Shape;480;p25"/>
            <p:cNvSpPr/>
            <p:nvPr/>
          </p:nvSpPr>
          <p:spPr>
            <a:xfrm>
              <a:off x="4830950" y="1688875"/>
              <a:ext cx="80025" cy="74950"/>
            </a:xfrm>
            <a:custGeom>
              <a:avLst/>
              <a:gdLst/>
              <a:ahLst/>
              <a:cxnLst/>
              <a:rect l="l" t="t" r="r" b="b"/>
              <a:pathLst>
                <a:path w="3201" h="2998" extrusionOk="0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4786025" y="1663100"/>
              <a:ext cx="80025" cy="75100"/>
            </a:xfrm>
            <a:custGeom>
              <a:avLst/>
              <a:gdLst/>
              <a:ahLst/>
              <a:cxnLst/>
              <a:rect l="l" t="t" r="r" b="b"/>
              <a:pathLst>
                <a:path w="3201" h="3004" extrusionOk="0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811000" y="1674025"/>
              <a:ext cx="74050" cy="41325"/>
            </a:xfrm>
            <a:custGeom>
              <a:avLst/>
              <a:gdLst/>
              <a:ahLst/>
              <a:cxnLst/>
              <a:rect l="l" t="t" r="r" b="b"/>
              <a:pathLst>
                <a:path w="2962" h="1653" extrusionOk="0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>
            <a:off x="5014604" y="4863587"/>
            <a:ext cx="174045" cy="188161"/>
            <a:chOff x="5066550" y="1672425"/>
            <a:chExt cx="108500" cy="117300"/>
          </a:xfrm>
        </p:grpSpPr>
        <p:sp>
          <p:nvSpPr>
            <p:cNvPr id="484" name="Google Shape;484;p25"/>
            <p:cNvSpPr/>
            <p:nvPr/>
          </p:nvSpPr>
          <p:spPr>
            <a:xfrm>
              <a:off x="5096125" y="1672425"/>
              <a:ext cx="78925" cy="76200"/>
            </a:xfrm>
            <a:custGeom>
              <a:avLst/>
              <a:gdLst/>
              <a:ahLst/>
              <a:cxnLst/>
              <a:rect l="l" t="t" r="r" b="b"/>
              <a:pathLst>
                <a:path w="3157" h="3048" extrusionOk="0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066550" y="1713525"/>
              <a:ext cx="78900" cy="76200"/>
            </a:xfrm>
            <a:custGeom>
              <a:avLst/>
              <a:gdLst/>
              <a:ahLst/>
              <a:cxnLst/>
              <a:rect l="l" t="t" r="r" b="b"/>
              <a:pathLst>
                <a:path w="3156" h="3048" extrusionOk="0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071475" y="1695700"/>
              <a:ext cx="59025" cy="69500"/>
            </a:xfrm>
            <a:custGeom>
              <a:avLst/>
              <a:gdLst/>
              <a:ahLst/>
              <a:cxnLst/>
              <a:rect l="l" t="t" r="r" b="b"/>
              <a:pathLst>
                <a:path w="2361" h="2780" extrusionOk="0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5"/>
          <p:cNvGrpSpPr/>
          <p:nvPr/>
        </p:nvGrpSpPr>
        <p:grpSpPr>
          <a:xfrm>
            <a:off x="332012" y="225403"/>
            <a:ext cx="8438445" cy="4613273"/>
            <a:chOff x="332012" y="225403"/>
            <a:chExt cx="8438445" cy="4613273"/>
          </a:xfrm>
        </p:grpSpPr>
        <p:sp>
          <p:nvSpPr>
            <p:cNvPr id="488" name="Google Shape;488;p25"/>
            <p:cNvSpPr/>
            <p:nvPr/>
          </p:nvSpPr>
          <p:spPr>
            <a:xfrm>
              <a:off x="530099" y="1493249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30101" y="4502673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333513" y="4502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918223" y="475199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32012" y="28995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8638103" y="7728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628907" y="22540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724782" y="254889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443124" y="462298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2226" y="39174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>
            <a:spLocks noGrp="1"/>
          </p:cNvSpPr>
          <p:nvPr>
            <p:ph type="subTitle" idx="1"/>
          </p:nvPr>
        </p:nvSpPr>
        <p:spPr>
          <a:xfrm>
            <a:off x="4595662" y="1600025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2"/>
          </p:nvPr>
        </p:nvSpPr>
        <p:spPr>
          <a:xfrm>
            <a:off x="4595663" y="2256925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3"/>
          </p:nvPr>
        </p:nvSpPr>
        <p:spPr>
          <a:xfrm>
            <a:off x="4595663" y="2913813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4"/>
          </p:nvPr>
        </p:nvSpPr>
        <p:spPr>
          <a:xfrm>
            <a:off x="4595663" y="3570727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5"/>
          </p:nvPr>
        </p:nvSpPr>
        <p:spPr>
          <a:xfrm>
            <a:off x="798638" y="16000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6"/>
          </p:nvPr>
        </p:nvSpPr>
        <p:spPr>
          <a:xfrm>
            <a:off x="798638" y="22569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7"/>
          </p:nvPr>
        </p:nvSpPr>
        <p:spPr>
          <a:xfrm>
            <a:off x="798638" y="2913813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subTitle" idx="8"/>
          </p:nvPr>
        </p:nvSpPr>
        <p:spPr>
          <a:xfrm>
            <a:off x="798638" y="35707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>
            <a:off x="362215" y="169240"/>
            <a:ext cx="8498929" cy="4589443"/>
            <a:chOff x="362215" y="169240"/>
            <a:chExt cx="8498929" cy="4589443"/>
          </a:xfrm>
        </p:grpSpPr>
        <p:sp>
          <p:nvSpPr>
            <p:cNvPr id="509" name="Google Shape;509;p26"/>
            <p:cNvSpPr/>
            <p:nvPr/>
          </p:nvSpPr>
          <p:spPr>
            <a:xfrm>
              <a:off x="8662502" y="4696187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91104" y="348566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8774463" y="29748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62215" y="313495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504431" y="16502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4002097" y="1692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003711" y="25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8794972" y="121934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378173" y="4672002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929440" y="255943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468504" y="4502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20000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7"/>
          <p:cNvSpPr txBox="1">
            <a:spLocks noGrp="1"/>
          </p:cNvSpPr>
          <p:nvPr>
            <p:ph type="subTitle" idx="2"/>
          </p:nvPr>
        </p:nvSpPr>
        <p:spPr>
          <a:xfrm>
            <a:off x="3505925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subTitle" idx="3"/>
          </p:nvPr>
        </p:nvSpPr>
        <p:spPr>
          <a:xfrm>
            <a:off x="2112962" y="3952222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subTitle" idx="4"/>
          </p:nvPr>
        </p:nvSpPr>
        <p:spPr>
          <a:xfrm>
            <a:off x="6291925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subTitle" idx="5"/>
          </p:nvPr>
        </p:nvSpPr>
        <p:spPr>
          <a:xfrm>
            <a:off x="4898887" y="3952222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7"/>
          <p:cNvSpPr txBox="1">
            <a:spLocks noGrp="1"/>
          </p:cNvSpPr>
          <p:nvPr>
            <p:ph type="subTitle" idx="6"/>
          </p:nvPr>
        </p:nvSpPr>
        <p:spPr>
          <a:xfrm>
            <a:off x="3506000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7" name="Google Shape;527;p27"/>
          <p:cNvSpPr txBox="1">
            <a:spLocks noGrp="1"/>
          </p:cNvSpPr>
          <p:nvPr>
            <p:ph type="subTitle" idx="7"/>
          </p:nvPr>
        </p:nvSpPr>
        <p:spPr>
          <a:xfrm>
            <a:off x="6291925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8" name="Google Shape;528;p27"/>
          <p:cNvSpPr txBox="1">
            <a:spLocks noGrp="1"/>
          </p:cNvSpPr>
          <p:nvPr>
            <p:ph type="subTitle" idx="8"/>
          </p:nvPr>
        </p:nvSpPr>
        <p:spPr>
          <a:xfrm>
            <a:off x="4899000" y="3633622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9" name="Google Shape;529;p27"/>
          <p:cNvSpPr txBox="1">
            <a:spLocks noGrp="1"/>
          </p:cNvSpPr>
          <p:nvPr>
            <p:ph type="subTitle" idx="9"/>
          </p:nvPr>
        </p:nvSpPr>
        <p:spPr>
          <a:xfrm>
            <a:off x="720000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subTitle" idx="13"/>
          </p:nvPr>
        </p:nvSpPr>
        <p:spPr>
          <a:xfrm>
            <a:off x="2113000" y="3633622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title" hasCustomPrompt="1"/>
          </p:nvPr>
        </p:nvSpPr>
        <p:spPr>
          <a:xfrm>
            <a:off x="1372825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2" name="Google Shape;532;p27"/>
          <p:cNvSpPr txBox="1">
            <a:spLocks noGrp="1"/>
          </p:cNvSpPr>
          <p:nvPr>
            <p:ph type="title" idx="14" hasCustomPrompt="1"/>
          </p:nvPr>
        </p:nvSpPr>
        <p:spPr>
          <a:xfrm>
            <a:off x="4158700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3" name="Google Shape;533;p27"/>
          <p:cNvSpPr txBox="1">
            <a:spLocks noGrp="1"/>
          </p:cNvSpPr>
          <p:nvPr>
            <p:ph type="title" idx="15" hasCustomPrompt="1"/>
          </p:nvPr>
        </p:nvSpPr>
        <p:spPr>
          <a:xfrm>
            <a:off x="6944725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 idx="16" hasCustomPrompt="1"/>
          </p:nvPr>
        </p:nvSpPr>
        <p:spPr>
          <a:xfrm>
            <a:off x="2740250" y="3102063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5" name="Google Shape;535;p27"/>
          <p:cNvSpPr txBox="1">
            <a:spLocks noGrp="1"/>
          </p:cNvSpPr>
          <p:nvPr>
            <p:ph type="title" idx="17" hasCustomPrompt="1"/>
          </p:nvPr>
        </p:nvSpPr>
        <p:spPr>
          <a:xfrm>
            <a:off x="5551800" y="3102063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6" name="Google Shape;536;p27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27"/>
          <p:cNvSpPr/>
          <p:nvPr/>
        </p:nvSpPr>
        <p:spPr>
          <a:xfrm flipH="1">
            <a:off x="394841" y="5053300"/>
            <a:ext cx="8355910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27"/>
          <p:cNvGrpSpPr/>
          <p:nvPr/>
        </p:nvGrpSpPr>
        <p:grpSpPr>
          <a:xfrm rot="-5400000">
            <a:off x="7721497" y="4294277"/>
            <a:ext cx="302521" cy="1239411"/>
            <a:chOff x="5400625" y="2964100"/>
            <a:chExt cx="253750" cy="1039600"/>
          </a:xfrm>
        </p:grpSpPr>
        <p:sp>
          <p:nvSpPr>
            <p:cNvPr id="539" name="Google Shape;539;p27"/>
            <p:cNvSpPr/>
            <p:nvPr/>
          </p:nvSpPr>
          <p:spPr>
            <a:xfrm>
              <a:off x="5525700" y="2964100"/>
              <a:ext cx="3600" cy="215850"/>
            </a:xfrm>
            <a:custGeom>
              <a:avLst/>
              <a:gdLst/>
              <a:ahLst/>
              <a:cxnLst/>
              <a:rect l="l" t="t" r="r" b="b"/>
              <a:pathLst>
                <a:path w="144" h="8634" extrusionOk="0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497500" y="3179925"/>
              <a:ext cx="60525" cy="131250"/>
            </a:xfrm>
            <a:custGeom>
              <a:avLst/>
              <a:gdLst/>
              <a:ahLst/>
              <a:cxnLst/>
              <a:rect l="l" t="t" r="r" b="b"/>
              <a:pathLst>
                <a:path w="2421" h="5250" extrusionOk="0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497500" y="3165050"/>
              <a:ext cx="60525" cy="146125"/>
            </a:xfrm>
            <a:custGeom>
              <a:avLst/>
              <a:gdLst/>
              <a:ahLst/>
              <a:cxnLst/>
              <a:rect l="l" t="t" r="r" b="b"/>
              <a:pathLst>
                <a:path w="2421" h="5845" extrusionOk="0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462650" y="3236825"/>
              <a:ext cx="129700" cy="552100"/>
            </a:xfrm>
            <a:custGeom>
              <a:avLst/>
              <a:gdLst/>
              <a:ahLst/>
              <a:cxnLst/>
              <a:rect l="l" t="t" r="r" b="b"/>
              <a:pathLst>
                <a:path w="5188" h="22084" extrusionOk="0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478025" y="3241950"/>
              <a:ext cx="99475" cy="262975"/>
            </a:xfrm>
            <a:custGeom>
              <a:avLst/>
              <a:gdLst/>
              <a:ahLst/>
              <a:cxnLst/>
              <a:rect l="l" t="t" r="r" b="b"/>
              <a:pathLst>
                <a:path w="3979" h="10519" extrusionOk="0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00625" y="3743275"/>
              <a:ext cx="253750" cy="69225"/>
            </a:xfrm>
            <a:custGeom>
              <a:avLst/>
              <a:gdLst/>
              <a:ahLst/>
              <a:cxnLst/>
              <a:rect l="l" t="t" r="r" b="b"/>
              <a:pathLst>
                <a:path w="10150" h="2769" extrusionOk="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478025" y="3812475"/>
              <a:ext cx="99475" cy="137925"/>
            </a:xfrm>
            <a:custGeom>
              <a:avLst/>
              <a:gdLst/>
              <a:ahLst/>
              <a:cxnLst/>
              <a:rect l="l" t="t" r="r" b="b"/>
              <a:pathLst>
                <a:path w="3979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400625" y="3950375"/>
              <a:ext cx="253750" cy="53325"/>
            </a:xfrm>
            <a:custGeom>
              <a:avLst/>
              <a:gdLst/>
              <a:ahLst/>
              <a:cxnLst/>
              <a:rect l="l" t="t" r="r" b="b"/>
              <a:pathLst>
                <a:path w="10150" h="2133" extrusionOk="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462650" y="3259375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462650" y="3294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462650" y="33290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462650" y="33639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462650" y="3398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462650" y="34336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462650" y="34685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462650" y="35033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462650" y="3538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462650" y="35731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462650" y="36079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462650" y="3642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462650" y="36776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478025" y="3812475"/>
              <a:ext cx="37950" cy="137925"/>
            </a:xfrm>
            <a:custGeom>
              <a:avLst/>
              <a:gdLst/>
              <a:ahLst/>
              <a:cxnLst/>
              <a:rect l="l" t="t" r="r" b="b"/>
              <a:pathLst>
                <a:path w="1518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400625" y="3950375"/>
              <a:ext cx="253750" cy="18475"/>
            </a:xfrm>
            <a:custGeom>
              <a:avLst/>
              <a:gdLst/>
              <a:ahLst/>
              <a:cxnLst/>
              <a:rect l="l" t="t" r="r" b="b"/>
              <a:pathLst>
                <a:path w="1015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48300" y="3225025"/>
              <a:ext cx="158925" cy="20525"/>
            </a:xfrm>
            <a:custGeom>
              <a:avLst/>
              <a:gdLst/>
              <a:ahLst/>
              <a:cxnLst/>
              <a:rect l="l" t="t" r="r" b="b"/>
              <a:pathLst>
                <a:path w="6357" h="821" extrusionOk="0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>
            <a:off x="651614" y="3937826"/>
            <a:ext cx="701854" cy="1120359"/>
            <a:chOff x="894125" y="2648175"/>
            <a:chExt cx="497875" cy="794750"/>
          </a:xfrm>
        </p:grpSpPr>
        <p:sp>
          <p:nvSpPr>
            <p:cNvPr id="564" name="Google Shape;564;p27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276592" y="319453"/>
            <a:ext cx="8440113" cy="4513022"/>
            <a:chOff x="276592" y="319453"/>
            <a:chExt cx="8440113" cy="4513022"/>
          </a:xfrm>
        </p:grpSpPr>
        <p:sp>
          <p:nvSpPr>
            <p:cNvPr id="572" name="Google Shape;572;p27"/>
            <p:cNvSpPr/>
            <p:nvPr/>
          </p:nvSpPr>
          <p:spPr>
            <a:xfrm rot="10800000" flipH="1">
              <a:off x="8279014" y="539391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rot="10800000" flipH="1">
              <a:off x="276603" y="14489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 rot="10800000" flipH="1">
              <a:off x="8630025" y="182301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 rot="10800000" flipH="1">
              <a:off x="276592" y="4106218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 rot="10800000" flipH="1">
              <a:off x="4898884" y="4745759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rot="10800000" flipH="1">
              <a:off x="5942192" y="319453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1"/>
          <p:cNvGrpSpPr/>
          <p:nvPr/>
        </p:nvGrpSpPr>
        <p:grpSpPr>
          <a:xfrm rot="7443102" flipH="1">
            <a:off x="6976294" y="4910461"/>
            <a:ext cx="174907" cy="188420"/>
            <a:chOff x="4572900" y="1559200"/>
            <a:chExt cx="109050" cy="117475"/>
          </a:xfrm>
        </p:grpSpPr>
        <p:sp>
          <p:nvSpPr>
            <p:cNvPr id="1010" name="Google Shape;1010;p41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41"/>
          <p:cNvSpPr/>
          <p:nvPr/>
        </p:nvSpPr>
        <p:spPr>
          <a:xfrm flipH="1">
            <a:off x="6342481" y="5053300"/>
            <a:ext cx="1781278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1"/>
          <p:cNvGrpSpPr/>
          <p:nvPr/>
        </p:nvGrpSpPr>
        <p:grpSpPr>
          <a:xfrm rot="-8496144" flipH="1">
            <a:off x="7511026" y="4923628"/>
            <a:ext cx="201248" cy="162073"/>
            <a:chOff x="5092300" y="1444675"/>
            <a:chExt cx="125475" cy="101050"/>
          </a:xfrm>
        </p:grpSpPr>
        <p:sp>
          <p:nvSpPr>
            <p:cNvPr id="1015" name="Google Shape;1015;p41"/>
            <p:cNvSpPr/>
            <p:nvPr/>
          </p:nvSpPr>
          <p:spPr>
            <a:xfrm>
              <a:off x="5137225" y="1470825"/>
              <a:ext cx="80550" cy="74900"/>
            </a:xfrm>
            <a:custGeom>
              <a:avLst/>
              <a:gdLst/>
              <a:ahLst/>
              <a:cxnLst/>
              <a:rect l="l" t="t" r="r" b="b"/>
              <a:pathLst>
                <a:path w="3222" h="2996" extrusionOk="0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092300" y="1444675"/>
              <a:ext cx="80000" cy="75475"/>
            </a:xfrm>
            <a:custGeom>
              <a:avLst/>
              <a:gdLst/>
              <a:ahLst/>
              <a:cxnLst/>
              <a:rect l="l" t="t" r="r" b="b"/>
              <a:pathLst>
                <a:path w="3200" h="3019" extrusionOk="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117275" y="1455975"/>
              <a:ext cx="74100" cy="41025"/>
            </a:xfrm>
            <a:custGeom>
              <a:avLst/>
              <a:gdLst/>
              <a:ahLst/>
              <a:cxnLst/>
              <a:rect l="l" t="t" r="r" b="b"/>
              <a:pathLst>
                <a:path w="2964" h="1641" extrusionOk="0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1"/>
          <p:cNvGrpSpPr/>
          <p:nvPr/>
        </p:nvGrpSpPr>
        <p:grpSpPr>
          <a:xfrm flipH="1">
            <a:off x="7666474" y="4863587"/>
            <a:ext cx="174045" cy="188161"/>
            <a:chOff x="5066550" y="1672425"/>
            <a:chExt cx="108500" cy="117300"/>
          </a:xfrm>
        </p:grpSpPr>
        <p:sp>
          <p:nvSpPr>
            <p:cNvPr id="1019" name="Google Shape;1019;p41"/>
            <p:cNvSpPr/>
            <p:nvPr/>
          </p:nvSpPr>
          <p:spPr>
            <a:xfrm>
              <a:off x="5096125" y="1672425"/>
              <a:ext cx="78925" cy="76200"/>
            </a:xfrm>
            <a:custGeom>
              <a:avLst/>
              <a:gdLst/>
              <a:ahLst/>
              <a:cxnLst/>
              <a:rect l="l" t="t" r="r" b="b"/>
              <a:pathLst>
                <a:path w="3157" h="3048" extrusionOk="0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066550" y="1713525"/>
              <a:ext cx="78900" cy="76200"/>
            </a:xfrm>
            <a:custGeom>
              <a:avLst/>
              <a:gdLst/>
              <a:ahLst/>
              <a:cxnLst/>
              <a:rect l="l" t="t" r="r" b="b"/>
              <a:pathLst>
                <a:path w="3156" h="3048" extrusionOk="0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071475" y="1695700"/>
              <a:ext cx="59025" cy="69500"/>
            </a:xfrm>
            <a:custGeom>
              <a:avLst/>
              <a:gdLst/>
              <a:ahLst/>
              <a:cxnLst/>
              <a:rect l="l" t="t" r="r" b="b"/>
              <a:pathLst>
                <a:path w="2361" h="2780" extrusionOk="0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1"/>
          <p:cNvGrpSpPr/>
          <p:nvPr/>
        </p:nvGrpSpPr>
        <p:grpSpPr>
          <a:xfrm flipH="1">
            <a:off x="406710" y="179228"/>
            <a:ext cx="8397489" cy="4675948"/>
            <a:chOff x="406710" y="179228"/>
            <a:chExt cx="8397489" cy="4675948"/>
          </a:xfrm>
        </p:grpSpPr>
        <p:sp>
          <p:nvSpPr>
            <p:cNvPr id="1023" name="Google Shape;1023;p41"/>
            <p:cNvSpPr/>
            <p:nvPr/>
          </p:nvSpPr>
          <p:spPr>
            <a:xfrm>
              <a:off x="2486615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410896" y="468632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6519285" y="37054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638971" y="1281671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406710" y="352860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3293126" y="466167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764203" y="4682154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381368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8717519" y="350811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667612" y="4661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06712" y="20766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590951" y="336141"/>
            <a:ext cx="495059" cy="553007"/>
            <a:chOff x="4543425" y="1438150"/>
            <a:chExt cx="420325" cy="469525"/>
          </a:xfrm>
        </p:grpSpPr>
        <p:sp>
          <p:nvSpPr>
            <p:cNvPr id="1035" name="Google Shape;1035;p41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1"/>
          <p:cNvGrpSpPr/>
          <p:nvPr/>
        </p:nvGrpSpPr>
        <p:grpSpPr>
          <a:xfrm rot="-4500129">
            <a:off x="8183032" y="539246"/>
            <a:ext cx="495068" cy="553017"/>
            <a:chOff x="4543425" y="1438150"/>
            <a:chExt cx="420325" cy="469525"/>
          </a:xfrm>
        </p:grpSpPr>
        <p:sp>
          <p:nvSpPr>
            <p:cNvPr id="1045" name="Google Shape;1045;p41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2"/>
          <p:cNvSpPr/>
          <p:nvPr/>
        </p:nvSpPr>
        <p:spPr>
          <a:xfrm flipH="1">
            <a:off x="394841" y="5053300"/>
            <a:ext cx="8355910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42"/>
          <p:cNvGrpSpPr/>
          <p:nvPr/>
        </p:nvGrpSpPr>
        <p:grpSpPr>
          <a:xfrm>
            <a:off x="1432831" y="4161319"/>
            <a:ext cx="552492" cy="881934"/>
            <a:chOff x="894125" y="2648175"/>
            <a:chExt cx="497875" cy="794750"/>
          </a:xfrm>
        </p:grpSpPr>
        <p:sp>
          <p:nvSpPr>
            <p:cNvPr id="1057" name="Google Shape;1057;p42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642289" y="3937826"/>
            <a:ext cx="701854" cy="1120359"/>
            <a:chOff x="894125" y="2648175"/>
            <a:chExt cx="497875" cy="794750"/>
          </a:xfrm>
        </p:grpSpPr>
        <p:sp>
          <p:nvSpPr>
            <p:cNvPr id="1065" name="Google Shape;1065;p42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2"/>
          <p:cNvGrpSpPr/>
          <p:nvPr/>
        </p:nvGrpSpPr>
        <p:grpSpPr>
          <a:xfrm flipH="1">
            <a:off x="313485" y="275936"/>
            <a:ext cx="8530211" cy="4191898"/>
            <a:chOff x="313485" y="275936"/>
            <a:chExt cx="8530211" cy="4191898"/>
          </a:xfrm>
        </p:grpSpPr>
        <p:sp>
          <p:nvSpPr>
            <p:cNvPr id="1073" name="Google Shape;1073;p42"/>
            <p:cNvSpPr/>
            <p:nvPr/>
          </p:nvSpPr>
          <p:spPr>
            <a:xfrm flipH="1">
              <a:off x="7089435" y="2759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 flipH="1">
              <a:off x="8757016" y="4381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 flipH="1">
              <a:off x="3822961" y="31820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 flipH="1">
              <a:off x="400167" y="1935955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 flipH="1">
              <a:off x="313485" y="42944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 flipH="1">
              <a:off x="518721" y="499051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 flipH="1">
              <a:off x="8630171" y="29451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2"/>
          <p:cNvGrpSpPr/>
          <p:nvPr/>
        </p:nvGrpSpPr>
        <p:grpSpPr>
          <a:xfrm rot="4499967">
            <a:off x="957381" y="426493"/>
            <a:ext cx="293031" cy="226009"/>
            <a:chOff x="5483150" y="2495300"/>
            <a:chExt cx="195325" cy="150650"/>
          </a:xfrm>
        </p:grpSpPr>
        <p:sp>
          <p:nvSpPr>
            <p:cNvPr id="1081" name="Google Shape;1081;p42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2"/>
          <p:cNvGrpSpPr/>
          <p:nvPr/>
        </p:nvGrpSpPr>
        <p:grpSpPr>
          <a:xfrm rot="1800013">
            <a:off x="569018" y="332593"/>
            <a:ext cx="288412" cy="230579"/>
            <a:chOff x="5243250" y="2506925"/>
            <a:chExt cx="192250" cy="153700"/>
          </a:xfrm>
        </p:grpSpPr>
        <p:sp>
          <p:nvSpPr>
            <p:cNvPr id="1085" name="Google Shape;1085;p42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748800" y="2485325"/>
            <a:ext cx="29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625575" y="1231138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748800" y="3274700"/>
            <a:ext cx="29622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258954" y="235053"/>
            <a:ext cx="8660917" cy="4464471"/>
            <a:chOff x="258954" y="235053"/>
            <a:chExt cx="8660917" cy="4464471"/>
          </a:xfrm>
        </p:grpSpPr>
        <p:sp>
          <p:nvSpPr>
            <p:cNvPr id="42" name="Google Shape;42;p3"/>
            <p:cNvSpPr/>
            <p:nvPr/>
          </p:nvSpPr>
          <p:spPr>
            <a:xfrm rot="10800000">
              <a:off x="8727248" y="1188666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258954" y="3938616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615969" y="6617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725357" y="30388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367381" y="28071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03089" y="4612843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>
              <a:off x="321703" y="2445775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3036785" y="235053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1741325" y="1839234"/>
            <a:ext cx="39411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41325" y="3546187"/>
            <a:ext cx="39411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41325" y="1458775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1741325" y="3165788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283401" y="179240"/>
            <a:ext cx="8538724" cy="4716822"/>
            <a:chOff x="283401" y="179240"/>
            <a:chExt cx="8538724" cy="4716822"/>
          </a:xfrm>
        </p:grpSpPr>
        <p:sp>
          <p:nvSpPr>
            <p:cNvPr id="70" name="Google Shape;70;p5"/>
            <p:cNvSpPr/>
            <p:nvPr/>
          </p:nvSpPr>
          <p:spPr>
            <a:xfrm>
              <a:off x="8783788" y="382601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7553" y="4447666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29090" y="5970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95775" y="45127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83401" y="3014313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101217" y="332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006234" y="1792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06610" y="4945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587209" y="2309767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751016" y="485038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 rot="-3599993">
            <a:off x="8343316" y="1043291"/>
            <a:ext cx="495057" cy="553005"/>
            <a:chOff x="4543425" y="1438150"/>
            <a:chExt cx="420325" cy="469525"/>
          </a:xfrm>
        </p:grpSpPr>
        <p:sp>
          <p:nvSpPr>
            <p:cNvPr id="81" name="Google Shape;81;p5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4442650" y="2283463"/>
            <a:ext cx="3886800" cy="1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435700" y="872838"/>
            <a:ext cx="38868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7"/>
          <p:cNvSpPr>
            <a:spLocks noGrp="1"/>
          </p:cNvSpPr>
          <p:nvPr>
            <p:ph type="pic" idx="2"/>
          </p:nvPr>
        </p:nvSpPr>
        <p:spPr>
          <a:xfrm>
            <a:off x="814550" y="973650"/>
            <a:ext cx="3196200" cy="3196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9" name="Google Shape;129;p7"/>
          <p:cNvGrpSpPr/>
          <p:nvPr/>
        </p:nvGrpSpPr>
        <p:grpSpPr>
          <a:xfrm>
            <a:off x="382735" y="356028"/>
            <a:ext cx="8440464" cy="4548198"/>
            <a:chOff x="382735" y="356028"/>
            <a:chExt cx="8440464" cy="4548198"/>
          </a:xfrm>
        </p:grpSpPr>
        <p:sp>
          <p:nvSpPr>
            <p:cNvPr id="130" name="Google Shape;130;p7"/>
            <p:cNvSpPr/>
            <p:nvPr/>
          </p:nvSpPr>
          <p:spPr>
            <a:xfrm flipH="1">
              <a:off x="6098835" y="5045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flipH="1">
              <a:off x="8723177" y="30547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flipH="1">
              <a:off x="2530737" y="45436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flipH="1">
              <a:off x="8537895" y="48175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flipH="1">
              <a:off x="8777489" y="12343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 flipH="1">
              <a:off x="4010753" y="476827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flipH="1">
              <a:off x="3722861" y="3560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 flipH="1">
              <a:off x="1423405" y="53949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flipH="1">
              <a:off x="469417" y="144249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flipH="1">
              <a:off x="382735" y="285844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flipH="1">
              <a:off x="6426033" y="457363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540159" y="4427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flipH="1">
              <a:off x="8191984" y="3925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subTitle" idx="1"/>
          </p:nvPr>
        </p:nvSpPr>
        <p:spPr>
          <a:xfrm>
            <a:off x="2126250" y="2026990"/>
            <a:ext cx="48918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2126100" y="1258313"/>
            <a:ext cx="48918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399075" y="245440"/>
            <a:ext cx="8418956" cy="4570805"/>
            <a:chOff x="399075" y="245440"/>
            <a:chExt cx="8418956" cy="4570805"/>
          </a:xfrm>
        </p:grpSpPr>
        <p:sp>
          <p:nvSpPr>
            <p:cNvPr id="159" name="Google Shape;159;p9"/>
            <p:cNvSpPr/>
            <p:nvPr/>
          </p:nvSpPr>
          <p:spPr>
            <a:xfrm flipH="1">
              <a:off x="402745" y="40988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>
              <a:off x="6057132" y="387741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444778" y="26962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>
              <a:off x="8772322" y="266680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flipH="1">
              <a:off x="8435211" y="332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>
              <a:off x="3855569" y="2454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flipH="1">
              <a:off x="399075" y="26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flipH="1">
              <a:off x="399087" y="1493517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>
              <a:off x="2952618" y="47295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>
              <a:off x="5926604" y="45852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713225" y="2658725"/>
            <a:ext cx="3476100" cy="21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2134586" y="20506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"/>
          </p:nvPr>
        </p:nvSpPr>
        <p:spPr>
          <a:xfrm>
            <a:off x="5718811" y="20506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3"/>
          </p:nvPr>
        </p:nvSpPr>
        <p:spPr>
          <a:xfrm>
            <a:off x="2134586" y="342192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5718811" y="342192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hasCustomPrompt="1"/>
          </p:nvPr>
        </p:nvSpPr>
        <p:spPr>
          <a:xfrm>
            <a:off x="1098443" y="1911885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5" hasCustomPrompt="1"/>
          </p:nvPr>
        </p:nvSpPr>
        <p:spPr>
          <a:xfrm>
            <a:off x="1098443" y="3281700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 hasCustomPrompt="1"/>
          </p:nvPr>
        </p:nvSpPr>
        <p:spPr>
          <a:xfrm>
            <a:off x="4682618" y="1911885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7" hasCustomPrompt="1"/>
          </p:nvPr>
        </p:nvSpPr>
        <p:spPr>
          <a:xfrm>
            <a:off x="4682618" y="3281699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2134586" y="1738950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9"/>
          </p:nvPr>
        </p:nvSpPr>
        <p:spPr>
          <a:xfrm>
            <a:off x="2134586" y="3110225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5718811" y="1738950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4"/>
          </p:nvPr>
        </p:nvSpPr>
        <p:spPr>
          <a:xfrm>
            <a:off x="5718811" y="3110225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>
            <a:off x="424820" y="700860"/>
            <a:ext cx="288413" cy="230581"/>
            <a:chOff x="5243250" y="2506925"/>
            <a:chExt cx="192250" cy="153700"/>
          </a:xfrm>
        </p:grpSpPr>
        <p:sp>
          <p:nvSpPr>
            <p:cNvPr id="199" name="Google Shape;199;p13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637017" y="350296"/>
            <a:ext cx="293027" cy="226005"/>
            <a:chOff x="5483150" y="2495300"/>
            <a:chExt cx="195325" cy="150650"/>
          </a:xfrm>
        </p:grpSpPr>
        <p:sp>
          <p:nvSpPr>
            <p:cNvPr id="203" name="Google Shape;203;p13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3"/>
          <p:cNvSpPr/>
          <p:nvPr/>
        </p:nvSpPr>
        <p:spPr>
          <a:xfrm>
            <a:off x="3417752" y="5053300"/>
            <a:ext cx="2301077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 rot="-5400000">
            <a:off x="4411442" y="4282327"/>
            <a:ext cx="302521" cy="1239411"/>
            <a:chOff x="5400625" y="2964100"/>
            <a:chExt cx="253750" cy="1039600"/>
          </a:xfrm>
        </p:grpSpPr>
        <p:sp>
          <p:nvSpPr>
            <p:cNvPr id="208" name="Google Shape;208;p13"/>
            <p:cNvSpPr/>
            <p:nvPr/>
          </p:nvSpPr>
          <p:spPr>
            <a:xfrm>
              <a:off x="5525700" y="2964100"/>
              <a:ext cx="3600" cy="215850"/>
            </a:xfrm>
            <a:custGeom>
              <a:avLst/>
              <a:gdLst/>
              <a:ahLst/>
              <a:cxnLst/>
              <a:rect l="l" t="t" r="r" b="b"/>
              <a:pathLst>
                <a:path w="144" h="8634" extrusionOk="0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497500" y="3179925"/>
              <a:ext cx="60525" cy="131250"/>
            </a:xfrm>
            <a:custGeom>
              <a:avLst/>
              <a:gdLst/>
              <a:ahLst/>
              <a:cxnLst/>
              <a:rect l="l" t="t" r="r" b="b"/>
              <a:pathLst>
                <a:path w="2421" h="5250" extrusionOk="0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497500" y="3165050"/>
              <a:ext cx="60525" cy="146125"/>
            </a:xfrm>
            <a:custGeom>
              <a:avLst/>
              <a:gdLst/>
              <a:ahLst/>
              <a:cxnLst/>
              <a:rect l="l" t="t" r="r" b="b"/>
              <a:pathLst>
                <a:path w="2421" h="5845" extrusionOk="0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462650" y="3236825"/>
              <a:ext cx="129700" cy="552100"/>
            </a:xfrm>
            <a:custGeom>
              <a:avLst/>
              <a:gdLst/>
              <a:ahLst/>
              <a:cxnLst/>
              <a:rect l="l" t="t" r="r" b="b"/>
              <a:pathLst>
                <a:path w="5188" h="22084" extrusionOk="0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478025" y="3241950"/>
              <a:ext cx="99475" cy="262975"/>
            </a:xfrm>
            <a:custGeom>
              <a:avLst/>
              <a:gdLst/>
              <a:ahLst/>
              <a:cxnLst/>
              <a:rect l="l" t="t" r="r" b="b"/>
              <a:pathLst>
                <a:path w="3979" h="10519" extrusionOk="0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400625" y="3743275"/>
              <a:ext cx="253750" cy="69225"/>
            </a:xfrm>
            <a:custGeom>
              <a:avLst/>
              <a:gdLst/>
              <a:ahLst/>
              <a:cxnLst/>
              <a:rect l="l" t="t" r="r" b="b"/>
              <a:pathLst>
                <a:path w="10150" h="2769" extrusionOk="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478025" y="3812475"/>
              <a:ext cx="99475" cy="137925"/>
            </a:xfrm>
            <a:custGeom>
              <a:avLst/>
              <a:gdLst/>
              <a:ahLst/>
              <a:cxnLst/>
              <a:rect l="l" t="t" r="r" b="b"/>
              <a:pathLst>
                <a:path w="3979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400625" y="3950375"/>
              <a:ext cx="253750" cy="53325"/>
            </a:xfrm>
            <a:custGeom>
              <a:avLst/>
              <a:gdLst/>
              <a:ahLst/>
              <a:cxnLst/>
              <a:rect l="l" t="t" r="r" b="b"/>
              <a:pathLst>
                <a:path w="10150" h="2133" extrusionOk="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462650" y="3259375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62650" y="3294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462650" y="33290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462650" y="33639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462650" y="3398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462650" y="34336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62650" y="34685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462650" y="35033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462650" y="3538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462650" y="35731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462650" y="36079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462650" y="3642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462650" y="36776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478025" y="3812475"/>
              <a:ext cx="37950" cy="137925"/>
            </a:xfrm>
            <a:custGeom>
              <a:avLst/>
              <a:gdLst/>
              <a:ahLst/>
              <a:cxnLst/>
              <a:rect l="l" t="t" r="r" b="b"/>
              <a:pathLst>
                <a:path w="1518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400625" y="3950375"/>
              <a:ext cx="253750" cy="18475"/>
            </a:xfrm>
            <a:custGeom>
              <a:avLst/>
              <a:gdLst/>
              <a:ahLst/>
              <a:cxnLst/>
              <a:rect l="l" t="t" r="r" b="b"/>
              <a:pathLst>
                <a:path w="1015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448300" y="3225025"/>
              <a:ext cx="158925" cy="20525"/>
            </a:xfrm>
            <a:custGeom>
              <a:avLst/>
              <a:gdLst/>
              <a:ahLst/>
              <a:cxnLst/>
              <a:rect l="l" t="t" r="r" b="b"/>
              <a:pathLst>
                <a:path w="6357" h="821" extrusionOk="0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>
            <a:off x="311528" y="235053"/>
            <a:ext cx="8478229" cy="4561409"/>
            <a:chOff x="311528" y="235053"/>
            <a:chExt cx="8478229" cy="4561409"/>
          </a:xfrm>
        </p:grpSpPr>
        <p:sp>
          <p:nvSpPr>
            <p:cNvPr id="233" name="Google Shape;233;p13"/>
            <p:cNvSpPr/>
            <p:nvPr/>
          </p:nvSpPr>
          <p:spPr>
            <a:xfrm flipH="1">
              <a:off x="8496770" y="386559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465707" y="417038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1353306" y="45127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8571175" y="32359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8703076" y="235067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flipH="1">
              <a:off x="1439972" y="23505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flipH="1">
              <a:off x="311528" y="2745130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 flipH="1">
              <a:off x="3036785" y="475078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flipH="1">
              <a:off x="6994643" y="469918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976763" y="1912650"/>
            <a:ext cx="365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1"/>
          </p:nvPr>
        </p:nvSpPr>
        <p:spPr>
          <a:xfrm>
            <a:off x="976763" y="2409150"/>
            <a:ext cx="3657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>
            <a:off x="371181" y="321727"/>
            <a:ext cx="8383754" cy="4430047"/>
            <a:chOff x="371181" y="321727"/>
            <a:chExt cx="8383754" cy="4430047"/>
          </a:xfrm>
        </p:grpSpPr>
        <p:sp>
          <p:nvSpPr>
            <p:cNvPr id="326" name="Google Shape;326;p20"/>
            <p:cNvSpPr/>
            <p:nvPr/>
          </p:nvSpPr>
          <p:spPr>
            <a:xfrm>
              <a:off x="371181" y="2693023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257069" y="4360351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82271" y="44273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668255" y="3230857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016972" y="32174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911439" y="321727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9528" y="1149102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69878" y="410618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54072" y="4706099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71" r:id="rId11"/>
    <p:sldLayoutId id="2147483672" r:id="rId12"/>
    <p:sldLayoutId id="2147483673" r:id="rId13"/>
    <p:sldLayoutId id="2147483687" r:id="rId14"/>
    <p:sldLayoutId id="214748368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Weekly-Provisional-Counts-of-Deaths-by-State-and-S/muzy-jte6/about_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6"/>
          <p:cNvSpPr/>
          <p:nvPr/>
        </p:nvSpPr>
        <p:spPr>
          <a:xfrm>
            <a:off x="1558555" y="3087675"/>
            <a:ext cx="6189236" cy="1990475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9" name="Google Shape;1099;p46"/>
          <p:cNvGrpSpPr/>
          <p:nvPr/>
        </p:nvGrpSpPr>
        <p:grpSpPr>
          <a:xfrm>
            <a:off x="2105966" y="3087676"/>
            <a:ext cx="4085023" cy="2023372"/>
            <a:chOff x="2535263" y="3087676"/>
            <a:chExt cx="4085023" cy="2023372"/>
          </a:xfrm>
        </p:grpSpPr>
        <p:sp>
          <p:nvSpPr>
            <p:cNvPr id="1100" name="Google Shape;1100;p46"/>
            <p:cNvSpPr/>
            <p:nvPr/>
          </p:nvSpPr>
          <p:spPr>
            <a:xfrm>
              <a:off x="2535263" y="3087676"/>
              <a:ext cx="4085023" cy="2023372"/>
            </a:xfrm>
            <a:custGeom>
              <a:avLst/>
              <a:gdLst/>
              <a:ahLst/>
              <a:cxnLst/>
              <a:rect l="l" t="t" r="r" b="b"/>
              <a:pathLst>
                <a:path w="138734" h="68717" extrusionOk="0">
                  <a:moveTo>
                    <a:pt x="69350" y="0"/>
                  </a:moveTo>
                  <a:cubicBezTo>
                    <a:pt x="61778" y="0"/>
                    <a:pt x="54440" y="1235"/>
                    <a:pt x="47602" y="3469"/>
                  </a:cubicBezTo>
                  <a:cubicBezTo>
                    <a:pt x="43465" y="4837"/>
                    <a:pt x="39496" y="6605"/>
                    <a:pt x="35760" y="8673"/>
                  </a:cubicBezTo>
                  <a:cubicBezTo>
                    <a:pt x="33258" y="10074"/>
                    <a:pt x="30823" y="11609"/>
                    <a:pt x="28555" y="13276"/>
                  </a:cubicBezTo>
                  <a:cubicBezTo>
                    <a:pt x="23851" y="16712"/>
                    <a:pt x="19582" y="20715"/>
                    <a:pt x="15912" y="25152"/>
                  </a:cubicBezTo>
                  <a:lnTo>
                    <a:pt x="15912" y="25185"/>
                  </a:lnTo>
                  <a:cubicBezTo>
                    <a:pt x="7173" y="35726"/>
                    <a:pt x="1469" y="48902"/>
                    <a:pt x="234" y="63346"/>
                  </a:cubicBezTo>
                  <a:cubicBezTo>
                    <a:pt x="101" y="65114"/>
                    <a:pt x="1" y="66915"/>
                    <a:pt x="1" y="68716"/>
                  </a:cubicBezTo>
                  <a:lnTo>
                    <a:pt x="138733" y="68716"/>
                  </a:lnTo>
                  <a:cubicBezTo>
                    <a:pt x="138533" y="47634"/>
                    <a:pt x="128926" y="28788"/>
                    <a:pt x="113916" y="16212"/>
                  </a:cubicBezTo>
                  <a:cubicBezTo>
                    <a:pt x="113382" y="15745"/>
                    <a:pt x="112848" y="15311"/>
                    <a:pt x="112314" y="14878"/>
                  </a:cubicBezTo>
                  <a:cubicBezTo>
                    <a:pt x="109045" y="12309"/>
                    <a:pt x="105543" y="10041"/>
                    <a:pt x="101840" y="8073"/>
                  </a:cubicBezTo>
                  <a:cubicBezTo>
                    <a:pt x="94268" y="4037"/>
                    <a:pt x="85896" y="1401"/>
                    <a:pt x="77023" y="434"/>
                  </a:cubicBezTo>
                  <a:cubicBezTo>
                    <a:pt x="74487" y="134"/>
                    <a:pt x="71952" y="0"/>
                    <a:pt x="6935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542153" y="3765942"/>
              <a:ext cx="1407530" cy="1345106"/>
            </a:xfrm>
            <a:custGeom>
              <a:avLst/>
              <a:gdLst/>
              <a:ahLst/>
              <a:cxnLst/>
              <a:rect l="l" t="t" r="r" b="b"/>
              <a:pathLst>
                <a:path w="47802" h="45682" extrusionOk="0">
                  <a:moveTo>
                    <a:pt x="32484" y="1"/>
                  </a:moveTo>
                  <a:cubicBezTo>
                    <a:pt x="30817" y="1"/>
                    <a:pt x="28695" y="1100"/>
                    <a:pt x="28754" y="2917"/>
                  </a:cubicBezTo>
                  <a:cubicBezTo>
                    <a:pt x="28854" y="4919"/>
                    <a:pt x="30422" y="8288"/>
                    <a:pt x="28988" y="9422"/>
                  </a:cubicBezTo>
                  <a:cubicBezTo>
                    <a:pt x="28073" y="10124"/>
                    <a:pt x="27402" y="11016"/>
                    <a:pt x="26456" y="11016"/>
                  </a:cubicBezTo>
                  <a:cubicBezTo>
                    <a:pt x="25920" y="11016"/>
                    <a:pt x="25294" y="10729"/>
                    <a:pt x="24485" y="9956"/>
                  </a:cubicBezTo>
                  <a:cubicBezTo>
                    <a:pt x="22250" y="7821"/>
                    <a:pt x="17880" y="6753"/>
                    <a:pt x="16612" y="4652"/>
                  </a:cubicBezTo>
                  <a:cubicBezTo>
                    <a:pt x="16112" y="3818"/>
                    <a:pt x="15745" y="2984"/>
                    <a:pt x="15678" y="2150"/>
                  </a:cubicBezTo>
                  <a:cubicBezTo>
                    <a:pt x="6939" y="12691"/>
                    <a:pt x="1235" y="25867"/>
                    <a:pt x="0" y="40311"/>
                  </a:cubicBezTo>
                  <a:cubicBezTo>
                    <a:pt x="801" y="41178"/>
                    <a:pt x="1435" y="42012"/>
                    <a:pt x="1768" y="42779"/>
                  </a:cubicBezTo>
                  <a:cubicBezTo>
                    <a:pt x="2202" y="43780"/>
                    <a:pt x="2769" y="44747"/>
                    <a:pt x="3436" y="45681"/>
                  </a:cubicBezTo>
                  <a:lnTo>
                    <a:pt x="12142" y="45681"/>
                  </a:lnTo>
                  <a:cubicBezTo>
                    <a:pt x="12266" y="43587"/>
                    <a:pt x="12474" y="39046"/>
                    <a:pt x="15027" y="39046"/>
                  </a:cubicBezTo>
                  <a:cubicBezTo>
                    <a:pt x="15239" y="39046"/>
                    <a:pt x="15467" y="39077"/>
                    <a:pt x="15712" y="39143"/>
                  </a:cubicBezTo>
                  <a:cubicBezTo>
                    <a:pt x="19147" y="40044"/>
                    <a:pt x="22984" y="41111"/>
                    <a:pt x="25085" y="42712"/>
                  </a:cubicBezTo>
                  <a:cubicBezTo>
                    <a:pt x="25324" y="42890"/>
                    <a:pt x="25504" y="42970"/>
                    <a:pt x="25639" y="42970"/>
                  </a:cubicBezTo>
                  <a:cubicBezTo>
                    <a:pt x="26689" y="42970"/>
                    <a:pt x="24933" y="38099"/>
                    <a:pt x="26086" y="36975"/>
                  </a:cubicBezTo>
                  <a:cubicBezTo>
                    <a:pt x="27353" y="35707"/>
                    <a:pt x="31356" y="35007"/>
                    <a:pt x="31490" y="33039"/>
                  </a:cubicBezTo>
                  <a:cubicBezTo>
                    <a:pt x="31623" y="31071"/>
                    <a:pt x="32924" y="26401"/>
                    <a:pt x="35893" y="24466"/>
                  </a:cubicBezTo>
                  <a:cubicBezTo>
                    <a:pt x="38862" y="22531"/>
                    <a:pt x="41897" y="22531"/>
                    <a:pt x="43231" y="21230"/>
                  </a:cubicBezTo>
                  <a:cubicBezTo>
                    <a:pt x="44599" y="19963"/>
                    <a:pt x="47801" y="14559"/>
                    <a:pt x="46901" y="12591"/>
                  </a:cubicBezTo>
                  <a:cubicBezTo>
                    <a:pt x="46000" y="10656"/>
                    <a:pt x="43131" y="6587"/>
                    <a:pt x="41764" y="4652"/>
                  </a:cubicBezTo>
                  <a:cubicBezTo>
                    <a:pt x="41235" y="3891"/>
                    <a:pt x="40592" y="3674"/>
                    <a:pt x="39894" y="3674"/>
                  </a:cubicBezTo>
                  <a:cubicBezTo>
                    <a:pt x="38960" y="3674"/>
                    <a:pt x="37928" y="4064"/>
                    <a:pt x="36940" y="4064"/>
                  </a:cubicBezTo>
                  <a:cubicBezTo>
                    <a:pt x="36756" y="4064"/>
                    <a:pt x="36573" y="4050"/>
                    <a:pt x="36393" y="4018"/>
                  </a:cubicBezTo>
                  <a:cubicBezTo>
                    <a:pt x="34525" y="3684"/>
                    <a:pt x="34759" y="349"/>
                    <a:pt x="33057" y="48"/>
                  </a:cubicBezTo>
                  <a:cubicBezTo>
                    <a:pt x="32876" y="16"/>
                    <a:pt x="32683" y="1"/>
                    <a:pt x="32484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3334783" y="3343053"/>
              <a:ext cx="446946" cy="320450"/>
            </a:xfrm>
            <a:custGeom>
              <a:avLst/>
              <a:gdLst/>
              <a:ahLst/>
              <a:cxnLst/>
              <a:rect l="l" t="t" r="r" b="b"/>
              <a:pathLst>
                <a:path w="15179" h="10883" extrusionOk="0">
                  <a:moveTo>
                    <a:pt x="8607" y="0"/>
                  </a:moveTo>
                  <a:cubicBezTo>
                    <a:pt x="6105" y="1401"/>
                    <a:pt x="3670" y="2936"/>
                    <a:pt x="1402" y="4603"/>
                  </a:cubicBezTo>
                  <a:cubicBezTo>
                    <a:pt x="1368" y="4937"/>
                    <a:pt x="1268" y="5271"/>
                    <a:pt x="1135" y="5604"/>
                  </a:cubicBezTo>
                  <a:cubicBezTo>
                    <a:pt x="1" y="7739"/>
                    <a:pt x="2469" y="9474"/>
                    <a:pt x="5571" y="9874"/>
                  </a:cubicBezTo>
                  <a:cubicBezTo>
                    <a:pt x="7566" y="10129"/>
                    <a:pt x="9466" y="10882"/>
                    <a:pt x="10979" y="10882"/>
                  </a:cubicBezTo>
                  <a:cubicBezTo>
                    <a:pt x="11845" y="10882"/>
                    <a:pt x="12585" y="10636"/>
                    <a:pt x="13143" y="9907"/>
                  </a:cubicBezTo>
                  <a:cubicBezTo>
                    <a:pt x="14644" y="7906"/>
                    <a:pt x="15178" y="5704"/>
                    <a:pt x="12209" y="4003"/>
                  </a:cubicBezTo>
                  <a:cubicBezTo>
                    <a:pt x="10175" y="2836"/>
                    <a:pt x="9441" y="1301"/>
                    <a:pt x="860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3936874" y="3087676"/>
              <a:ext cx="866331" cy="753144"/>
            </a:xfrm>
            <a:custGeom>
              <a:avLst/>
              <a:gdLst/>
              <a:ahLst/>
              <a:cxnLst/>
              <a:rect l="l" t="t" r="r" b="b"/>
              <a:pathLst>
                <a:path w="29422" h="25578" extrusionOk="0">
                  <a:moveTo>
                    <a:pt x="21749" y="0"/>
                  </a:moveTo>
                  <a:cubicBezTo>
                    <a:pt x="14177" y="0"/>
                    <a:pt x="6839" y="1235"/>
                    <a:pt x="1" y="3469"/>
                  </a:cubicBezTo>
                  <a:cubicBezTo>
                    <a:pt x="835" y="6271"/>
                    <a:pt x="5371" y="7105"/>
                    <a:pt x="4204" y="10575"/>
                  </a:cubicBezTo>
                  <a:cubicBezTo>
                    <a:pt x="2936" y="14244"/>
                    <a:pt x="2135" y="16345"/>
                    <a:pt x="3570" y="19314"/>
                  </a:cubicBezTo>
                  <a:cubicBezTo>
                    <a:pt x="4968" y="22143"/>
                    <a:pt x="8669" y="25578"/>
                    <a:pt x="9996" y="25578"/>
                  </a:cubicBezTo>
                  <a:cubicBezTo>
                    <a:pt x="10061" y="25578"/>
                    <a:pt x="10121" y="25569"/>
                    <a:pt x="10175" y="25552"/>
                  </a:cubicBezTo>
                  <a:cubicBezTo>
                    <a:pt x="11309" y="25152"/>
                    <a:pt x="13143" y="17079"/>
                    <a:pt x="16145" y="15411"/>
                  </a:cubicBezTo>
                  <a:cubicBezTo>
                    <a:pt x="19148" y="13743"/>
                    <a:pt x="27620" y="10841"/>
                    <a:pt x="28021" y="9807"/>
                  </a:cubicBezTo>
                  <a:cubicBezTo>
                    <a:pt x="28254" y="9174"/>
                    <a:pt x="28988" y="4370"/>
                    <a:pt x="29422" y="434"/>
                  </a:cubicBezTo>
                  <a:cubicBezTo>
                    <a:pt x="26886" y="134"/>
                    <a:pt x="24351" y="0"/>
                    <a:pt x="21749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4482991" y="3321263"/>
              <a:ext cx="2137295" cy="1789785"/>
            </a:xfrm>
            <a:custGeom>
              <a:avLst/>
              <a:gdLst/>
              <a:ahLst/>
              <a:cxnLst/>
              <a:rect l="l" t="t" r="r" b="b"/>
              <a:pathLst>
                <a:path w="72586" h="60784" extrusionOk="0">
                  <a:moveTo>
                    <a:pt x="34557" y="0"/>
                  </a:moveTo>
                  <a:cubicBezTo>
                    <a:pt x="34321" y="0"/>
                    <a:pt x="34087" y="22"/>
                    <a:pt x="33858" y="73"/>
                  </a:cubicBezTo>
                  <a:cubicBezTo>
                    <a:pt x="31022" y="540"/>
                    <a:pt x="26186" y="2842"/>
                    <a:pt x="24751" y="5043"/>
                  </a:cubicBezTo>
                  <a:cubicBezTo>
                    <a:pt x="23350" y="7245"/>
                    <a:pt x="20648" y="11715"/>
                    <a:pt x="19147" y="12649"/>
                  </a:cubicBezTo>
                  <a:cubicBezTo>
                    <a:pt x="17646" y="13616"/>
                    <a:pt x="16245" y="15684"/>
                    <a:pt x="16545" y="17519"/>
                  </a:cubicBezTo>
                  <a:cubicBezTo>
                    <a:pt x="16837" y="19153"/>
                    <a:pt x="17972" y="20328"/>
                    <a:pt x="18765" y="20328"/>
                  </a:cubicBezTo>
                  <a:cubicBezTo>
                    <a:pt x="18878" y="20328"/>
                    <a:pt x="18985" y="20304"/>
                    <a:pt x="19080" y="20254"/>
                  </a:cubicBezTo>
                  <a:cubicBezTo>
                    <a:pt x="19752" y="19875"/>
                    <a:pt x="20857" y="18244"/>
                    <a:pt x="21324" y="18244"/>
                  </a:cubicBezTo>
                  <a:cubicBezTo>
                    <a:pt x="21391" y="18244"/>
                    <a:pt x="21445" y="18278"/>
                    <a:pt x="21482" y="18353"/>
                  </a:cubicBezTo>
                  <a:cubicBezTo>
                    <a:pt x="21816" y="18953"/>
                    <a:pt x="22316" y="21322"/>
                    <a:pt x="22816" y="22456"/>
                  </a:cubicBezTo>
                  <a:cubicBezTo>
                    <a:pt x="23120" y="23101"/>
                    <a:pt x="23424" y="23390"/>
                    <a:pt x="23826" y="23390"/>
                  </a:cubicBezTo>
                  <a:cubicBezTo>
                    <a:pt x="24131" y="23390"/>
                    <a:pt x="24491" y="23225"/>
                    <a:pt x="24951" y="22923"/>
                  </a:cubicBezTo>
                  <a:cubicBezTo>
                    <a:pt x="25985" y="22222"/>
                    <a:pt x="26486" y="19153"/>
                    <a:pt x="26419" y="17619"/>
                  </a:cubicBezTo>
                  <a:cubicBezTo>
                    <a:pt x="26352" y="16084"/>
                    <a:pt x="26319" y="12882"/>
                    <a:pt x="28087" y="11715"/>
                  </a:cubicBezTo>
                  <a:cubicBezTo>
                    <a:pt x="29656" y="10658"/>
                    <a:pt x="30571" y="8400"/>
                    <a:pt x="31595" y="8400"/>
                  </a:cubicBezTo>
                  <a:cubicBezTo>
                    <a:pt x="31703" y="8400"/>
                    <a:pt x="31812" y="8425"/>
                    <a:pt x="31923" y="8479"/>
                  </a:cubicBezTo>
                  <a:cubicBezTo>
                    <a:pt x="33124" y="9046"/>
                    <a:pt x="31623" y="10814"/>
                    <a:pt x="30956" y="12449"/>
                  </a:cubicBezTo>
                  <a:cubicBezTo>
                    <a:pt x="30288" y="14083"/>
                    <a:pt x="29721" y="16952"/>
                    <a:pt x="30655" y="16985"/>
                  </a:cubicBezTo>
                  <a:cubicBezTo>
                    <a:pt x="30672" y="16986"/>
                    <a:pt x="30689" y="16986"/>
                    <a:pt x="30708" y="16986"/>
                  </a:cubicBezTo>
                  <a:cubicBezTo>
                    <a:pt x="31408" y="16986"/>
                    <a:pt x="33363" y="16577"/>
                    <a:pt x="34626" y="16577"/>
                  </a:cubicBezTo>
                  <a:cubicBezTo>
                    <a:pt x="35257" y="16577"/>
                    <a:pt x="35715" y="16679"/>
                    <a:pt x="35759" y="16985"/>
                  </a:cubicBezTo>
                  <a:cubicBezTo>
                    <a:pt x="35892" y="17919"/>
                    <a:pt x="31456" y="17919"/>
                    <a:pt x="31623" y="19754"/>
                  </a:cubicBezTo>
                  <a:cubicBezTo>
                    <a:pt x="31823" y="21555"/>
                    <a:pt x="30389" y="22089"/>
                    <a:pt x="29488" y="23056"/>
                  </a:cubicBezTo>
                  <a:cubicBezTo>
                    <a:pt x="28649" y="23958"/>
                    <a:pt x="25087" y="26365"/>
                    <a:pt x="22877" y="26365"/>
                  </a:cubicBezTo>
                  <a:cubicBezTo>
                    <a:pt x="22716" y="26365"/>
                    <a:pt x="22562" y="26352"/>
                    <a:pt x="22416" y="26325"/>
                  </a:cubicBezTo>
                  <a:cubicBezTo>
                    <a:pt x="21827" y="26215"/>
                    <a:pt x="21166" y="26150"/>
                    <a:pt x="20489" y="26150"/>
                  </a:cubicBezTo>
                  <a:cubicBezTo>
                    <a:pt x="18716" y="26150"/>
                    <a:pt x="16835" y="26595"/>
                    <a:pt x="15845" y="27826"/>
                  </a:cubicBezTo>
                  <a:cubicBezTo>
                    <a:pt x="14477" y="29527"/>
                    <a:pt x="13577" y="31496"/>
                    <a:pt x="11775" y="32630"/>
                  </a:cubicBezTo>
                  <a:cubicBezTo>
                    <a:pt x="10007" y="33764"/>
                    <a:pt x="10875" y="38434"/>
                    <a:pt x="10641" y="39201"/>
                  </a:cubicBezTo>
                  <a:cubicBezTo>
                    <a:pt x="10641" y="39201"/>
                    <a:pt x="8447" y="38905"/>
                    <a:pt x="6816" y="38905"/>
                  </a:cubicBezTo>
                  <a:cubicBezTo>
                    <a:pt x="6001" y="38905"/>
                    <a:pt x="5326" y="38979"/>
                    <a:pt x="5137" y="39201"/>
                  </a:cubicBezTo>
                  <a:cubicBezTo>
                    <a:pt x="4537" y="39902"/>
                    <a:pt x="4804" y="42870"/>
                    <a:pt x="4437" y="43838"/>
                  </a:cubicBezTo>
                  <a:cubicBezTo>
                    <a:pt x="4103" y="44805"/>
                    <a:pt x="4136" y="46640"/>
                    <a:pt x="4837" y="46773"/>
                  </a:cubicBezTo>
                  <a:cubicBezTo>
                    <a:pt x="5450" y="46896"/>
                    <a:pt x="6486" y="47864"/>
                    <a:pt x="7038" y="47864"/>
                  </a:cubicBezTo>
                  <a:cubicBezTo>
                    <a:pt x="7087" y="47864"/>
                    <a:pt x="7132" y="47857"/>
                    <a:pt x="7172" y="47841"/>
                  </a:cubicBezTo>
                  <a:cubicBezTo>
                    <a:pt x="7706" y="47607"/>
                    <a:pt x="9474" y="46673"/>
                    <a:pt x="10508" y="46406"/>
                  </a:cubicBezTo>
                  <a:cubicBezTo>
                    <a:pt x="11542" y="46139"/>
                    <a:pt x="11575" y="44638"/>
                    <a:pt x="12342" y="43371"/>
                  </a:cubicBezTo>
                  <a:cubicBezTo>
                    <a:pt x="13110" y="42136"/>
                    <a:pt x="13110" y="39902"/>
                    <a:pt x="15845" y="39068"/>
                  </a:cubicBezTo>
                  <a:cubicBezTo>
                    <a:pt x="16799" y="38780"/>
                    <a:pt x="17634" y="38663"/>
                    <a:pt x="18345" y="38663"/>
                  </a:cubicBezTo>
                  <a:cubicBezTo>
                    <a:pt x="19697" y="38663"/>
                    <a:pt x="20600" y="39087"/>
                    <a:pt x="21015" y="39568"/>
                  </a:cubicBezTo>
                  <a:cubicBezTo>
                    <a:pt x="21682" y="40302"/>
                    <a:pt x="24985" y="41803"/>
                    <a:pt x="24951" y="43504"/>
                  </a:cubicBezTo>
                  <a:cubicBezTo>
                    <a:pt x="24951" y="43973"/>
                    <a:pt x="25112" y="44152"/>
                    <a:pt x="25344" y="44152"/>
                  </a:cubicBezTo>
                  <a:cubicBezTo>
                    <a:pt x="25969" y="44152"/>
                    <a:pt x="27108" y="42850"/>
                    <a:pt x="26986" y="42437"/>
                  </a:cubicBezTo>
                  <a:cubicBezTo>
                    <a:pt x="26853" y="41836"/>
                    <a:pt x="24151" y="39535"/>
                    <a:pt x="23317" y="38767"/>
                  </a:cubicBezTo>
                  <a:cubicBezTo>
                    <a:pt x="22483" y="38000"/>
                    <a:pt x="22216" y="36432"/>
                    <a:pt x="22950" y="36166"/>
                  </a:cubicBezTo>
                  <a:cubicBezTo>
                    <a:pt x="22974" y="36158"/>
                    <a:pt x="23001" y="36154"/>
                    <a:pt x="23029" y="36154"/>
                  </a:cubicBezTo>
                  <a:cubicBezTo>
                    <a:pt x="23840" y="36154"/>
                    <a:pt x="26072" y="39310"/>
                    <a:pt x="26653" y="39568"/>
                  </a:cubicBezTo>
                  <a:cubicBezTo>
                    <a:pt x="27253" y="39835"/>
                    <a:pt x="28320" y="40902"/>
                    <a:pt x="28187" y="41803"/>
                  </a:cubicBezTo>
                  <a:cubicBezTo>
                    <a:pt x="28087" y="42704"/>
                    <a:pt x="29655" y="46640"/>
                    <a:pt x="30288" y="46773"/>
                  </a:cubicBezTo>
                  <a:cubicBezTo>
                    <a:pt x="30335" y="46782"/>
                    <a:pt x="30383" y="46787"/>
                    <a:pt x="30434" y="46787"/>
                  </a:cubicBezTo>
                  <a:cubicBezTo>
                    <a:pt x="31115" y="46787"/>
                    <a:pt x="32138" y="45984"/>
                    <a:pt x="31890" y="45239"/>
                  </a:cubicBezTo>
                  <a:cubicBezTo>
                    <a:pt x="31623" y="44471"/>
                    <a:pt x="30455" y="43171"/>
                    <a:pt x="31289" y="42570"/>
                  </a:cubicBezTo>
                  <a:cubicBezTo>
                    <a:pt x="32090" y="42003"/>
                    <a:pt x="34258" y="42470"/>
                    <a:pt x="35225" y="41803"/>
                  </a:cubicBezTo>
                  <a:cubicBezTo>
                    <a:pt x="36226" y="41169"/>
                    <a:pt x="34725" y="40302"/>
                    <a:pt x="35592" y="38667"/>
                  </a:cubicBezTo>
                  <a:cubicBezTo>
                    <a:pt x="36374" y="37167"/>
                    <a:pt x="36921" y="34934"/>
                    <a:pt x="37865" y="34934"/>
                  </a:cubicBezTo>
                  <a:cubicBezTo>
                    <a:pt x="37929" y="34934"/>
                    <a:pt x="37994" y="34944"/>
                    <a:pt x="38061" y="34965"/>
                  </a:cubicBezTo>
                  <a:cubicBezTo>
                    <a:pt x="39139" y="35291"/>
                    <a:pt x="39161" y="38305"/>
                    <a:pt x="39882" y="38305"/>
                  </a:cubicBezTo>
                  <a:cubicBezTo>
                    <a:pt x="39897" y="38305"/>
                    <a:pt x="39913" y="38303"/>
                    <a:pt x="39929" y="38300"/>
                  </a:cubicBezTo>
                  <a:cubicBezTo>
                    <a:pt x="40349" y="38209"/>
                    <a:pt x="41248" y="37838"/>
                    <a:pt x="42261" y="37838"/>
                  </a:cubicBezTo>
                  <a:cubicBezTo>
                    <a:pt x="43099" y="37838"/>
                    <a:pt x="44014" y="38092"/>
                    <a:pt x="44799" y="38968"/>
                  </a:cubicBezTo>
                  <a:cubicBezTo>
                    <a:pt x="46533" y="40902"/>
                    <a:pt x="46033" y="41569"/>
                    <a:pt x="44232" y="41803"/>
                  </a:cubicBezTo>
                  <a:cubicBezTo>
                    <a:pt x="43920" y="41843"/>
                    <a:pt x="43559" y="41858"/>
                    <a:pt x="43173" y="41858"/>
                  </a:cubicBezTo>
                  <a:cubicBezTo>
                    <a:pt x="42214" y="41858"/>
                    <a:pt x="41094" y="41769"/>
                    <a:pt x="40142" y="41769"/>
                  </a:cubicBezTo>
                  <a:cubicBezTo>
                    <a:pt x="39262" y="41769"/>
                    <a:pt x="38525" y="41845"/>
                    <a:pt x="38194" y="42136"/>
                  </a:cubicBezTo>
                  <a:cubicBezTo>
                    <a:pt x="37327" y="42870"/>
                    <a:pt x="34158" y="43337"/>
                    <a:pt x="34125" y="44171"/>
                  </a:cubicBezTo>
                  <a:cubicBezTo>
                    <a:pt x="34125" y="44967"/>
                    <a:pt x="34884" y="47189"/>
                    <a:pt x="35880" y="47189"/>
                  </a:cubicBezTo>
                  <a:cubicBezTo>
                    <a:pt x="35928" y="47189"/>
                    <a:pt x="35977" y="47184"/>
                    <a:pt x="36026" y="47173"/>
                  </a:cubicBezTo>
                  <a:cubicBezTo>
                    <a:pt x="36906" y="46981"/>
                    <a:pt x="40006" y="46539"/>
                    <a:pt x="41293" y="46539"/>
                  </a:cubicBezTo>
                  <a:cubicBezTo>
                    <a:pt x="41568" y="46539"/>
                    <a:pt x="41760" y="46559"/>
                    <a:pt x="41830" y="46606"/>
                  </a:cubicBezTo>
                  <a:cubicBezTo>
                    <a:pt x="42230" y="46873"/>
                    <a:pt x="40729" y="52477"/>
                    <a:pt x="39562" y="52744"/>
                  </a:cubicBezTo>
                  <a:cubicBezTo>
                    <a:pt x="38428" y="52978"/>
                    <a:pt x="37494" y="53011"/>
                    <a:pt x="36426" y="53244"/>
                  </a:cubicBezTo>
                  <a:cubicBezTo>
                    <a:pt x="36262" y="53275"/>
                    <a:pt x="36059" y="53290"/>
                    <a:pt x="35830" y="53290"/>
                  </a:cubicBezTo>
                  <a:cubicBezTo>
                    <a:pt x="34572" y="53290"/>
                    <a:pt x="32510" y="52839"/>
                    <a:pt x="31523" y="52077"/>
                  </a:cubicBezTo>
                  <a:cubicBezTo>
                    <a:pt x="31204" y="51833"/>
                    <a:pt x="30833" y="51735"/>
                    <a:pt x="30422" y="51735"/>
                  </a:cubicBezTo>
                  <a:cubicBezTo>
                    <a:pt x="29369" y="51735"/>
                    <a:pt x="28053" y="52383"/>
                    <a:pt x="26686" y="52911"/>
                  </a:cubicBezTo>
                  <a:cubicBezTo>
                    <a:pt x="26360" y="53036"/>
                    <a:pt x="26022" y="53091"/>
                    <a:pt x="25681" y="53091"/>
                  </a:cubicBezTo>
                  <a:cubicBezTo>
                    <a:pt x="24028" y="53091"/>
                    <a:pt x="22301" y="51818"/>
                    <a:pt x="21582" y="51210"/>
                  </a:cubicBezTo>
                  <a:cubicBezTo>
                    <a:pt x="20748" y="50442"/>
                    <a:pt x="21716" y="48708"/>
                    <a:pt x="21582" y="47941"/>
                  </a:cubicBezTo>
                  <a:cubicBezTo>
                    <a:pt x="21478" y="47340"/>
                    <a:pt x="19514" y="46576"/>
                    <a:pt x="18042" y="46576"/>
                  </a:cubicBezTo>
                  <a:cubicBezTo>
                    <a:pt x="17633" y="46576"/>
                    <a:pt x="17262" y="46635"/>
                    <a:pt x="16979" y="46773"/>
                  </a:cubicBezTo>
                  <a:cubicBezTo>
                    <a:pt x="15711" y="47407"/>
                    <a:pt x="11909" y="48207"/>
                    <a:pt x="10674" y="48508"/>
                  </a:cubicBezTo>
                  <a:cubicBezTo>
                    <a:pt x="10424" y="48575"/>
                    <a:pt x="10154" y="48602"/>
                    <a:pt x="9881" y="48602"/>
                  </a:cubicBezTo>
                  <a:cubicBezTo>
                    <a:pt x="8904" y="48602"/>
                    <a:pt x="7885" y="48264"/>
                    <a:pt x="7550" y="48264"/>
                  </a:cubicBezTo>
                  <a:cubicBezTo>
                    <a:pt x="7517" y="48264"/>
                    <a:pt x="7491" y="48267"/>
                    <a:pt x="7472" y="48274"/>
                  </a:cubicBezTo>
                  <a:cubicBezTo>
                    <a:pt x="7205" y="48374"/>
                    <a:pt x="6738" y="50376"/>
                    <a:pt x="5571" y="50843"/>
                  </a:cubicBezTo>
                  <a:cubicBezTo>
                    <a:pt x="4370" y="51310"/>
                    <a:pt x="4370" y="53078"/>
                    <a:pt x="3669" y="54879"/>
                  </a:cubicBezTo>
                  <a:cubicBezTo>
                    <a:pt x="3136" y="56313"/>
                    <a:pt x="1101" y="58215"/>
                    <a:pt x="0" y="60783"/>
                  </a:cubicBezTo>
                  <a:lnTo>
                    <a:pt x="40863" y="60783"/>
                  </a:lnTo>
                  <a:cubicBezTo>
                    <a:pt x="40763" y="59282"/>
                    <a:pt x="38995" y="55513"/>
                    <a:pt x="39929" y="55479"/>
                  </a:cubicBezTo>
                  <a:cubicBezTo>
                    <a:pt x="39933" y="55479"/>
                    <a:pt x="39937" y="55479"/>
                    <a:pt x="39941" y="55479"/>
                  </a:cubicBezTo>
                  <a:cubicBezTo>
                    <a:pt x="40747" y="55479"/>
                    <a:pt x="42503" y="58725"/>
                    <a:pt x="43598" y="60783"/>
                  </a:cubicBezTo>
                  <a:lnTo>
                    <a:pt x="60277" y="60783"/>
                  </a:lnTo>
                  <a:cubicBezTo>
                    <a:pt x="60243" y="60750"/>
                    <a:pt x="60176" y="60716"/>
                    <a:pt x="60110" y="60683"/>
                  </a:cubicBezTo>
                  <a:cubicBezTo>
                    <a:pt x="59092" y="60131"/>
                    <a:pt x="58505" y="58716"/>
                    <a:pt x="58172" y="58716"/>
                  </a:cubicBezTo>
                  <a:cubicBezTo>
                    <a:pt x="58124" y="58716"/>
                    <a:pt x="58080" y="58747"/>
                    <a:pt x="58042" y="58815"/>
                  </a:cubicBezTo>
                  <a:cubicBezTo>
                    <a:pt x="57746" y="59342"/>
                    <a:pt x="56703" y="60517"/>
                    <a:pt x="55874" y="60517"/>
                  </a:cubicBezTo>
                  <a:cubicBezTo>
                    <a:pt x="55863" y="60517"/>
                    <a:pt x="55851" y="60517"/>
                    <a:pt x="55840" y="60516"/>
                  </a:cubicBezTo>
                  <a:cubicBezTo>
                    <a:pt x="54973" y="60450"/>
                    <a:pt x="52571" y="56880"/>
                    <a:pt x="52171" y="55680"/>
                  </a:cubicBezTo>
                  <a:cubicBezTo>
                    <a:pt x="51783" y="54484"/>
                    <a:pt x="52772" y="53508"/>
                    <a:pt x="53259" y="53508"/>
                  </a:cubicBezTo>
                  <a:cubicBezTo>
                    <a:pt x="53275" y="53508"/>
                    <a:pt x="53290" y="53509"/>
                    <a:pt x="53305" y="53511"/>
                  </a:cubicBezTo>
                  <a:cubicBezTo>
                    <a:pt x="53805" y="53545"/>
                    <a:pt x="55206" y="57314"/>
                    <a:pt x="57074" y="57314"/>
                  </a:cubicBezTo>
                  <a:cubicBezTo>
                    <a:pt x="57113" y="57313"/>
                    <a:pt x="57150" y="57313"/>
                    <a:pt x="57188" y="57313"/>
                  </a:cubicBezTo>
                  <a:cubicBezTo>
                    <a:pt x="58983" y="57313"/>
                    <a:pt x="59169" y="58096"/>
                    <a:pt x="60477" y="58815"/>
                  </a:cubicBezTo>
                  <a:cubicBezTo>
                    <a:pt x="60779" y="58981"/>
                    <a:pt x="61299" y="59033"/>
                    <a:pt x="61930" y="59033"/>
                  </a:cubicBezTo>
                  <a:cubicBezTo>
                    <a:pt x="62956" y="59033"/>
                    <a:pt x="64274" y="58897"/>
                    <a:pt x="65422" y="58897"/>
                  </a:cubicBezTo>
                  <a:cubicBezTo>
                    <a:pt x="66683" y="58897"/>
                    <a:pt x="67739" y="59061"/>
                    <a:pt x="67982" y="59749"/>
                  </a:cubicBezTo>
                  <a:cubicBezTo>
                    <a:pt x="68082" y="60049"/>
                    <a:pt x="68249" y="60416"/>
                    <a:pt x="68416" y="60783"/>
                  </a:cubicBezTo>
                  <a:lnTo>
                    <a:pt x="72585" y="60783"/>
                  </a:lnTo>
                  <a:cubicBezTo>
                    <a:pt x="72385" y="39701"/>
                    <a:pt x="62778" y="20855"/>
                    <a:pt x="47768" y="8279"/>
                  </a:cubicBezTo>
                  <a:cubicBezTo>
                    <a:pt x="46767" y="9013"/>
                    <a:pt x="45800" y="10147"/>
                    <a:pt x="44765" y="10480"/>
                  </a:cubicBezTo>
                  <a:cubicBezTo>
                    <a:pt x="43951" y="10727"/>
                    <a:pt x="43243" y="11092"/>
                    <a:pt x="42662" y="11092"/>
                  </a:cubicBezTo>
                  <a:cubicBezTo>
                    <a:pt x="42220" y="11092"/>
                    <a:pt x="41851" y="10881"/>
                    <a:pt x="41563" y="10247"/>
                  </a:cubicBezTo>
                  <a:cubicBezTo>
                    <a:pt x="40911" y="8849"/>
                    <a:pt x="38783" y="6844"/>
                    <a:pt x="39383" y="6844"/>
                  </a:cubicBezTo>
                  <a:cubicBezTo>
                    <a:pt x="39427" y="6844"/>
                    <a:pt x="39486" y="6855"/>
                    <a:pt x="39562" y="6878"/>
                  </a:cubicBezTo>
                  <a:cubicBezTo>
                    <a:pt x="40217" y="7103"/>
                    <a:pt x="42293" y="7416"/>
                    <a:pt x="43960" y="7416"/>
                  </a:cubicBezTo>
                  <a:cubicBezTo>
                    <a:pt x="45009" y="7416"/>
                    <a:pt x="45896" y="7292"/>
                    <a:pt x="46166" y="6945"/>
                  </a:cubicBezTo>
                  <a:cubicBezTo>
                    <a:pt x="46200" y="6911"/>
                    <a:pt x="46200" y="6878"/>
                    <a:pt x="46233" y="6845"/>
                  </a:cubicBezTo>
                  <a:cubicBezTo>
                    <a:pt x="46533" y="5810"/>
                    <a:pt x="41163" y="3042"/>
                    <a:pt x="40329" y="2575"/>
                  </a:cubicBezTo>
                  <a:cubicBezTo>
                    <a:pt x="39662" y="2208"/>
                    <a:pt x="37794" y="607"/>
                    <a:pt x="35692" y="140"/>
                  </a:cubicBezTo>
                  <a:cubicBezTo>
                    <a:pt x="35321" y="57"/>
                    <a:pt x="34937" y="0"/>
                    <a:pt x="3455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6"/>
          <p:cNvSpPr/>
          <p:nvPr/>
        </p:nvSpPr>
        <p:spPr>
          <a:xfrm>
            <a:off x="635326" y="5053300"/>
            <a:ext cx="786590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6"/>
          <p:cNvGrpSpPr/>
          <p:nvPr/>
        </p:nvGrpSpPr>
        <p:grpSpPr>
          <a:xfrm>
            <a:off x="3733247" y="3000360"/>
            <a:ext cx="1015617" cy="1015617"/>
            <a:chOff x="3385925" y="2430525"/>
            <a:chExt cx="862300" cy="862300"/>
          </a:xfrm>
        </p:grpSpPr>
        <p:sp>
          <p:nvSpPr>
            <p:cNvPr id="1107" name="Google Shape;1107;p46"/>
            <p:cNvSpPr/>
            <p:nvPr/>
          </p:nvSpPr>
          <p:spPr>
            <a:xfrm>
              <a:off x="3925950" y="2870450"/>
              <a:ext cx="168825" cy="287700"/>
            </a:xfrm>
            <a:custGeom>
              <a:avLst/>
              <a:gdLst/>
              <a:ahLst/>
              <a:cxnLst/>
              <a:rect l="l" t="t" r="r" b="b"/>
              <a:pathLst>
                <a:path w="6753" h="11508" extrusionOk="0">
                  <a:moveTo>
                    <a:pt x="2584" y="1"/>
                  </a:moveTo>
                  <a:cubicBezTo>
                    <a:pt x="1500" y="1"/>
                    <a:pt x="0" y="674"/>
                    <a:pt x="48" y="1417"/>
                  </a:cubicBezTo>
                  <a:cubicBezTo>
                    <a:pt x="82" y="2417"/>
                    <a:pt x="615" y="3318"/>
                    <a:pt x="1416" y="4652"/>
                  </a:cubicBezTo>
                  <a:cubicBezTo>
                    <a:pt x="2216" y="6020"/>
                    <a:pt x="915" y="11124"/>
                    <a:pt x="1716" y="11424"/>
                  </a:cubicBezTo>
                  <a:cubicBezTo>
                    <a:pt x="1876" y="11481"/>
                    <a:pt x="2050" y="11508"/>
                    <a:pt x="2233" y="11508"/>
                  </a:cubicBezTo>
                  <a:cubicBezTo>
                    <a:pt x="3969" y="11508"/>
                    <a:pt x="6593" y="9137"/>
                    <a:pt x="6653" y="8021"/>
                  </a:cubicBezTo>
                  <a:cubicBezTo>
                    <a:pt x="6753" y="6787"/>
                    <a:pt x="4752" y="5453"/>
                    <a:pt x="4351" y="4185"/>
                  </a:cubicBezTo>
                  <a:cubicBezTo>
                    <a:pt x="3984" y="2918"/>
                    <a:pt x="4184" y="1217"/>
                    <a:pt x="3551" y="349"/>
                  </a:cubicBezTo>
                  <a:cubicBezTo>
                    <a:pt x="3372" y="105"/>
                    <a:pt x="3010" y="1"/>
                    <a:pt x="2584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3822900" y="2972550"/>
              <a:ext cx="115050" cy="148250"/>
            </a:xfrm>
            <a:custGeom>
              <a:avLst/>
              <a:gdLst/>
              <a:ahLst/>
              <a:cxnLst/>
              <a:rect l="l" t="t" r="r" b="b"/>
              <a:pathLst>
                <a:path w="4602" h="5930" extrusionOk="0">
                  <a:moveTo>
                    <a:pt x="3473" y="1"/>
                  </a:moveTo>
                  <a:cubicBezTo>
                    <a:pt x="3461" y="1"/>
                    <a:pt x="3449" y="1"/>
                    <a:pt x="3436" y="1"/>
                  </a:cubicBezTo>
                  <a:cubicBezTo>
                    <a:pt x="2302" y="68"/>
                    <a:pt x="1" y="4671"/>
                    <a:pt x="1602" y="5705"/>
                  </a:cubicBezTo>
                  <a:cubicBezTo>
                    <a:pt x="1849" y="5861"/>
                    <a:pt x="2096" y="5930"/>
                    <a:pt x="2336" y="5930"/>
                  </a:cubicBezTo>
                  <a:cubicBezTo>
                    <a:pt x="3489" y="5930"/>
                    <a:pt x="4476" y="4340"/>
                    <a:pt x="4504" y="3070"/>
                  </a:cubicBezTo>
                  <a:cubicBezTo>
                    <a:pt x="4504" y="1552"/>
                    <a:pt x="4602" y="1"/>
                    <a:pt x="3473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3385925" y="2430525"/>
              <a:ext cx="862300" cy="862300"/>
            </a:xfrm>
            <a:custGeom>
              <a:avLst/>
              <a:gdLst/>
              <a:ahLst/>
              <a:cxnLst/>
              <a:rect l="l" t="t" r="r" b="b"/>
              <a:pathLst>
                <a:path w="34492" h="34492" extrusionOk="0">
                  <a:moveTo>
                    <a:pt x="17246" y="0"/>
                  </a:moveTo>
                  <a:cubicBezTo>
                    <a:pt x="7706" y="0"/>
                    <a:pt x="0" y="7706"/>
                    <a:pt x="0" y="17246"/>
                  </a:cubicBezTo>
                  <a:cubicBezTo>
                    <a:pt x="0" y="26753"/>
                    <a:pt x="7706" y="34491"/>
                    <a:pt x="17246" y="34491"/>
                  </a:cubicBezTo>
                  <a:cubicBezTo>
                    <a:pt x="26753" y="34491"/>
                    <a:pt x="34492" y="26753"/>
                    <a:pt x="34492" y="17246"/>
                  </a:cubicBezTo>
                  <a:cubicBezTo>
                    <a:pt x="34492" y="7706"/>
                    <a:pt x="26753" y="0"/>
                    <a:pt x="17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3421775" y="2494675"/>
              <a:ext cx="790600" cy="734000"/>
            </a:xfrm>
            <a:custGeom>
              <a:avLst/>
              <a:gdLst/>
              <a:ahLst/>
              <a:cxnLst/>
              <a:rect l="l" t="t" r="r" b="b"/>
              <a:pathLst>
                <a:path w="31624" h="29360" extrusionOk="0">
                  <a:moveTo>
                    <a:pt x="15780" y="0"/>
                  </a:moveTo>
                  <a:cubicBezTo>
                    <a:pt x="8732" y="0"/>
                    <a:pt x="2533" y="5091"/>
                    <a:pt x="1335" y="12278"/>
                  </a:cubicBezTo>
                  <a:cubicBezTo>
                    <a:pt x="1" y="20250"/>
                    <a:pt x="5405" y="27823"/>
                    <a:pt x="13410" y="29157"/>
                  </a:cubicBezTo>
                  <a:cubicBezTo>
                    <a:pt x="14229" y="29293"/>
                    <a:pt x="15042" y="29359"/>
                    <a:pt x="15845" y="29359"/>
                  </a:cubicBezTo>
                  <a:cubicBezTo>
                    <a:pt x="22892" y="29359"/>
                    <a:pt x="29091" y="24269"/>
                    <a:pt x="30289" y="17082"/>
                  </a:cubicBezTo>
                  <a:cubicBezTo>
                    <a:pt x="31623" y="9076"/>
                    <a:pt x="26219" y="1504"/>
                    <a:pt x="18214" y="203"/>
                  </a:cubicBezTo>
                  <a:cubicBezTo>
                    <a:pt x="17395" y="66"/>
                    <a:pt x="16582" y="0"/>
                    <a:pt x="1578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3507675" y="2746575"/>
              <a:ext cx="205175" cy="203300"/>
            </a:xfrm>
            <a:custGeom>
              <a:avLst/>
              <a:gdLst/>
              <a:ahLst/>
              <a:cxnLst/>
              <a:rect l="l" t="t" r="r" b="b"/>
              <a:pathLst>
                <a:path w="8207" h="8132" extrusionOk="0">
                  <a:moveTo>
                    <a:pt x="4120" y="0"/>
                  </a:moveTo>
                  <a:cubicBezTo>
                    <a:pt x="4062" y="0"/>
                    <a:pt x="4003" y="34"/>
                    <a:pt x="4003" y="101"/>
                  </a:cubicBezTo>
                  <a:lnTo>
                    <a:pt x="4003" y="1268"/>
                  </a:lnTo>
                  <a:cubicBezTo>
                    <a:pt x="3803" y="1268"/>
                    <a:pt x="3603" y="1301"/>
                    <a:pt x="3403" y="1335"/>
                  </a:cubicBezTo>
                  <a:cubicBezTo>
                    <a:pt x="3336" y="1368"/>
                    <a:pt x="3236" y="1401"/>
                    <a:pt x="3136" y="1401"/>
                  </a:cubicBezTo>
                  <a:cubicBezTo>
                    <a:pt x="3136" y="1368"/>
                    <a:pt x="3103" y="1301"/>
                    <a:pt x="3103" y="1268"/>
                  </a:cubicBezTo>
                  <a:cubicBezTo>
                    <a:pt x="2969" y="968"/>
                    <a:pt x="2836" y="668"/>
                    <a:pt x="2702" y="367"/>
                  </a:cubicBezTo>
                  <a:cubicBezTo>
                    <a:pt x="2690" y="318"/>
                    <a:pt x="2651" y="296"/>
                    <a:pt x="2610" y="296"/>
                  </a:cubicBezTo>
                  <a:cubicBezTo>
                    <a:pt x="2538" y="296"/>
                    <a:pt x="2460" y="362"/>
                    <a:pt x="2502" y="467"/>
                  </a:cubicBezTo>
                  <a:lnTo>
                    <a:pt x="2903" y="1468"/>
                  </a:lnTo>
                  <a:cubicBezTo>
                    <a:pt x="2769" y="1535"/>
                    <a:pt x="2636" y="1602"/>
                    <a:pt x="2502" y="1702"/>
                  </a:cubicBezTo>
                  <a:cubicBezTo>
                    <a:pt x="2369" y="1768"/>
                    <a:pt x="2269" y="1868"/>
                    <a:pt x="2202" y="1969"/>
                  </a:cubicBezTo>
                  <a:lnTo>
                    <a:pt x="2102" y="1868"/>
                  </a:lnTo>
                  <a:lnTo>
                    <a:pt x="1402" y="1168"/>
                  </a:lnTo>
                  <a:cubicBezTo>
                    <a:pt x="1380" y="1146"/>
                    <a:pt x="1355" y="1137"/>
                    <a:pt x="1330" y="1137"/>
                  </a:cubicBezTo>
                  <a:cubicBezTo>
                    <a:pt x="1242" y="1137"/>
                    <a:pt x="1156" y="1256"/>
                    <a:pt x="1235" y="1335"/>
                  </a:cubicBezTo>
                  <a:lnTo>
                    <a:pt x="2035" y="2135"/>
                  </a:lnTo>
                  <a:cubicBezTo>
                    <a:pt x="1869" y="2369"/>
                    <a:pt x="1735" y="2636"/>
                    <a:pt x="1635" y="2903"/>
                  </a:cubicBezTo>
                  <a:cubicBezTo>
                    <a:pt x="1568" y="2869"/>
                    <a:pt x="1502" y="2836"/>
                    <a:pt x="1402" y="2803"/>
                  </a:cubicBezTo>
                  <a:cubicBezTo>
                    <a:pt x="1101" y="2702"/>
                    <a:pt x="801" y="2569"/>
                    <a:pt x="501" y="2436"/>
                  </a:cubicBezTo>
                  <a:cubicBezTo>
                    <a:pt x="485" y="2427"/>
                    <a:pt x="469" y="2424"/>
                    <a:pt x="454" y="2424"/>
                  </a:cubicBezTo>
                  <a:cubicBezTo>
                    <a:pt x="347" y="2424"/>
                    <a:pt x="288" y="2611"/>
                    <a:pt x="434" y="2669"/>
                  </a:cubicBezTo>
                  <a:lnTo>
                    <a:pt x="1568" y="3136"/>
                  </a:lnTo>
                  <a:cubicBezTo>
                    <a:pt x="1502" y="3403"/>
                    <a:pt x="1435" y="3670"/>
                    <a:pt x="1435" y="3937"/>
                  </a:cubicBezTo>
                  <a:lnTo>
                    <a:pt x="167" y="3937"/>
                  </a:lnTo>
                  <a:cubicBezTo>
                    <a:pt x="1" y="3937"/>
                    <a:pt x="1" y="4170"/>
                    <a:pt x="167" y="4170"/>
                  </a:cubicBezTo>
                  <a:lnTo>
                    <a:pt x="1435" y="4170"/>
                  </a:lnTo>
                  <a:cubicBezTo>
                    <a:pt x="1435" y="4470"/>
                    <a:pt x="1468" y="4737"/>
                    <a:pt x="1535" y="5004"/>
                  </a:cubicBezTo>
                  <a:cubicBezTo>
                    <a:pt x="1468" y="5037"/>
                    <a:pt x="1402" y="5071"/>
                    <a:pt x="1335" y="5071"/>
                  </a:cubicBezTo>
                  <a:cubicBezTo>
                    <a:pt x="1035" y="5204"/>
                    <a:pt x="734" y="5338"/>
                    <a:pt x="434" y="5471"/>
                  </a:cubicBezTo>
                  <a:cubicBezTo>
                    <a:pt x="288" y="5500"/>
                    <a:pt x="347" y="5683"/>
                    <a:pt x="476" y="5683"/>
                  </a:cubicBezTo>
                  <a:cubicBezTo>
                    <a:pt x="494" y="5683"/>
                    <a:pt x="514" y="5679"/>
                    <a:pt x="534" y="5671"/>
                  </a:cubicBezTo>
                  <a:lnTo>
                    <a:pt x="1602" y="5238"/>
                  </a:lnTo>
                  <a:cubicBezTo>
                    <a:pt x="1668" y="5504"/>
                    <a:pt x="1768" y="5705"/>
                    <a:pt x="1902" y="5905"/>
                  </a:cubicBezTo>
                  <a:cubicBezTo>
                    <a:pt x="1902" y="5971"/>
                    <a:pt x="1935" y="6005"/>
                    <a:pt x="1969" y="6038"/>
                  </a:cubicBezTo>
                  <a:cubicBezTo>
                    <a:pt x="1969" y="6038"/>
                    <a:pt x="1935" y="6072"/>
                    <a:pt x="1935" y="6072"/>
                  </a:cubicBezTo>
                  <a:lnTo>
                    <a:pt x="1235" y="6772"/>
                  </a:lnTo>
                  <a:cubicBezTo>
                    <a:pt x="1156" y="6850"/>
                    <a:pt x="1242" y="6970"/>
                    <a:pt x="1330" y="6970"/>
                  </a:cubicBezTo>
                  <a:cubicBezTo>
                    <a:pt x="1355" y="6970"/>
                    <a:pt x="1380" y="6961"/>
                    <a:pt x="1402" y="6939"/>
                  </a:cubicBezTo>
                  <a:cubicBezTo>
                    <a:pt x="1635" y="6705"/>
                    <a:pt x="1902" y="6438"/>
                    <a:pt x="2135" y="6205"/>
                  </a:cubicBezTo>
                  <a:cubicBezTo>
                    <a:pt x="2369" y="6438"/>
                    <a:pt x="2602" y="6605"/>
                    <a:pt x="2903" y="6705"/>
                  </a:cubicBezTo>
                  <a:cubicBezTo>
                    <a:pt x="2903" y="6705"/>
                    <a:pt x="2869" y="6739"/>
                    <a:pt x="2869" y="6772"/>
                  </a:cubicBezTo>
                  <a:cubicBezTo>
                    <a:pt x="2736" y="7072"/>
                    <a:pt x="2636" y="7372"/>
                    <a:pt x="2502" y="7673"/>
                  </a:cubicBezTo>
                  <a:cubicBezTo>
                    <a:pt x="2461" y="7756"/>
                    <a:pt x="2537" y="7827"/>
                    <a:pt x="2616" y="7827"/>
                  </a:cubicBezTo>
                  <a:cubicBezTo>
                    <a:pt x="2663" y="7827"/>
                    <a:pt x="2711" y="7802"/>
                    <a:pt x="2736" y="7739"/>
                  </a:cubicBezTo>
                  <a:lnTo>
                    <a:pt x="3136" y="6772"/>
                  </a:lnTo>
                  <a:cubicBezTo>
                    <a:pt x="3290" y="6791"/>
                    <a:pt x="3455" y="6811"/>
                    <a:pt x="3625" y="6811"/>
                  </a:cubicBezTo>
                  <a:cubicBezTo>
                    <a:pt x="3750" y="6811"/>
                    <a:pt x="3877" y="6800"/>
                    <a:pt x="4003" y="6772"/>
                  </a:cubicBezTo>
                  <a:lnTo>
                    <a:pt x="4003" y="7039"/>
                  </a:lnTo>
                  <a:lnTo>
                    <a:pt x="4003" y="8006"/>
                  </a:lnTo>
                  <a:cubicBezTo>
                    <a:pt x="4003" y="8090"/>
                    <a:pt x="4062" y="8131"/>
                    <a:pt x="4120" y="8131"/>
                  </a:cubicBezTo>
                  <a:cubicBezTo>
                    <a:pt x="4179" y="8131"/>
                    <a:pt x="4237" y="8090"/>
                    <a:pt x="4237" y="8006"/>
                  </a:cubicBezTo>
                  <a:lnTo>
                    <a:pt x="4237" y="6739"/>
                  </a:lnTo>
                  <a:cubicBezTo>
                    <a:pt x="4504" y="6705"/>
                    <a:pt x="4737" y="6605"/>
                    <a:pt x="5004" y="6505"/>
                  </a:cubicBezTo>
                  <a:cubicBezTo>
                    <a:pt x="5037" y="6605"/>
                    <a:pt x="5104" y="6739"/>
                    <a:pt x="5138" y="6839"/>
                  </a:cubicBezTo>
                  <a:cubicBezTo>
                    <a:pt x="5271" y="7139"/>
                    <a:pt x="5404" y="7439"/>
                    <a:pt x="5504" y="7739"/>
                  </a:cubicBezTo>
                  <a:cubicBezTo>
                    <a:pt x="5529" y="7802"/>
                    <a:pt x="5578" y="7827"/>
                    <a:pt x="5625" y="7827"/>
                  </a:cubicBezTo>
                  <a:cubicBezTo>
                    <a:pt x="5704" y="7827"/>
                    <a:pt x="5780" y="7756"/>
                    <a:pt x="5738" y="7673"/>
                  </a:cubicBezTo>
                  <a:lnTo>
                    <a:pt x="5204" y="6372"/>
                  </a:lnTo>
                  <a:cubicBezTo>
                    <a:pt x="5304" y="6338"/>
                    <a:pt x="5371" y="6272"/>
                    <a:pt x="5471" y="6238"/>
                  </a:cubicBezTo>
                  <a:cubicBezTo>
                    <a:pt x="5605" y="6138"/>
                    <a:pt x="5705" y="6038"/>
                    <a:pt x="5838" y="5938"/>
                  </a:cubicBezTo>
                  <a:cubicBezTo>
                    <a:pt x="5938" y="6038"/>
                    <a:pt x="6038" y="6138"/>
                    <a:pt x="6138" y="6238"/>
                  </a:cubicBezTo>
                  <a:lnTo>
                    <a:pt x="6839" y="6939"/>
                  </a:lnTo>
                  <a:cubicBezTo>
                    <a:pt x="6860" y="6961"/>
                    <a:pt x="6885" y="6970"/>
                    <a:pt x="6910" y="6970"/>
                  </a:cubicBezTo>
                  <a:cubicBezTo>
                    <a:pt x="6999" y="6970"/>
                    <a:pt x="7084" y="6850"/>
                    <a:pt x="7006" y="6772"/>
                  </a:cubicBezTo>
                  <a:lnTo>
                    <a:pt x="6005" y="5771"/>
                  </a:lnTo>
                  <a:cubicBezTo>
                    <a:pt x="6172" y="5571"/>
                    <a:pt x="6305" y="5371"/>
                    <a:pt x="6438" y="5138"/>
                  </a:cubicBezTo>
                  <a:cubicBezTo>
                    <a:pt x="6572" y="5204"/>
                    <a:pt x="6705" y="5238"/>
                    <a:pt x="6805" y="5304"/>
                  </a:cubicBezTo>
                  <a:cubicBezTo>
                    <a:pt x="7106" y="5438"/>
                    <a:pt x="7406" y="5538"/>
                    <a:pt x="7706" y="5671"/>
                  </a:cubicBezTo>
                  <a:cubicBezTo>
                    <a:pt x="7727" y="5679"/>
                    <a:pt x="7746" y="5683"/>
                    <a:pt x="7763" y="5683"/>
                  </a:cubicBezTo>
                  <a:cubicBezTo>
                    <a:pt x="7886" y="5683"/>
                    <a:pt x="7923" y="5496"/>
                    <a:pt x="7806" y="5438"/>
                  </a:cubicBezTo>
                  <a:cubicBezTo>
                    <a:pt x="7372" y="5271"/>
                    <a:pt x="6972" y="5104"/>
                    <a:pt x="6539" y="4937"/>
                  </a:cubicBezTo>
                  <a:cubicBezTo>
                    <a:pt x="6639" y="4704"/>
                    <a:pt x="6739" y="4437"/>
                    <a:pt x="6772" y="4170"/>
                  </a:cubicBezTo>
                  <a:lnTo>
                    <a:pt x="8073" y="4170"/>
                  </a:lnTo>
                  <a:cubicBezTo>
                    <a:pt x="8206" y="4170"/>
                    <a:pt x="8206" y="3937"/>
                    <a:pt x="8073" y="3937"/>
                  </a:cubicBezTo>
                  <a:lnTo>
                    <a:pt x="6805" y="3937"/>
                  </a:lnTo>
                  <a:cubicBezTo>
                    <a:pt x="6805" y="3670"/>
                    <a:pt x="6805" y="3370"/>
                    <a:pt x="6705" y="3103"/>
                  </a:cubicBezTo>
                  <a:cubicBezTo>
                    <a:pt x="6772" y="3069"/>
                    <a:pt x="6839" y="3069"/>
                    <a:pt x="6905" y="3036"/>
                  </a:cubicBezTo>
                  <a:cubicBezTo>
                    <a:pt x="7206" y="2903"/>
                    <a:pt x="7506" y="2769"/>
                    <a:pt x="7806" y="2669"/>
                  </a:cubicBezTo>
                  <a:cubicBezTo>
                    <a:pt x="7923" y="2611"/>
                    <a:pt x="7886" y="2424"/>
                    <a:pt x="7763" y="2424"/>
                  </a:cubicBezTo>
                  <a:cubicBezTo>
                    <a:pt x="7746" y="2424"/>
                    <a:pt x="7727" y="2427"/>
                    <a:pt x="7706" y="2436"/>
                  </a:cubicBezTo>
                  <a:cubicBezTo>
                    <a:pt x="7339" y="2569"/>
                    <a:pt x="7006" y="2736"/>
                    <a:pt x="6639" y="2869"/>
                  </a:cubicBezTo>
                  <a:cubicBezTo>
                    <a:pt x="6572" y="2769"/>
                    <a:pt x="6539" y="2636"/>
                    <a:pt x="6438" y="2536"/>
                  </a:cubicBezTo>
                  <a:cubicBezTo>
                    <a:pt x="6372" y="2402"/>
                    <a:pt x="6272" y="2269"/>
                    <a:pt x="6172" y="2169"/>
                  </a:cubicBezTo>
                  <a:lnTo>
                    <a:pt x="6305" y="2035"/>
                  </a:lnTo>
                  <a:lnTo>
                    <a:pt x="7006" y="1368"/>
                  </a:lnTo>
                  <a:cubicBezTo>
                    <a:pt x="7084" y="1263"/>
                    <a:pt x="6998" y="1137"/>
                    <a:pt x="6909" y="1137"/>
                  </a:cubicBezTo>
                  <a:cubicBezTo>
                    <a:pt x="6884" y="1137"/>
                    <a:pt x="6860" y="1147"/>
                    <a:pt x="6839" y="1168"/>
                  </a:cubicBezTo>
                  <a:cubicBezTo>
                    <a:pt x="6539" y="1468"/>
                    <a:pt x="6272" y="1735"/>
                    <a:pt x="6005" y="2002"/>
                  </a:cubicBezTo>
                  <a:cubicBezTo>
                    <a:pt x="5771" y="1835"/>
                    <a:pt x="5538" y="1702"/>
                    <a:pt x="5271" y="1568"/>
                  </a:cubicBezTo>
                  <a:cubicBezTo>
                    <a:pt x="5304" y="1502"/>
                    <a:pt x="5338" y="1435"/>
                    <a:pt x="5371" y="1368"/>
                  </a:cubicBezTo>
                  <a:cubicBezTo>
                    <a:pt x="5471" y="1068"/>
                    <a:pt x="5605" y="768"/>
                    <a:pt x="5738" y="467"/>
                  </a:cubicBezTo>
                  <a:cubicBezTo>
                    <a:pt x="5780" y="362"/>
                    <a:pt x="5702" y="296"/>
                    <a:pt x="5622" y="296"/>
                  </a:cubicBezTo>
                  <a:cubicBezTo>
                    <a:pt x="5576" y="296"/>
                    <a:pt x="5529" y="318"/>
                    <a:pt x="5504" y="367"/>
                  </a:cubicBezTo>
                  <a:cubicBezTo>
                    <a:pt x="5371" y="734"/>
                    <a:pt x="5204" y="1101"/>
                    <a:pt x="5037" y="1502"/>
                  </a:cubicBezTo>
                  <a:cubicBezTo>
                    <a:pt x="5004" y="1468"/>
                    <a:pt x="4971" y="1468"/>
                    <a:pt x="4971" y="1468"/>
                  </a:cubicBezTo>
                  <a:cubicBezTo>
                    <a:pt x="4737" y="1368"/>
                    <a:pt x="4470" y="1301"/>
                    <a:pt x="4237" y="1268"/>
                  </a:cubicBezTo>
                  <a:lnTo>
                    <a:pt x="4237" y="1068"/>
                  </a:lnTo>
                  <a:lnTo>
                    <a:pt x="4237" y="101"/>
                  </a:lnTo>
                  <a:cubicBezTo>
                    <a:pt x="4237" y="34"/>
                    <a:pt x="4179" y="0"/>
                    <a:pt x="41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575225" y="2800750"/>
              <a:ext cx="30875" cy="27675"/>
            </a:xfrm>
            <a:custGeom>
              <a:avLst/>
              <a:gdLst/>
              <a:ahLst/>
              <a:cxnLst/>
              <a:rect l="l" t="t" r="r" b="b"/>
              <a:pathLst>
                <a:path w="1235" h="1107" extrusionOk="0">
                  <a:moveTo>
                    <a:pt x="550" y="0"/>
                  </a:moveTo>
                  <a:cubicBezTo>
                    <a:pt x="447" y="0"/>
                    <a:pt x="347" y="23"/>
                    <a:pt x="267" y="68"/>
                  </a:cubicBezTo>
                  <a:cubicBezTo>
                    <a:pt x="34" y="235"/>
                    <a:pt x="0" y="702"/>
                    <a:pt x="167" y="936"/>
                  </a:cubicBezTo>
                  <a:cubicBezTo>
                    <a:pt x="237" y="1058"/>
                    <a:pt x="362" y="1107"/>
                    <a:pt x="498" y="1107"/>
                  </a:cubicBezTo>
                  <a:cubicBezTo>
                    <a:pt x="622" y="1107"/>
                    <a:pt x="756" y="1066"/>
                    <a:pt x="868" y="1002"/>
                  </a:cubicBezTo>
                  <a:cubicBezTo>
                    <a:pt x="1101" y="836"/>
                    <a:pt x="1235" y="469"/>
                    <a:pt x="1068" y="235"/>
                  </a:cubicBezTo>
                  <a:cubicBezTo>
                    <a:pt x="958" y="82"/>
                    <a:pt x="748" y="0"/>
                    <a:pt x="55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18600" y="2798750"/>
              <a:ext cx="20850" cy="18325"/>
            </a:xfrm>
            <a:custGeom>
              <a:avLst/>
              <a:gdLst/>
              <a:ahLst/>
              <a:cxnLst/>
              <a:rect l="l" t="t" r="r" b="b"/>
              <a:pathLst>
                <a:path w="834" h="733" extrusionOk="0">
                  <a:moveTo>
                    <a:pt x="368" y="0"/>
                  </a:moveTo>
                  <a:cubicBezTo>
                    <a:pt x="304" y="0"/>
                    <a:pt x="245" y="15"/>
                    <a:pt x="200" y="48"/>
                  </a:cubicBezTo>
                  <a:cubicBezTo>
                    <a:pt x="33" y="148"/>
                    <a:pt x="0" y="449"/>
                    <a:pt x="100" y="615"/>
                  </a:cubicBezTo>
                  <a:cubicBezTo>
                    <a:pt x="150" y="699"/>
                    <a:pt x="234" y="732"/>
                    <a:pt x="325" y="732"/>
                  </a:cubicBezTo>
                  <a:cubicBezTo>
                    <a:pt x="417" y="732"/>
                    <a:pt x="517" y="699"/>
                    <a:pt x="600" y="649"/>
                  </a:cubicBezTo>
                  <a:cubicBezTo>
                    <a:pt x="734" y="549"/>
                    <a:pt x="834" y="315"/>
                    <a:pt x="734" y="148"/>
                  </a:cubicBezTo>
                  <a:cubicBezTo>
                    <a:pt x="645" y="59"/>
                    <a:pt x="497" y="0"/>
                    <a:pt x="3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595250" y="2831300"/>
              <a:ext cx="20025" cy="18750"/>
            </a:xfrm>
            <a:custGeom>
              <a:avLst/>
              <a:gdLst/>
              <a:ahLst/>
              <a:cxnLst/>
              <a:rect l="l" t="t" r="r" b="b"/>
              <a:pathLst>
                <a:path w="801" h="750" extrusionOk="0">
                  <a:moveTo>
                    <a:pt x="360" y="0"/>
                  </a:moveTo>
                  <a:cubicBezTo>
                    <a:pt x="299" y="0"/>
                    <a:pt x="243" y="15"/>
                    <a:pt x="200" y="47"/>
                  </a:cubicBezTo>
                  <a:cubicBezTo>
                    <a:pt x="33" y="181"/>
                    <a:pt x="0" y="481"/>
                    <a:pt x="100" y="614"/>
                  </a:cubicBezTo>
                  <a:cubicBezTo>
                    <a:pt x="157" y="708"/>
                    <a:pt x="255" y="749"/>
                    <a:pt x="355" y="749"/>
                  </a:cubicBezTo>
                  <a:cubicBezTo>
                    <a:pt x="432" y="749"/>
                    <a:pt x="509" y="725"/>
                    <a:pt x="567" y="681"/>
                  </a:cubicBezTo>
                  <a:cubicBezTo>
                    <a:pt x="734" y="548"/>
                    <a:pt x="801" y="314"/>
                    <a:pt x="701" y="181"/>
                  </a:cubicBezTo>
                  <a:cubicBezTo>
                    <a:pt x="633" y="67"/>
                    <a:pt x="488" y="0"/>
                    <a:pt x="36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636100" y="2827075"/>
              <a:ext cx="30050" cy="27550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549" y="0"/>
                  </a:moveTo>
                  <a:cubicBezTo>
                    <a:pt x="446" y="0"/>
                    <a:pt x="347" y="26"/>
                    <a:pt x="267" y="83"/>
                  </a:cubicBezTo>
                  <a:cubicBezTo>
                    <a:pt x="34" y="216"/>
                    <a:pt x="1" y="683"/>
                    <a:pt x="134" y="917"/>
                  </a:cubicBezTo>
                  <a:cubicBezTo>
                    <a:pt x="224" y="1043"/>
                    <a:pt x="364" y="1101"/>
                    <a:pt x="510" y="1101"/>
                  </a:cubicBezTo>
                  <a:cubicBezTo>
                    <a:pt x="633" y="1101"/>
                    <a:pt x="761" y="1060"/>
                    <a:pt x="868" y="984"/>
                  </a:cubicBezTo>
                  <a:cubicBezTo>
                    <a:pt x="1101" y="817"/>
                    <a:pt x="1201" y="483"/>
                    <a:pt x="1068" y="250"/>
                  </a:cubicBezTo>
                  <a:cubicBezTo>
                    <a:pt x="958" y="96"/>
                    <a:pt x="747" y="0"/>
                    <a:pt x="549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555200" y="2844575"/>
              <a:ext cx="30900" cy="27850"/>
            </a:xfrm>
            <a:custGeom>
              <a:avLst/>
              <a:gdLst/>
              <a:ahLst/>
              <a:cxnLst/>
              <a:rect l="l" t="t" r="r" b="b"/>
              <a:pathLst>
                <a:path w="1236" h="1114" extrusionOk="0">
                  <a:moveTo>
                    <a:pt x="572" y="1"/>
                  </a:moveTo>
                  <a:cubicBezTo>
                    <a:pt x="466" y="1"/>
                    <a:pt x="359" y="26"/>
                    <a:pt x="268" y="83"/>
                  </a:cubicBezTo>
                  <a:cubicBezTo>
                    <a:pt x="34" y="250"/>
                    <a:pt x="1" y="684"/>
                    <a:pt x="168" y="917"/>
                  </a:cubicBezTo>
                  <a:cubicBezTo>
                    <a:pt x="237" y="1056"/>
                    <a:pt x="360" y="1114"/>
                    <a:pt x="495" y="1114"/>
                  </a:cubicBezTo>
                  <a:cubicBezTo>
                    <a:pt x="621" y="1114"/>
                    <a:pt x="756" y="1064"/>
                    <a:pt x="868" y="984"/>
                  </a:cubicBezTo>
                  <a:cubicBezTo>
                    <a:pt x="1102" y="851"/>
                    <a:pt x="1235" y="484"/>
                    <a:pt x="1068" y="250"/>
                  </a:cubicBezTo>
                  <a:cubicBezTo>
                    <a:pt x="980" y="96"/>
                    <a:pt x="777" y="1"/>
                    <a:pt x="572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618600" y="2862975"/>
              <a:ext cx="20850" cy="18625"/>
            </a:xfrm>
            <a:custGeom>
              <a:avLst/>
              <a:gdLst/>
              <a:ahLst/>
              <a:cxnLst/>
              <a:rect l="l" t="t" r="r" b="b"/>
              <a:pathLst>
                <a:path w="834" h="745" extrusionOk="0">
                  <a:moveTo>
                    <a:pt x="361" y="1"/>
                  </a:moveTo>
                  <a:cubicBezTo>
                    <a:pt x="299" y="1"/>
                    <a:pt x="243" y="16"/>
                    <a:pt x="200" y="48"/>
                  </a:cubicBezTo>
                  <a:cubicBezTo>
                    <a:pt x="33" y="148"/>
                    <a:pt x="0" y="448"/>
                    <a:pt x="100" y="615"/>
                  </a:cubicBezTo>
                  <a:cubicBezTo>
                    <a:pt x="153" y="703"/>
                    <a:pt x="243" y="745"/>
                    <a:pt x="341" y="745"/>
                  </a:cubicBezTo>
                  <a:cubicBezTo>
                    <a:pt x="428" y="745"/>
                    <a:pt x="522" y="711"/>
                    <a:pt x="600" y="648"/>
                  </a:cubicBezTo>
                  <a:cubicBezTo>
                    <a:pt x="734" y="548"/>
                    <a:pt x="834" y="315"/>
                    <a:pt x="734" y="181"/>
                  </a:cubicBezTo>
                  <a:cubicBezTo>
                    <a:pt x="643" y="68"/>
                    <a:pt x="491" y="1"/>
                    <a:pt x="361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586075" y="2878825"/>
              <a:ext cx="20875" cy="18750"/>
            </a:xfrm>
            <a:custGeom>
              <a:avLst/>
              <a:gdLst/>
              <a:ahLst/>
              <a:cxnLst/>
              <a:rect l="l" t="t" r="r" b="b"/>
              <a:pathLst>
                <a:path w="835" h="750" extrusionOk="0">
                  <a:moveTo>
                    <a:pt x="383" y="1"/>
                  </a:moveTo>
                  <a:cubicBezTo>
                    <a:pt x="317" y="1"/>
                    <a:pt x="254" y="16"/>
                    <a:pt x="200" y="48"/>
                  </a:cubicBezTo>
                  <a:cubicBezTo>
                    <a:pt x="33" y="181"/>
                    <a:pt x="0" y="481"/>
                    <a:pt x="100" y="615"/>
                  </a:cubicBezTo>
                  <a:cubicBezTo>
                    <a:pt x="157" y="709"/>
                    <a:pt x="255" y="750"/>
                    <a:pt x="361" y="750"/>
                  </a:cubicBezTo>
                  <a:cubicBezTo>
                    <a:pt x="442" y="750"/>
                    <a:pt x="528" y="725"/>
                    <a:pt x="601" y="681"/>
                  </a:cubicBezTo>
                  <a:cubicBezTo>
                    <a:pt x="734" y="581"/>
                    <a:pt x="834" y="315"/>
                    <a:pt x="734" y="181"/>
                  </a:cubicBezTo>
                  <a:cubicBezTo>
                    <a:pt x="666" y="68"/>
                    <a:pt x="521" y="1"/>
                    <a:pt x="38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745600" y="2557100"/>
              <a:ext cx="243825" cy="240950"/>
            </a:xfrm>
            <a:custGeom>
              <a:avLst/>
              <a:gdLst/>
              <a:ahLst/>
              <a:cxnLst/>
              <a:rect l="l" t="t" r="r" b="b"/>
              <a:pathLst>
                <a:path w="9753" h="9638" extrusionOk="0">
                  <a:moveTo>
                    <a:pt x="5628" y="1"/>
                  </a:moveTo>
                  <a:cubicBezTo>
                    <a:pt x="5567" y="1"/>
                    <a:pt x="5509" y="35"/>
                    <a:pt x="5494" y="107"/>
                  </a:cubicBezTo>
                  <a:cubicBezTo>
                    <a:pt x="5428" y="574"/>
                    <a:pt x="5361" y="1008"/>
                    <a:pt x="5294" y="1442"/>
                  </a:cubicBezTo>
                  <a:cubicBezTo>
                    <a:pt x="5094" y="1408"/>
                    <a:pt x="4894" y="1375"/>
                    <a:pt x="4727" y="1375"/>
                  </a:cubicBezTo>
                  <a:cubicBezTo>
                    <a:pt x="4560" y="1375"/>
                    <a:pt x="4393" y="1408"/>
                    <a:pt x="4227" y="1475"/>
                  </a:cubicBezTo>
                  <a:cubicBezTo>
                    <a:pt x="4227" y="1408"/>
                    <a:pt x="4227" y="1375"/>
                    <a:pt x="4193" y="1308"/>
                  </a:cubicBezTo>
                  <a:cubicBezTo>
                    <a:pt x="4127" y="941"/>
                    <a:pt x="4027" y="541"/>
                    <a:pt x="3926" y="174"/>
                  </a:cubicBezTo>
                  <a:cubicBezTo>
                    <a:pt x="3913" y="107"/>
                    <a:pt x="3861" y="78"/>
                    <a:pt x="3807" y="78"/>
                  </a:cubicBezTo>
                  <a:cubicBezTo>
                    <a:pt x="3727" y="78"/>
                    <a:pt x="3640" y="141"/>
                    <a:pt x="3660" y="241"/>
                  </a:cubicBezTo>
                  <a:cubicBezTo>
                    <a:pt x="3760" y="675"/>
                    <a:pt x="3860" y="1108"/>
                    <a:pt x="3960" y="1542"/>
                  </a:cubicBezTo>
                  <a:cubicBezTo>
                    <a:pt x="3660" y="1675"/>
                    <a:pt x="3359" y="1842"/>
                    <a:pt x="3059" y="2076"/>
                  </a:cubicBezTo>
                  <a:cubicBezTo>
                    <a:pt x="3026" y="2009"/>
                    <a:pt x="2959" y="1909"/>
                    <a:pt x="2926" y="1842"/>
                  </a:cubicBezTo>
                  <a:cubicBezTo>
                    <a:pt x="2692" y="1508"/>
                    <a:pt x="2459" y="1208"/>
                    <a:pt x="2225" y="908"/>
                  </a:cubicBezTo>
                  <a:cubicBezTo>
                    <a:pt x="2196" y="859"/>
                    <a:pt x="2155" y="839"/>
                    <a:pt x="2115" y="839"/>
                  </a:cubicBezTo>
                  <a:cubicBezTo>
                    <a:pt x="2017" y="839"/>
                    <a:pt x="1921" y="957"/>
                    <a:pt x="1992" y="1075"/>
                  </a:cubicBezTo>
                  <a:cubicBezTo>
                    <a:pt x="2292" y="1475"/>
                    <a:pt x="2559" y="1875"/>
                    <a:pt x="2859" y="2276"/>
                  </a:cubicBezTo>
                  <a:cubicBezTo>
                    <a:pt x="2626" y="2476"/>
                    <a:pt x="2392" y="2743"/>
                    <a:pt x="2225" y="3010"/>
                  </a:cubicBezTo>
                  <a:cubicBezTo>
                    <a:pt x="2125" y="2943"/>
                    <a:pt x="2025" y="2876"/>
                    <a:pt x="1925" y="2809"/>
                  </a:cubicBezTo>
                  <a:cubicBezTo>
                    <a:pt x="1591" y="2609"/>
                    <a:pt x="1258" y="2409"/>
                    <a:pt x="924" y="2209"/>
                  </a:cubicBezTo>
                  <a:cubicBezTo>
                    <a:pt x="896" y="2192"/>
                    <a:pt x="868" y="2185"/>
                    <a:pt x="843" y="2185"/>
                  </a:cubicBezTo>
                  <a:cubicBezTo>
                    <a:pt x="721" y="2185"/>
                    <a:pt x="653" y="2359"/>
                    <a:pt x="791" y="2442"/>
                  </a:cubicBezTo>
                  <a:cubicBezTo>
                    <a:pt x="1191" y="2709"/>
                    <a:pt x="1625" y="2976"/>
                    <a:pt x="2058" y="3243"/>
                  </a:cubicBezTo>
                  <a:cubicBezTo>
                    <a:pt x="1892" y="3543"/>
                    <a:pt x="1758" y="3843"/>
                    <a:pt x="1625" y="4144"/>
                  </a:cubicBezTo>
                  <a:cubicBezTo>
                    <a:pt x="1558" y="4144"/>
                    <a:pt x="1458" y="4110"/>
                    <a:pt x="1391" y="4110"/>
                  </a:cubicBezTo>
                  <a:cubicBezTo>
                    <a:pt x="991" y="4044"/>
                    <a:pt x="624" y="3977"/>
                    <a:pt x="224" y="3910"/>
                  </a:cubicBezTo>
                  <a:cubicBezTo>
                    <a:pt x="215" y="3908"/>
                    <a:pt x="207" y="3908"/>
                    <a:pt x="198" y="3908"/>
                  </a:cubicBezTo>
                  <a:cubicBezTo>
                    <a:pt x="51" y="3908"/>
                    <a:pt x="1" y="4179"/>
                    <a:pt x="190" y="4210"/>
                  </a:cubicBezTo>
                  <a:cubicBezTo>
                    <a:pt x="624" y="4277"/>
                    <a:pt x="1091" y="4344"/>
                    <a:pt x="1558" y="4411"/>
                  </a:cubicBezTo>
                  <a:cubicBezTo>
                    <a:pt x="1458" y="4744"/>
                    <a:pt x="1425" y="5011"/>
                    <a:pt x="1425" y="5311"/>
                  </a:cubicBezTo>
                  <a:cubicBezTo>
                    <a:pt x="1425" y="5378"/>
                    <a:pt x="1458" y="5411"/>
                    <a:pt x="1458" y="5478"/>
                  </a:cubicBezTo>
                  <a:cubicBezTo>
                    <a:pt x="1425" y="5478"/>
                    <a:pt x="1391" y="5478"/>
                    <a:pt x="1358" y="5511"/>
                  </a:cubicBezTo>
                  <a:cubicBezTo>
                    <a:pt x="991" y="5578"/>
                    <a:pt x="624" y="5678"/>
                    <a:pt x="224" y="5778"/>
                  </a:cubicBezTo>
                  <a:cubicBezTo>
                    <a:pt x="67" y="5810"/>
                    <a:pt x="117" y="6048"/>
                    <a:pt x="262" y="6048"/>
                  </a:cubicBezTo>
                  <a:cubicBezTo>
                    <a:pt x="271" y="6048"/>
                    <a:pt x="281" y="6047"/>
                    <a:pt x="291" y="6045"/>
                  </a:cubicBezTo>
                  <a:cubicBezTo>
                    <a:pt x="691" y="5945"/>
                    <a:pt x="1091" y="5845"/>
                    <a:pt x="1491" y="5778"/>
                  </a:cubicBezTo>
                  <a:cubicBezTo>
                    <a:pt x="1558" y="6145"/>
                    <a:pt x="1725" y="6445"/>
                    <a:pt x="1958" y="6746"/>
                  </a:cubicBezTo>
                  <a:cubicBezTo>
                    <a:pt x="1958" y="6746"/>
                    <a:pt x="1925" y="6779"/>
                    <a:pt x="1892" y="6779"/>
                  </a:cubicBezTo>
                  <a:cubicBezTo>
                    <a:pt x="1591" y="7012"/>
                    <a:pt x="1258" y="7246"/>
                    <a:pt x="958" y="7479"/>
                  </a:cubicBezTo>
                  <a:cubicBezTo>
                    <a:pt x="819" y="7562"/>
                    <a:pt x="911" y="7737"/>
                    <a:pt x="1041" y="7737"/>
                  </a:cubicBezTo>
                  <a:cubicBezTo>
                    <a:pt x="1068" y="7737"/>
                    <a:pt x="1096" y="7730"/>
                    <a:pt x="1124" y="7713"/>
                  </a:cubicBezTo>
                  <a:cubicBezTo>
                    <a:pt x="1458" y="7446"/>
                    <a:pt x="1825" y="7213"/>
                    <a:pt x="2159" y="6946"/>
                  </a:cubicBezTo>
                  <a:cubicBezTo>
                    <a:pt x="2425" y="7179"/>
                    <a:pt x="2692" y="7379"/>
                    <a:pt x="3026" y="7513"/>
                  </a:cubicBezTo>
                  <a:cubicBezTo>
                    <a:pt x="2992" y="7613"/>
                    <a:pt x="2926" y="7680"/>
                    <a:pt x="2892" y="7780"/>
                  </a:cubicBezTo>
                  <a:cubicBezTo>
                    <a:pt x="2659" y="8113"/>
                    <a:pt x="2459" y="8447"/>
                    <a:pt x="2259" y="8780"/>
                  </a:cubicBezTo>
                  <a:cubicBezTo>
                    <a:pt x="2188" y="8874"/>
                    <a:pt x="2299" y="8984"/>
                    <a:pt x="2394" y="8984"/>
                  </a:cubicBezTo>
                  <a:cubicBezTo>
                    <a:pt x="2434" y="8984"/>
                    <a:pt x="2472" y="8964"/>
                    <a:pt x="2492" y="8914"/>
                  </a:cubicBezTo>
                  <a:lnTo>
                    <a:pt x="3293" y="7646"/>
                  </a:lnTo>
                  <a:cubicBezTo>
                    <a:pt x="3593" y="7746"/>
                    <a:pt x="3926" y="7813"/>
                    <a:pt x="4227" y="7846"/>
                  </a:cubicBezTo>
                  <a:cubicBezTo>
                    <a:pt x="4227" y="8013"/>
                    <a:pt x="4193" y="8147"/>
                    <a:pt x="4160" y="8313"/>
                  </a:cubicBezTo>
                  <a:cubicBezTo>
                    <a:pt x="4093" y="8714"/>
                    <a:pt x="4027" y="9081"/>
                    <a:pt x="3993" y="9481"/>
                  </a:cubicBezTo>
                  <a:cubicBezTo>
                    <a:pt x="3974" y="9575"/>
                    <a:pt x="4052" y="9638"/>
                    <a:pt x="4128" y="9638"/>
                  </a:cubicBezTo>
                  <a:cubicBezTo>
                    <a:pt x="4187" y="9638"/>
                    <a:pt x="4246" y="9601"/>
                    <a:pt x="4260" y="9514"/>
                  </a:cubicBezTo>
                  <a:cubicBezTo>
                    <a:pt x="4360" y="8980"/>
                    <a:pt x="4427" y="8413"/>
                    <a:pt x="4527" y="7880"/>
                  </a:cubicBezTo>
                  <a:lnTo>
                    <a:pt x="4860" y="7880"/>
                  </a:lnTo>
                  <a:cubicBezTo>
                    <a:pt x="5061" y="7880"/>
                    <a:pt x="5261" y="7846"/>
                    <a:pt x="5428" y="7813"/>
                  </a:cubicBezTo>
                  <a:cubicBezTo>
                    <a:pt x="5461" y="7980"/>
                    <a:pt x="5528" y="8147"/>
                    <a:pt x="5561" y="8313"/>
                  </a:cubicBezTo>
                  <a:cubicBezTo>
                    <a:pt x="5628" y="8714"/>
                    <a:pt x="5728" y="9081"/>
                    <a:pt x="5828" y="9447"/>
                  </a:cubicBezTo>
                  <a:cubicBezTo>
                    <a:pt x="5842" y="9531"/>
                    <a:pt x="5903" y="9568"/>
                    <a:pt x="5964" y="9568"/>
                  </a:cubicBezTo>
                  <a:cubicBezTo>
                    <a:pt x="6048" y="9568"/>
                    <a:pt x="6133" y="9497"/>
                    <a:pt x="6095" y="9381"/>
                  </a:cubicBezTo>
                  <a:lnTo>
                    <a:pt x="5728" y="7746"/>
                  </a:lnTo>
                  <a:cubicBezTo>
                    <a:pt x="5995" y="7680"/>
                    <a:pt x="6295" y="7546"/>
                    <a:pt x="6562" y="7379"/>
                  </a:cubicBezTo>
                  <a:cubicBezTo>
                    <a:pt x="6662" y="7513"/>
                    <a:pt x="6762" y="7646"/>
                    <a:pt x="6862" y="7813"/>
                  </a:cubicBezTo>
                  <a:cubicBezTo>
                    <a:pt x="7062" y="8113"/>
                    <a:pt x="7296" y="8413"/>
                    <a:pt x="7529" y="8747"/>
                  </a:cubicBezTo>
                  <a:cubicBezTo>
                    <a:pt x="7555" y="8782"/>
                    <a:pt x="7590" y="8796"/>
                    <a:pt x="7626" y="8796"/>
                  </a:cubicBezTo>
                  <a:cubicBezTo>
                    <a:pt x="7728" y="8796"/>
                    <a:pt x="7837" y="8679"/>
                    <a:pt x="7763" y="8580"/>
                  </a:cubicBezTo>
                  <a:cubicBezTo>
                    <a:pt x="7429" y="8147"/>
                    <a:pt x="7129" y="7680"/>
                    <a:pt x="6795" y="7246"/>
                  </a:cubicBezTo>
                  <a:cubicBezTo>
                    <a:pt x="7062" y="7046"/>
                    <a:pt x="7296" y="6846"/>
                    <a:pt x="7496" y="6612"/>
                  </a:cubicBezTo>
                  <a:cubicBezTo>
                    <a:pt x="7629" y="6679"/>
                    <a:pt x="7729" y="6746"/>
                    <a:pt x="7829" y="6812"/>
                  </a:cubicBezTo>
                  <a:cubicBezTo>
                    <a:pt x="8163" y="7012"/>
                    <a:pt x="8496" y="7246"/>
                    <a:pt x="8830" y="7446"/>
                  </a:cubicBezTo>
                  <a:cubicBezTo>
                    <a:pt x="8856" y="7461"/>
                    <a:pt x="8880" y="7468"/>
                    <a:pt x="8904" y="7468"/>
                  </a:cubicBezTo>
                  <a:cubicBezTo>
                    <a:pt x="9031" y="7468"/>
                    <a:pt x="9110" y="7264"/>
                    <a:pt x="8997" y="7179"/>
                  </a:cubicBezTo>
                  <a:cubicBezTo>
                    <a:pt x="8563" y="6912"/>
                    <a:pt x="8129" y="6645"/>
                    <a:pt x="7696" y="6379"/>
                  </a:cubicBezTo>
                  <a:cubicBezTo>
                    <a:pt x="7896" y="6112"/>
                    <a:pt x="8029" y="5812"/>
                    <a:pt x="8129" y="5478"/>
                  </a:cubicBezTo>
                  <a:cubicBezTo>
                    <a:pt x="8196" y="5511"/>
                    <a:pt x="8296" y="5511"/>
                    <a:pt x="8363" y="5545"/>
                  </a:cubicBezTo>
                  <a:cubicBezTo>
                    <a:pt x="8763" y="5611"/>
                    <a:pt x="9130" y="5645"/>
                    <a:pt x="9530" y="5711"/>
                  </a:cubicBezTo>
                  <a:cubicBezTo>
                    <a:pt x="9542" y="5713"/>
                    <a:pt x="9553" y="5714"/>
                    <a:pt x="9564" y="5714"/>
                  </a:cubicBezTo>
                  <a:cubicBezTo>
                    <a:pt x="9734" y="5714"/>
                    <a:pt x="9752" y="5476"/>
                    <a:pt x="9564" y="5445"/>
                  </a:cubicBezTo>
                  <a:cubicBezTo>
                    <a:pt x="9130" y="5345"/>
                    <a:pt x="8663" y="5278"/>
                    <a:pt x="8196" y="5211"/>
                  </a:cubicBezTo>
                  <a:cubicBezTo>
                    <a:pt x="8230" y="5044"/>
                    <a:pt x="8230" y="4878"/>
                    <a:pt x="8230" y="4744"/>
                  </a:cubicBezTo>
                  <a:cubicBezTo>
                    <a:pt x="8230" y="4544"/>
                    <a:pt x="8196" y="4377"/>
                    <a:pt x="8163" y="4210"/>
                  </a:cubicBezTo>
                  <a:cubicBezTo>
                    <a:pt x="8230" y="4177"/>
                    <a:pt x="8296" y="4177"/>
                    <a:pt x="8396" y="4144"/>
                  </a:cubicBezTo>
                  <a:cubicBezTo>
                    <a:pt x="8763" y="4044"/>
                    <a:pt x="9130" y="3977"/>
                    <a:pt x="9530" y="3877"/>
                  </a:cubicBezTo>
                  <a:cubicBezTo>
                    <a:pt x="9681" y="3847"/>
                    <a:pt x="9642" y="3600"/>
                    <a:pt x="9510" y="3600"/>
                  </a:cubicBezTo>
                  <a:cubicBezTo>
                    <a:pt x="9496" y="3600"/>
                    <a:pt x="9480" y="3603"/>
                    <a:pt x="9464" y="3610"/>
                  </a:cubicBezTo>
                  <a:cubicBezTo>
                    <a:pt x="8997" y="3710"/>
                    <a:pt x="8530" y="3810"/>
                    <a:pt x="8063" y="3910"/>
                  </a:cubicBezTo>
                  <a:cubicBezTo>
                    <a:pt x="7963" y="3610"/>
                    <a:pt x="7829" y="3310"/>
                    <a:pt x="7629" y="3010"/>
                  </a:cubicBezTo>
                  <a:lnTo>
                    <a:pt x="7863" y="2843"/>
                  </a:lnTo>
                  <a:cubicBezTo>
                    <a:pt x="8163" y="2609"/>
                    <a:pt x="8496" y="2409"/>
                    <a:pt x="8797" y="2176"/>
                  </a:cubicBezTo>
                  <a:cubicBezTo>
                    <a:pt x="8928" y="2070"/>
                    <a:pt x="8852" y="1902"/>
                    <a:pt x="8732" y="1902"/>
                  </a:cubicBezTo>
                  <a:cubicBezTo>
                    <a:pt x="8700" y="1902"/>
                    <a:pt x="8665" y="1914"/>
                    <a:pt x="8630" y="1942"/>
                  </a:cubicBezTo>
                  <a:cubicBezTo>
                    <a:pt x="8230" y="2209"/>
                    <a:pt x="7829" y="2509"/>
                    <a:pt x="7429" y="2776"/>
                  </a:cubicBezTo>
                  <a:cubicBezTo>
                    <a:pt x="7429" y="2776"/>
                    <a:pt x="7396" y="2743"/>
                    <a:pt x="7362" y="2709"/>
                  </a:cubicBezTo>
                  <a:cubicBezTo>
                    <a:pt x="7195" y="2442"/>
                    <a:pt x="6995" y="2242"/>
                    <a:pt x="6762" y="2042"/>
                  </a:cubicBezTo>
                  <a:cubicBezTo>
                    <a:pt x="6795" y="1975"/>
                    <a:pt x="6829" y="1942"/>
                    <a:pt x="6895" y="1875"/>
                  </a:cubicBezTo>
                  <a:cubicBezTo>
                    <a:pt x="7095" y="1542"/>
                    <a:pt x="7296" y="1208"/>
                    <a:pt x="7496" y="875"/>
                  </a:cubicBezTo>
                  <a:cubicBezTo>
                    <a:pt x="7567" y="756"/>
                    <a:pt x="7468" y="653"/>
                    <a:pt x="7370" y="653"/>
                  </a:cubicBezTo>
                  <a:cubicBezTo>
                    <a:pt x="7330" y="653"/>
                    <a:pt x="7291" y="670"/>
                    <a:pt x="7262" y="708"/>
                  </a:cubicBezTo>
                  <a:cubicBezTo>
                    <a:pt x="6995" y="1108"/>
                    <a:pt x="6762" y="1508"/>
                    <a:pt x="6528" y="1875"/>
                  </a:cubicBezTo>
                  <a:cubicBezTo>
                    <a:pt x="6328" y="1775"/>
                    <a:pt x="6095" y="1675"/>
                    <a:pt x="5861" y="1609"/>
                  </a:cubicBezTo>
                  <a:cubicBezTo>
                    <a:pt x="5761" y="1575"/>
                    <a:pt x="5661" y="1542"/>
                    <a:pt x="5561" y="1508"/>
                  </a:cubicBezTo>
                  <a:cubicBezTo>
                    <a:pt x="5561" y="1442"/>
                    <a:pt x="5594" y="1375"/>
                    <a:pt x="5594" y="1308"/>
                  </a:cubicBezTo>
                  <a:cubicBezTo>
                    <a:pt x="5661" y="941"/>
                    <a:pt x="5728" y="541"/>
                    <a:pt x="5794" y="174"/>
                  </a:cubicBezTo>
                  <a:cubicBezTo>
                    <a:pt x="5794" y="61"/>
                    <a:pt x="5708" y="1"/>
                    <a:pt x="56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850425" y="2613150"/>
              <a:ext cx="34200" cy="32625"/>
            </a:xfrm>
            <a:custGeom>
              <a:avLst/>
              <a:gdLst/>
              <a:ahLst/>
              <a:cxnLst/>
              <a:rect l="l" t="t" r="r" b="b"/>
              <a:pathLst>
                <a:path w="1368" h="1305" extrusionOk="0">
                  <a:moveTo>
                    <a:pt x="667" y="0"/>
                  </a:moveTo>
                  <a:cubicBezTo>
                    <a:pt x="334" y="34"/>
                    <a:pt x="0" y="467"/>
                    <a:pt x="0" y="801"/>
                  </a:cubicBezTo>
                  <a:cubicBezTo>
                    <a:pt x="31" y="1110"/>
                    <a:pt x="320" y="1305"/>
                    <a:pt x="628" y="1305"/>
                  </a:cubicBezTo>
                  <a:cubicBezTo>
                    <a:pt x="652" y="1305"/>
                    <a:pt x="677" y="1304"/>
                    <a:pt x="701" y="1301"/>
                  </a:cubicBezTo>
                  <a:cubicBezTo>
                    <a:pt x="1034" y="1301"/>
                    <a:pt x="1368" y="1034"/>
                    <a:pt x="1368" y="667"/>
                  </a:cubicBezTo>
                  <a:cubicBezTo>
                    <a:pt x="1368" y="334"/>
                    <a:pt x="1001" y="0"/>
                    <a:pt x="667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99625" y="2636500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467" y="0"/>
                  </a:moveTo>
                  <a:cubicBezTo>
                    <a:pt x="234" y="0"/>
                    <a:pt x="0" y="301"/>
                    <a:pt x="0" y="534"/>
                  </a:cubicBezTo>
                  <a:cubicBezTo>
                    <a:pt x="34" y="768"/>
                    <a:pt x="234" y="868"/>
                    <a:pt x="467" y="868"/>
                  </a:cubicBezTo>
                  <a:cubicBezTo>
                    <a:pt x="701" y="868"/>
                    <a:pt x="934" y="667"/>
                    <a:pt x="934" y="434"/>
                  </a:cubicBezTo>
                  <a:cubicBezTo>
                    <a:pt x="901" y="234"/>
                    <a:pt x="668" y="0"/>
                    <a:pt x="467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3855425" y="2655600"/>
              <a:ext cx="22550" cy="21775"/>
            </a:xfrm>
            <a:custGeom>
              <a:avLst/>
              <a:gdLst/>
              <a:ahLst/>
              <a:cxnLst/>
              <a:rect l="l" t="t" r="r" b="b"/>
              <a:pathLst>
                <a:path w="902" h="871" extrusionOk="0">
                  <a:moveTo>
                    <a:pt x="479" y="0"/>
                  </a:moveTo>
                  <a:cubicBezTo>
                    <a:pt x="464" y="0"/>
                    <a:pt x="449" y="1"/>
                    <a:pt x="434" y="4"/>
                  </a:cubicBezTo>
                  <a:cubicBezTo>
                    <a:pt x="201" y="4"/>
                    <a:pt x="0" y="304"/>
                    <a:pt x="0" y="504"/>
                  </a:cubicBezTo>
                  <a:cubicBezTo>
                    <a:pt x="0" y="737"/>
                    <a:pt x="234" y="871"/>
                    <a:pt x="467" y="871"/>
                  </a:cubicBezTo>
                  <a:cubicBezTo>
                    <a:pt x="668" y="837"/>
                    <a:pt x="901" y="671"/>
                    <a:pt x="901" y="437"/>
                  </a:cubicBezTo>
                  <a:cubicBezTo>
                    <a:pt x="901" y="219"/>
                    <a:pt x="697" y="0"/>
                    <a:pt x="479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3895450" y="2678200"/>
              <a:ext cx="35050" cy="32550"/>
            </a:xfrm>
            <a:custGeom>
              <a:avLst/>
              <a:gdLst/>
              <a:ahLst/>
              <a:cxnLst/>
              <a:rect l="l" t="t" r="r" b="b"/>
              <a:pathLst>
                <a:path w="1402" h="1302" extrusionOk="0">
                  <a:moveTo>
                    <a:pt x="668" y="0"/>
                  </a:moveTo>
                  <a:cubicBezTo>
                    <a:pt x="334" y="0"/>
                    <a:pt x="1" y="467"/>
                    <a:pt x="34" y="801"/>
                  </a:cubicBezTo>
                  <a:cubicBezTo>
                    <a:pt x="34" y="1134"/>
                    <a:pt x="368" y="1301"/>
                    <a:pt x="701" y="1301"/>
                  </a:cubicBezTo>
                  <a:cubicBezTo>
                    <a:pt x="1035" y="1301"/>
                    <a:pt x="1402" y="1001"/>
                    <a:pt x="1368" y="667"/>
                  </a:cubicBezTo>
                  <a:cubicBezTo>
                    <a:pt x="1368" y="334"/>
                    <a:pt x="1001" y="0"/>
                    <a:pt x="6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3802875" y="2645675"/>
              <a:ext cx="34225" cy="32550"/>
            </a:xfrm>
            <a:custGeom>
              <a:avLst/>
              <a:gdLst/>
              <a:ahLst/>
              <a:cxnLst/>
              <a:rect l="l" t="t" r="r" b="b"/>
              <a:pathLst>
                <a:path w="1369" h="1302" extrusionOk="0">
                  <a:moveTo>
                    <a:pt x="668" y="0"/>
                  </a:moveTo>
                  <a:cubicBezTo>
                    <a:pt x="301" y="0"/>
                    <a:pt x="1" y="434"/>
                    <a:pt x="1" y="801"/>
                  </a:cubicBezTo>
                  <a:cubicBezTo>
                    <a:pt x="1" y="1134"/>
                    <a:pt x="335" y="1301"/>
                    <a:pt x="668" y="1301"/>
                  </a:cubicBezTo>
                  <a:cubicBezTo>
                    <a:pt x="1035" y="1301"/>
                    <a:pt x="1369" y="1001"/>
                    <a:pt x="1369" y="667"/>
                  </a:cubicBezTo>
                  <a:cubicBezTo>
                    <a:pt x="1335" y="334"/>
                    <a:pt x="1002" y="0"/>
                    <a:pt x="6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858750" y="27023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468" y="1"/>
                  </a:moveTo>
                  <a:cubicBezTo>
                    <a:pt x="234" y="1"/>
                    <a:pt x="1" y="301"/>
                    <a:pt x="34" y="534"/>
                  </a:cubicBezTo>
                  <a:cubicBezTo>
                    <a:pt x="34" y="734"/>
                    <a:pt x="268" y="868"/>
                    <a:pt x="468" y="868"/>
                  </a:cubicBezTo>
                  <a:cubicBezTo>
                    <a:pt x="701" y="868"/>
                    <a:pt x="935" y="668"/>
                    <a:pt x="935" y="434"/>
                  </a:cubicBezTo>
                  <a:cubicBezTo>
                    <a:pt x="935" y="234"/>
                    <a:pt x="701" y="1"/>
                    <a:pt x="468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816225" y="2698200"/>
              <a:ext cx="22550" cy="21725"/>
            </a:xfrm>
            <a:custGeom>
              <a:avLst/>
              <a:gdLst/>
              <a:ahLst/>
              <a:cxnLst/>
              <a:rect l="l" t="t" r="r" b="b"/>
              <a:pathLst>
                <a:path w="902" h="869" extrusionOk="0">
                  <a:moveTo>
                    <a:pt x="434" y="1"/>
                  </a:moveTo>
                  <a:cubicBezTo>
                    <a:pt x="201" y="1"/>
                    <a:pt x="1" y="301"/>
                    <a:pt x="1" y="534"/>
                  </a:cubicBezTo>
                  <a:cubicBezTo>
                    <a:pt x="1" y="735"/>
                    <a:pt x="234" y="868"/>
                    <a:pt x="468" y="868"/>
                  </a:cubicBezTo>
                  <a:cubicBezTo>
                    <a:pt x="668" y="868"/>
                    <a:pt x="901" y="668"/>
                    <a:pt x="901" y="434"/>
                  </a:cubicBezTo>
                  <a:cubicBezTo>
                    <a:pt x="901" y="234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719500" y="2821525"/>
              <a:ext cx="323575" cy="320050"/>
            </a:xfrm>
            <a:custGeom>
              <a:avLst/>
              <a:gdLst/>
              <a:ahLst/>
              <a:cxnLst/>
              <a:rect l="l" t="t" r="r" b="b"/>
              <a:pathLst>
                <a:path w="12943" h="12802" extrusionOk="0">
                  <a:moveTo>
                    <a:pt x="6369" y="0"/>
                  </a:moveTo>
                  <a:cubicBezTo>
                    <a:pt x="6269" y="0"/>
                    <a:pt x="6171" y="67"/>
                    <a:pt x="6171" y="205"/>
                  </a:cubicBezTo>
                  <a:cubicBezTo>
                    <a:pt x="6205" y="839"/>
                    <a:pt x="6205" y="1472"/>
                    <a:pt x="6205" y="2140"/>
                  </a:cubicBezTo>
                  <a:cubicBezTo>
                    <a:pt x="5804" y="2206"/>
                    <a:pt x="5371" y="2306"/>
                    <a:pt x="4970" y="2440"/>
                  </a:cubicBezTo>
                  <a:cubicBezTo>
                    <a:pt x="4904" y="2306"/>
                    <a:pt x="4837" y="2173"/>
                    <a:pt x="4770" y="2039"/>
                  </a:cubicBezTo>
                  <a:cubicBezTo>
                    <a:pt x="4570" y="1572"/>
                    <a:pt x="4370" y="1072"/>
                    <a:pt x="4170" y="605"/>
                  </a:cubicBezTo>
                  <a:cubicBezTo>
                    <a:pt x="4136" y="537"/>
                    <a:pt x="4075" y="507"/>
                    <a:pt x="4013" y="507"/>
                  </a:cubicBezTo>
                  <a:cubicBezTo>
                    <a:pt x="3893" y="507"/>
                    <a:pt x="3770" y="618"/>
                    <a:pt x="3836" y="772"/>
                  </a:cubicBezTo>
                  <a:cubicBezTo>
                    <a:pt x="4103" y="1372"/>
                    <a:pt x="4370" y="1973"/>
                    <a:pt x="4604" y="2607"/>
                  </a:cubicBezTo>
                  <a:cubicBezTo>
                    <a:pt x="4203" y="2773"/>
                    <a:pt x="3836" y="3007"/>
                    <a:pt x="3469" y="3240"/>
                  </a:cubicBezTo>
                  <a:lnTo>
                    <a:pt x="3236" y="3007"/>
                  </a:lnTo>
                  <a:cubicBezTo>
                    <a:pt x="2869" y="2640"/>
                    <a:pt x="2502" y="2306"/>
                    <a:pt x="2135" y="1939"/>
                  </a:cubicBezTo>
                  <a:cubicBezTo>
                    <a:pt x="2098" y="1902"/>
                    <a:pt x="2056" y="1887"/>
                    <a:pt x="2015" y="1887"/>
                  </a:cubicBezTo>
                  <a:cubicBezTo>
                    <a:pt x="1871" y="1887"/>
                    <a:pt x="1739" y="2077"/>
                    <a:pt x="1868" y="2206"/>
                  </a:cubicBezTo>
                  <a:cubicBezTo>
                    <a:pt x="2302" y="2640"/>
                    <a:pt x="2736" y="3040"/>
                    <a:pt x="3169" y="3474"/>
                  </a:cubicBezTo>
                  <a:cubicBezTo>
                    <a:pt x="2869" y="3741"/>
                    <a:pt x="2602" y="4041"/>
                    <a:pt x="2402" y="4341"/>
                  </a:cubicBezTo>
                  <a:cubicBezTo>
                    <a:pt x="2335" y="4408"/>
                    <a:pt x="2302" y="4475"/>
                    <a:pt x="2269" y="4541"/>
                  </a:cubicBezTo>
                  <a:cubicBezTo>
                    <a:pt x="2235" y="4508"/>
                    <a:pt x="2202" y="4508"/>
                    <a:pt x="2168" y="4508"/>
                  </a:cubicBezTo>
                  <a:cubicBezTo>
                    <a:pt x="1701" y="4308"/>
                    <a:pt x="1234" y="4108"/>
                    <a:pt x="767" y="3941"/>
                  </a:cubicBezTo>
                  <a:cubicBezTo>
                    <a:pt x="740" y="3929"/>
                    <a:pt x="713" y="3924"/>
                    <a:pt x="689" y="3924"/>
                  </a:cubicBezTo>
                  <a:cubicBezTo>
                    <a:pt x="507" y="3924"/>
                    <a:pt x="428" y="4216"/>
                    <a:pt x="634" y="4274"/>
                  </a:cubicBezTo>
                  <a:cubicBezTo>
                    <a:pt x="1101" y="4475"/>
                    <a:pt x="1601" y="4675"/>
                    <a:pt x="2102" y="4875"/>
                  </a:cubicBezTo>
                  <a:cubicBezTo>
                    <a:pt x="1935" y="5342"/>
                    <a:pt x="1868" y="5809"/>
                    <a:pt x="1902" y="6276"/>
                  </a:cubicBezTo>
                  <a:lnTo>
                    <a:pt x="1768" y="6276"/>
                  </a:lnTo>
                  <a:cubicBezTo>
                    <a:pt x="1268" y="6276"/>
                    <a:pt x="767" y="6309"/>
                    <a:pt x="234" y="6309"/>
                  </a:cubicBezTo>
                  <a:cubicBezTo>
                    <a:pt x="0" y="6309"/>
                    <a:pt x="0" y="6676"/>
                    <a:pt x="267" y="6676"/>
                  </a:cubicBezTo>
                  <a:lnTo>
                    <a:pt x="1935" y="6676"/>
                  </a:lnTo>
                  <a:cubicBezTo>
                    <a:pt x="2035" y="7110"/>
                    <a:pt x="2202" y="7510"/>
                    <a:pt x="2435" y="7944"/>
                  </a:cubicBezTo>
                  <a:cubicBezTo>
                    <a:pt x="2335" y="7977"/>
                    <a:pt x="2202" y="8044"/>
                    <a:pt x="2102" y="8077"/>
                  </a:cubicBezTo>
                  <a:cubicBezTo>
                    <a:pt x="1635" y="8277"/>
                    <a:pt x="1134" y="8477"/>
                    <a:pt x="667" y="8678"/>
                  </a:cubicBezTo>
                  <a:cubicBezTo>
                    <a:pt x="491" y="8766"/>
                    <a:pt x="574" y="9062"/>
                    <a:pt x="756" y="9062"/>
                  </a:cubicBezTo>
                  <a:cubicBezTo>
                    <a:pt x="780" y="9062"/>
                    <a:pt x="807" y="9056"/>
                    <a:pt x="834" y="9044"/>
                  </a:cubicBezTo>
                  <a:cubicBezTo>
                    <a:pt x="1435" y="8778"/>
                    <a:pt x="2035" y="8511"/>
                    <a:pt x="2669" y="8244"/>
                  </a:cubicBezTo>
                  <a:cubicBezTo>
                    <a:pt x="2902" y="8577"/>
                    <a:pt x="3169" y="8911"/>
                    <a:pt x="3503" y="9178"/>
                  </a:cubicBezTo>
                  <a:cubicBezTo>
                    <a:pt x="3369" y="9345"/>
                    <a:pt x="3203" y="9478"/>
                    <a:pt x="3069" y="9645"/>
                  </a:cubicBezTo>
                  <a:cubicBezTo>
                    <a:pt x="2702" y="10012"/>
                    <a:pt x="2369" y="10379"/>
                    <a:pt x="2002" y="10746"/>
                  </a:cubicBezTo>
                  <a:cubicBezTo>
                    <a:pt x="1872" y="10875"/>
                    <a:pt x="2004" y="11065"/>
                    <a:pt x="2148" y="11065"/>
                  </a:cubicBezTo>
                  <a:cubicBezTo>
                    <a:pt x="2189" y="11065"/>
                    <a:pt x="2231" y="11050"/>
                    <a:pt x="2269" y="11013"/>
                  </a:cubicBezTo>
                  <a:cubicBezTo>
                    <a:pt x="2769" y="10479"/>
                    <a:pt x="3269" y="9945"/>
                    <a:pt x="3803" y="9445"/>
                  </a:cubicBezTo>
                  <a:cubicBezTo>
                    <a:pt x="3903" y="9511"/>
                    <a:pt x="4036" y="9612"/>
                    <a:pt x="4170" y="9712"/>
                  </a:cubicBezTo>
                  <a:cubicBezTo>
                    <a:pt x="4370" y="9845"/>
                    <a:pt x="4570" y="9945"/>
                    <a:pt x="4804" y="10045"/>
                  </a:cubicBezTo>
                  <a:cubicBezTo>
                    <a:pt x="4737" y="10245"/>
                    <a:pt x="4637" y="10479"/>
                    <a:pt x="4570" y="10679"/>
                  </a:cubicBezTo>
                  <a:cubicBezTo>
                    <a:pt x="4370" y="11146"/>
                    <a:pt x="4170" y="11646"/>
                    <a:pt x="4003" y="12113"/>
                  </a:cubicBezTo>
                  <a:cubicBezTo>
                    <a:pt x="3940" y="12261"/>
                    <a:pt x="4063" y="12369"/>
                    <a:pt x="4180" y="12369"/>
                  </a:cubicBezTo>
                  <a:cubicBezTo>
                    <a:pt x="4247" y="12369"/>
                    <a:pt x="4312" y="12332"/>
                    <a:pt x="4337" y="12247"/>
                  </a:cubicBezTo>
                  <a:cubicBezTo>
                    <a:pt x="4604" y="11546"/>
                    <a:pt x="4904" y="10879"/>
                    <a:pt x="5171" y="10179"/>
                  </a:cubicBezTo>
                  <a:cubicBezTo>
                    <a:pt x="5538" y="10312"/>
                    <a:pt x="5938" y="10412"/>
                    <a:pt x="6338" y="10445"/>
                  </a:cubicBezTo>
                  <a:lnTo>
                    <a:pt x="6338" y="11079"/>
                  </a:lnTo>
                  <a:cubicBezTo>
                    <a:pt x="6371" y="11613"/>
                    <a:pt x="6371" y="12113"/>
                    <a:pt x="6371" y="12614"/>
                  </a:cubicBezTo>
                  <a:cubicBezTo>
                    <a:pt x="6371" y="12743"/>
                    <a:pt x="6465" y="12802"/>
                    <a:pt x="6558" y="12802"/>
                  </a:cubicBezTo>
                  <a:cubicBezTo>
                    <a:pt x="6657" y="12802"/>
                    <a:pt x="6756" y="12734"/>
                    <a:pt x="6738" y="12614"/>
                  </a:cubicBezTo>
                  <a:cubicBezTo>
                    <a:pt x="6738" y="11880"/>
                    <a:pt x="6738" y="11179"/>
                    <a:pt x="6705" y="10445"/>
                  </a:cubicBezTo>
                  <a:cubicBezTo>
                    <a:pt x="7139" y="10445"/>
                    <a:pt x="7539" y="10412"/>
                    <a:pt x="7939" y="10312"/>
                  </a:cubicBezTo>
                  <a:cubicBezTo>
                    <a:pt x="8006" y="10479"/>
                    <a:pt x="8073" y="10612"/>
                    <a:pt x="8139" y="10779"/>
                  </a:cubicBezTo>
                  <a:cubicBezTo>
                    <a:pt x="8340" y="11246"/>
                    <a:pt x="8540" y="11713"/>
                    <a:pt x="8740" y="12180"/>
                  </a:cubicBezTo>
                  <a:cubicBezTo>
                    <a:pt x="8775" y="12261"/>
                    <a:pt x="8841" y="12294"/>
                    <a:pt x="8910" y="12294"/>
                  </a:cubicBezTo>
                  <a:cubicBezTo>
                    <a:pt x="9038" y="12294"/>
                    <a:pt x="9172" y="12177"/>
                    <a:pt x="9107" y="12047"/>
                  </a:cubicBezTo>
                  <a:cubicBezTo>
                    <a:pt x="8840" y="11413"/>
                    <a:pt x="8573" y="10812"/>
                    <a:pt x="8306" y="10212"/>
                  </a:cubicBezTo>
                  <a:cubicBezTo>
                    <a:pt x="8740" y="10045"/>
                    <a:pt x="9107" y="9845"/>
                    <a:pt x="9440" y="9578"/>
                  </a:cubicBezTo>
                  <a:cubicBezTo>
                    <a:pt x="9540" y="9645"/>
                    <a:pt x="9607" y="9712"/>
                    <a:pt x="9707" y="9812"/>
                  </a:cubicBezTo>
                  <a:cubicBezTo>
                    <a:pt x="10074" y="10145"/>
                    <a:pt x="10441" y="10512"/>
                    <a:pt x="10808" y="10879"/>
                  </a:cubicBezTo>
                  <a:cubicBezTo>
                    <a:pt x="10842" y="10913"/>
                    <a:pt x="10881" y="10928"/>
                    <a:pt x="10919" y="10928"/>
                  </a:cubicBezTo>
                  <a:cubicBezTo>
                    <a:pt x="11066" y="10928"/>
                    <a:pt x="11207" y="10711"/>
                    <a:pt x="11075" y="10579"/>
                  </a:cubicBezTo>
                  <a:cubicBezTo>
                    <a:pt x="10608" y="10179"/>
                    <a:pt x="10174" y="9745"/>
                    <a:pt x="9741" y="9311"/>
                  </a:cubicBezTo>
                  <a:cubicBezTo>
                    <a:pt x="9874" y="9178"/>
                    <a:pt x="10007" y="9011"/>
                    <a:pt x="10141" y="8811"/>
                  </a:cubicBezTo>
                  <a:cubicBezTo>
                    <a:pt x="10274" y="8644"/>
                    <a:pt x="10374" y="8411"/>
                    <a:pt x="10474" y="8211"/>
                  </a:cubicBezTo>
                  <a:cubicBezTo>
                    <a:pt x="10541" y="8244"/>
                    <a:pt x="10641" y="8277"/>
                    <a:pt x="10741" y="8311"/>
                  </a:cubicBezTo>
                  <a:cubicBezTo>
                    <a:pt x="11208" y="8511"/>
                    <a:pt x="11709" y="8678"/>
                    <a:pt x="12176" y="8878"/>
                  </a:cubicBezTo>
                  <a:cubicBezTo>
                    <a:pt x="12203" y="8889"/>
                    <a:pt x="12229" y="8895"/>
                    <a:pt x="12254" y="8895"/>
                  </a:cubicBezTo>
                  <a:cubicBezTo>
                    <a:pt x="12436" y="8895"/>
                    <a:pt x="12515" y="8599"/>
                    <a:pt x="12309" y="8511"/>
                  </a:cubicBezTo>
                  <a:cubicBezTo>
                    <a:pt x="11742" y="8277"/>
                    <a:pt x="11175" y="8077"/>
                    <a:pt x="10574" y="7844"/>
                  </a:cubicBezTo>
                  <a:cubicBezTo>
                    <a:pt x="10708" y="7410"/>
                    <a:pt x="10775" y="6976"/>
                    <a:pt x="10775" y="6509"/>
                  </a:cubicBezTo>
                  <a:lnTo>
                    <a:pt x="12676" y="6509"/>
                  </a:lnTo>
                  <a:cubicBezTo>
                    <a:pt x="12943" y="6476"/>
                    <a:pt x="12909" y="6109"/>
                    <a:pt x="12676" y="6109"/>
                  </a:cubicBezTo>
                  <a:cubicBezTo>
                    <a:pt x="12042" y="6109"/>
                    <a:pt x="11408" y="6142"/>
                    <a:pt x="10741" y="6142"/>
                  </a:cubicBezTo>
                  <a:cubicBezTo>
                    <a:pt x="10741" y="6109"/>
                    <a:pt x="10741" y="6042"/>
                    <a:pt x="10741" y="6009"/>
                  </a:cubicBezTo>
                  <a:cubicBezTo>
                    <a:pt x="10741" y="5609"/>
                    <a:pt x="10675" y="5208"/>
                    <a:pt x="10574" y="4841"/>
                  </a:cubicBezTo>
                  <a:cubicBezTo>
                    <a:pt x="10641" y="4808"/>
                    <a:pt x="10741" y="4775"/>
                    <a:pt x="10841" y="4708"/>
                  </a:cubicBezTo>
                  <a:cubicBezTo>
                    <a:pt x="11308" y="4508"/>
                    <a:pt x="11775" y="4308"/>
                    <a:pt x="12242" y="4108"/>
                  </a:cubicBezTo>
                  <a:cubicBezTo>
                    <a:pt x="12446" y="4020"/>
                    <a:pt x="12345" y="3755"/>
                    <a:pt x="12183" y="3755"/>
                  </a:cubicBezTo>
                  <a:cubicBezTo>
                    <a:pt x="12160" y="3755"/>
                    <a:pt x="12135" y="3761"/>
                    <a:pt x="12109" y="3774"/>
                  </a:cubicBezTo>
                  <a:cubicBezTo>
                    <a:pt x="11542" y="4008"/>
                    <a:pt x="10975" y="4241"/>
                    <a:pt x="10441" y="4475"/>
                  </a:cubicBezTo>
                  <a:cubicBezTo>
                    <a:pt x="10308" y="4208"/>
                    <a:pt x="10141" y="3941"/>
                    <a:pt x="9941" y="3707"/>
                  </a:cubicBezTo>
                  <a:cubicBezTo>
                    <a:pt x="9874" y="3574"/>
                    <a:pt x="9774" y="3474"/>
                    <a:pt x="9674" y="3340"/>
                  </a:cubicBezTo>
                  <a:cubicBezTo>
                    <a:pt x="9741" y="3274"/>
                    <a:pt x="9807" y="3240"/>
                    <a:pt x="9874" y="3174"/>
                  </a:cubicBezTo>
                  <a:cubicBezTo>
                    <a:pt x="10208" y="2807"/>
                    <a:pt x="10574" y="2440"/>
                    <a:pt x="10941" y="2073"/>
                  </a:cubicBezTo>
                  <a:cubicBezTo>
                    <a:pt x="11071" y="1943"/>
                    <a:pt x="10939" y="1753"/>
                    <a:pt x="10779" y="1753"/>
                  </a:cubicBezTo>
                  <a:cubicBezTo>
                    <a:pt x="10734" y="1753"/>
                    <a:pt x="10686" y="1769"/>
                    <a:pt x="10641" y="1806"/>
                  </a:cubicBezTo>
                  <a:lnTo>
                    <a:pt x="9440" y="3074"/>
                  </a:lnTo>
                  <a:cubicBezTo>
                    <a:pt x="9274" y="2873"/>
                    <a:pt x="9073" y="2707"/>
                    <a:pt x="8873" y="2573"/>
                  </a:cubicBezTo>
                  <a:cubicBezTo>
                    <a:pt x="8706" y="2473"/>
                    <a:pt x="8506" y="2373"/>
                    <a:pt x="8306" y="2306"/>
                  </a:cubicBezTo>
                  <a:cubicBezTo>
                    <a:pt x="8340" y="2240"/>
                    <a:pt x="8340" y="2173"/>
                    <a:pt x="8373" y="2106"/>
                  </a:cubicBezTo>
                  <a:cubicBezTo>
                    <a:pt x="8573" y="1639"/>
                    <a:pt x="8740" y="1172"/>
                    <a:pt x="8940" y="705"/>
                  </a:cubicBezTo>
                  <a:cubicBezTo>
                    <a:pt x="9003" y="557"/>
                    <a:pt x="8880" y="450"/>
                    <a:pt x="8755" y="450"/>
                  </a:cubicBezTo>
                  <a:cubicBezTo>
                    <a:pt x="8683" y="450"/>
                    <a:pt x="8610" y="486"/>
                    <a:pt x="8573" y="572"/>
                  </a:cubicBezTo>
                  <a:cubicBezTo>
                    <a:pt x="8373" y="1105"/>
                    <a:pt x="8139" y="1639"/>
                    <a:pt x="7939" y="2173"/>
                  </a:cubicBezTo>
                  <a:cubicBezTo>
                    <a:pt x="7659" y="2108"/>
                    <a:pt x="7379" y="2071"/>
                    <a:pt x="7090" y="2071"/>
                  </a:cubicBezTo>
                  <a:cubicBezTo>
                    <a:pt x="6932" y="2071"/>
                    <a:pt x="6770" y="2083"/>
                    <a:pt x="6605" y="2106"/>
                  </a:cubicBezTo>
                  <a:cubicBezTo>
                    <a:pt x="6572" y="1973"/>
                    <a:pt x="6572" y="1839"/>
                    <a:pt x="6572" y="1706"/>
                  </a:cubicBezTo>
                  <a:cubicBezTo>
                    <a:pt x="6572" y="1206"/>
                    <a:pt x="6572" y="705"/>
                    <a:pt x="6572" y="171"/>
                  </a:cubicBezTo>
                  <a:cubicBezTo>
                    <a:pt x="6555" y="59"/>
                    <a:pt x="6461" y="0"/>
                    <a:pt x="636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890450" y="2909650"/>
              <a:ext cx="50900" cy="41975"/>
            </a:xfrm>
            <a:custGeom>
              <a:avLst/>
              <a:gdLst/>
              <a:ahLst/>
              <a:cxnLst/>
              <a:rect l="l" t="t" r="r" b="b"/>
              <a:pathLst>
                <a:path w="2036" h="1679" extrusionOk="0">
                  <a:moveTo>
                    <a:pt x="1137" y="1"/>
                  </a:moveTo>
                  <a:cubicBezTo>
                    <a:pt x="790" y="1"/>
                    <a:pt x="398" y="192"/>
                    <a:pt x="234" y="449"/>
                  </a:cubicBezTo>
                  <a:cubicBezTo>
                    <a:pt x="0" y="816"/>
                    <a:pt x="234" y="1283"/>
                    <a:pt x="601" y="1517"/>
                  </a:cubicBezTo>
                  <a:cubicBezTo>
                    <a:pt x="751" y="1626"/>
                    <a:pt x="934" y="1679"/>
                    <a:pt x="1116" y="1679"/>
                  </a:cubicBezTo>
                  <a:cubicBezTo>
                    <a:pt x="1381" y="1679"/>
                    <a:pt x="1644" y="1567"/>
                    <a:pt x="1802" y="1350"/>
                  </a:cubicBezTo>
                  <a:cubicBezTo>
                    <a:pt x="2035" y="983"/>
                    <a:pt x="1902" y="349"/>
                    <a:pt x="1535" y="116"/>
                  </a:cubicBezTo>
                  <a:cubicBezTo>
                    <a:pt x="1425" y="36"/>
                    <a:pt x="1285" y="1"/>
                    <a:pt x="113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932975" y="2968375"/>
              <a:ext cx="34225" cy="27675"/>
            </a:xfrm>
            <a:custGeom>
              <a:avLst/>
              <a:gdLst/>
              <a:ahLst/>
              <a:cxnLst/>
              <a:rect l="l" t="t" r="r" b="b"/>
              <a:pathLst>
                <a:path w="1369" h="1107" extrusionOk="0">
                  <a:moveTo>
                    <a:pt x="779" y="1"/>
                  </a:moveTo>
                  <a:cubicBezTo>
                    <a:pt x="545" y="1"/>
                    <a:pt x="287" y="134"/>
                    <a:pt x="167" y="302"/>
                  </a:cubicBezTo>
                  <a:cubicBezTo>
                    <a:pt x="1" y="535"/>
                    <a:pt x="134" y="835"/>
                    <a:pt x="401" y="1002"/>
                  </a:cubicBezTo>
                  <a:cubicBezTo>
                    <a:pt x="498" y="1072"/>
                    <a:pt x="625" y="1106"/>
                    <a:pt x="751" y="1106"/>
                  </a:cubicBezTo>
                  <a:cubicBezTo>
                    <a:pt x="928" y="1106"/>
                    <a:pt x="1104" y="1038"/>
                    <a:pt x="1202" y="902"/>
                  </a:cubicBezTo>
                  <a:cubicBezTo>
                    <a:pt x="1368" y="635"/>
                    <a:pt x="1268" y="235"/>
                    <a:pt x="1035" y="68"/>
                  </a:cubicBezTo>
                  <a:cubicBezTo>
                    <a:pt x="960" y="21"/>
                    <a:pt x="871" y="1"/>
                    <a:pt x="779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870425" y="2954875"/>
              <a:ext cx="34225" cy="27825"/>
            </a:xfrm>
            <a:custGeom>
              <a:avLst/>
              <a:gdLst/>
              <a:ahLst/>
              <a:cxnLst/>
              <a:rect l="l" t="t" r="r" b="b"/>
              <a:pathLst>
                <a:path w="1369" h="1113" extrusionOk="0">
                  <a:moveTo>
                    <a:pt x="773" y="1"/>
                  </a:moveTo>
                  <a:cubicBezTo>
                    <a:pt x="546" y="1"/>
                    <a:pt x="284" y="122"/>
                    <a:pt x="168" y="308"/>
                  </a:cubicBezTo>
                  <a:cubicBezTo>
                    <a:pt x="1" y="542"/>
                    <a:pt x="168" y="842"/>
                    <a:pt x="401" y="1009"/>
                  </a:cubicBezTo>
                  <a:cubicBezTo>
                    <a:pt x="512" y="1078"/>
                    <a:pt x="641" y="1113"/>
                    <a:pt x="765" y="1113"/>
                  </a:cubicBezTo>
                  <a:cubicBezTo>
                    <a:pt x="939" y="1113"/>
                    <a:pt x="1104" y="1045"/>
                    <a:pt x="1202" y="908"/>
                  </a:cubicBezTo>
                  <a:cubicBezTo>
                    <a:pt x="1369" y="642"/>
                    <a:pt x="1302" y="241"/>
                    <a:pt x="1035" y="75"/>
                  </a:cubicBezTo>
                  <a:cubicBezTo>
                    <a:pt x="964" y="24"/>
                    <a:pt x="872" y="1"/>
                    <a:pt x="77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890450" y="3013450"/>
              <a:ext cx="50900" cy="42075"/>
            </a:xfrm>
            <a:custGeom>
              <a:avLst/>
              <a:gdLst/>
              <a:ahLst/>
              <a:cxnLst/>
              <a:rect l="l" t="t" r="r" b="b"/>
              <a:pathLst>
                <a:path w="2036" h="1683" extrusionOk="0">
                  <a:moveTo>
                    <a:pt x="1148" y="0"/>
                  </a:moveTo>
                  <a:cubicBezTo>
                    <a:pt x="798" y="0"/>
                    <a:pt x="399" y="183"/>
                    <a:pt x="234" y="467"/>
                  </a:cubicBezTo>
                  <a:cubicBezTo>
                    <a:pt x="0" y="834"/>
                    <a:pt x="201" y="1267"/>
                    <a:pt x="601" y="1534"/>
                  </a:cubicBezTo>
                  <a:cubicBezTo>
                    <a:pt x="754" y="1631"/>
                    <a:pt x="941" y="1682"/>
                    <a:pt x="1127" y="1682"/>
                  </a:cubicBezTo>
                  <a:cubicBezTo>
                    <a:pt x="1388" y="1682"/>
                    <a:pt x="1646" y="1582"/>
                    <a:pt x="1802" y="1367"/>
                  </a:cubicBezTo>
                  <a:cubicBezTo>
                    <a:pt x="2035" y="967"/>
                    <a:pt x="1902" y="333"/>
                    <a:pt x="1535" y="100"/>
                  </a:cubicBezTo>
                  <a:cubicBezTo>
                    <a:pt x="1428" y="32"/>
                    <a:pt x="1292" y="0"/>
                    <a:pt x="114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14550" y="2907975"/>
              <a:ext cx="50900" cy="42400"/>
            </a:xfrm>
            <a:custGeom>
              <a:avLst/>
              <a:gdLst/>
              <a:ahLst/>
              <a:cxnLst/>
              <a:rect l="l" t="t" r="r" b="b"/>
              <a:pathLst>
                <a:path w="2036" h="1696" extrusionOk="0">
                  <a:moveTo>
                    <a:pt x="1144" y="1"/>
                  </a:moveTo>
                  <a:cubicBezTo>
                    <a:pt x="805" y="1"/>
                    <a:pt x="421" y="192"/>
                    <a:pt x="234" y="449"/>
                  </a:cubicBezTo>
                  <a:cubicBezTo>
                    <a:pt x="1" y="850"/>
                    <a:pt x="234" y="1283"/>
                    <a:pt x="601" y="1550"/>
                  </a:cubicBezTo>
                  <a:cubicBezTo>
                    <a:pt x="751" y="1645"/>
                    <a:pt x="933" y="1696"/>
                    <a:pt x="1114" y="1696"/>
                  </a:cubicBezTo>
                  <a:cubicBezTo>
                    <a:pt x="1380" y="1696"/>
                    <a:pt x="1644" y="1588"/>
                    <a:pt x="1802" y="1350"/>
                  </a:cubicBezTo>
                  <a:cubicBezTo>
                    <a:pt x="2036" y="983"/>
                    <a:pt x="1902" y="349"/>
                    <a:pt x="1535" y="116"/>
                  </a:cubicBezTo>
                  <a:cubicBezTo>
                    <a:pt x="1425" y="36"/>
                    <a:pt x="1289" y="1"/>
                    <a:pt x="114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3839575" y="3008400"/>
              <a:ext cx="34225" cy="28100"/>
            </a:xfrm>
            <a:custGeom>
              <a:avLst/>
              <a:gdLst/>
              <a:ahLst/>
              <a:cxnLst/>
              <a:rect l="l" t="t" r="r" b="b"/>
              <a:pathLst>
                <a:path w="1369" h="1124" extrusionOk="0">
                  <a:moveTo>
                    <a:pt x="779" y="1"/>
                  </a:moveTo>
                  <a:cubicBezTo>
                    <a:pt x="545" y="1"/>
                    <a:pt x="287" y="134"/>
                    <a:pt x="167" y="302"/>
                  </a:cubicBezTo>
                  <a:cubicBezTo>
                    <a:pt x="1" y="569"/>
                    <a:pt x="167" y="869"/>
                    <a:pt x="401" y="1036"/>
                  </a:cubicBezTo>
                  <a:cubicBezTo>
                    <a:pt x="512" y="1091"/>
                    <a:pt x="639" y="1123"/>
                    <a:pt x="763" y="1123"/>
                  </a:cubicBezTo>
                  <a:cubicBezTo>
                    <a:pt x="937" y="1123"/>
                    <a:pt x="1104" y="1059"/>
                    <a:pt x="1202" y="902"/>
                  </a:cubicBezTo>
                  <a:cubicBezTo>
                    <a:pt x="1368" y="669"/>
                    <a:pt x="1268" y="235"/>
                    <a:pt x="1035" y="68"/>
                  </a:cubicBezTo>
                  <a:cubicBezTo>
                    <a:pt x="960" y="21"/>
                    <a:pt x="871" y="1"/>
                    <a:pt x="779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3796225" y="2971575"/>
              <a:ext cx="34200" cy="27800"/>
            </a:xfrm>
            <a:custGeom>
              <a:avLst/>
              <a:gdLst/>
              <a:ahLst/>
              <a:cxnLst/>
              <a:rect l="l" t="t" r="r" b="b"/>
              <a:pathLst>
                <a:path w="1368" h="1112" extrusionOk="0">
                  <a:moveTo>
                    <a:pt x="772" y="0"/>
                  </a:moveTo>
                  <a:cubicBezTo>
                    <a:pt x="545" y="0"/>
                    <a:pt x="283" y="121"/>
                    <a:pt x="167" y="307"/>
                  </a:cubicBezTo>
                  <a:cubicBezTo>
                    <a:pt x="0" y="541"/>
                    <a:pt x="167" y="841"/>
                    <a:pt x="400" y="1008"/>
                  </a:cubicBezTo>
                  <a:cubicBezTo>
                    <a:pt x="512" y="1077"/>
                    <a:pt x="640" y="1112"/>
                    <a:pt x="764" y="1112"/>
                  </a:cubicBezTo>
                  <a:cubicBezTo>
                    <a:pt x="938" y="1112"/>
                    <a:pt x="1104" y="1044"/>
                    <a:pt x="1201" y="908"/>
                  </a:cubicBezTo>
                  <a:cubicBezTo>
                    <a:pt x="1368" y="641"/>
                    <a:pt x="1268" y="240"/>
                    <a:pt x="1034" y="74"/>
                  </a:cubicBezTo>
                  <a:cubicBezTo>
                    <a:pt x="963" y="23"/>
                    <a:pt x="871" y="0"/>
                    <a:pt x="772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6"/>
          <p:cNvGrpSpPr/>
          <p:nvPr/>
        </p:nvGrpSpPr>
        <p:grpSpPr>
          <a:xfrm>
            <a:off x="4531765" y="3851988"/>
            <a:ext cx="398803" cy="495059"/>
            <a:chOff x="4063900" y="3153525"/>
            <a:chExt cx="338600" cy="420325"/>
          </a:xfrm>
        </p:grpSpPr>
        <p:sp>
          <p:nvSpPr>
            <p:cNvPr id="1136" name="Google Shape;1136;p46"/>
            <p:cNvSpPr/>
            <p:nvPr/>
          </p:nvSpPr>
          <p:spPr>
            <a:xfrm>
              <a:off x="4063900" y="3153525"/>
              <a:ext cx="31725" cy="33400"/>
            </a:xfrm>
            <a:custGeom>
              <a:avLst/>
              <a:gdLst/>
              <a:ahLst/>
              <a:cxnLst/>
              <a:rect l="l" t="t" r="r" b="b"/>
              <a:pathLst>
                <a:path w="1269" h="1336" extrusionOk="0">
                  <a:moveTo>
                    <a:pt x="601" y="1"/>
                  </a:moveTo>
                  <a:lnTo>
                    <a:pt x="1" y="434"/>
                  </a:lnTo>
                  <a:lnTo>
                    <a:pt x="701" y="1335"/>
                  </a:lnTo>
                  <a:lnTo>
                    <a:pt x="1268" y="8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Google Shape;1137;p46"/>
            <p:cNvGrpSpPr/>
            <p:nvPr/>
          </p:nvGrpSpPr>
          <p:grpSpPr>
            <a:xfrm>
              <a:off x="4113100" y="3216075"/>
              <a:ext cx="289400" cy="357775"/>
              <a:chOff x="4113100" y="3216075"/>
              <a:chExt cx="289400" cy="357775"/>
            </a:xfrm>
          </p:grpSpPr>
          <p:sp>
            <p:nvSpPr>
              <p:cNvPr id="1138" name="Google Shape;1138;p46"/>
              <p:cNvSpPr/>
              <p:nvPr/>
            </p:nvSpPr>
            <p:spPr>
              <a:xfrm>
                <a:off x="4113100" y="3216075"/>
                <a:ext cx="240200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1810" extrusionOk="0">
                    <a:moveTo>
                      <a:pt x="601" y="1"/>
                    </a:moveTo>
                    <a:lnTo>
                      <a:pt x="1" y="434"/>
                    </a:lnTo>
                    <a:lnTo>
                      <a:pt x="1302" y="2069"/>
                    </a:lnTo>
                    <a:lnTo>
                      <a:pt x="1869" y="1602"/>
                    </a:lnTo>
                    <a:lnTo>
                      <a:pt x="601" y="1"/>
                    </a:lnTo>
                    <a:close/>
                    <a:moveTo>
                      <a:pt x="3170" y="3236"/>
                    </a:moveTo>
                    <a:lnTo>
                      <a:pt x="2569" y="3703"/>
                    </a:lnTo>
                    <a:lnTo>
                      <a:pt x="3870" y="5338"/>
                    </a:lnTo>
                    <a:lnTo>
                      <a:pt x="4437" y="4871"/>
                    </a:lnTo>
                    <a:lnTo>
                      <a:pt x="3170" y="3236"/>
                    </a:lnTo>
                    <a:close/>
                    <a:moveTo>
                      <a:pt x="5738" y="6472"/>
                    </a:moveTo>
                    <a:lnTo>
                      <a:pt x="5171" y="6939"/>
                    </a:lnTo>
                    <a:lnTo>
                      <a:pt x="6439" y="8573"/>
                    </a:lnTo>
                    <a:lnTo>
                      <a:pt x="7006" y="8106"/>
                    </a:lnTo>
                    <a:lnTo>
                      <a:pt x="5738" y="6472"/>
                    </a:lnTo>
                    <a:close/>
                    <a:moveTo>
                      <a:pt x="8307" y="9741"/>
                    </a:moveTo>
                    <a:lnTo>
                      <a:pt x="7740" y="10208"/>
                    </a:lnTo>
                    <a:lnTo>
                      <a:pt x="9007" y="11809"/>
                    </a:lnTo>
                    <a:lnTo>
                      <a:pt x="9608" y="11375"/>
                    </a:lnTo>
                    <a:lnTo>
                      <a:pt x="8307" y="97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6"/>
              <p:cNvSpPr/>
              <p:nvPr/>
            </p:nvSpPr>
            <p:spPr>
              <a:xfrm>
                <a:off x="4370800" y="3541300"/>
                <a:ext cx="317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302" extrusionOk="0">
                    <a:moveTo>
                      <a:pt x="567" y="1"/>
                    </a:moveTo>
                    <a:lnTo>
                      <a:pt x="0" y="435"/>
                    </a:lnTo>
                    <a:lnTo>
                      <a:pt x="667" y="1302"/>
                    </a:lnTo>
                    <a:lnTo>
                      <a:pt x="1268" y="868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6"/>
          <p:cNvGrpSpPr/>
          <p:nvPr/>
        </p:nvGrpSpPr>
        <p:grpSpPr>
          <a:xfrm>
            <a:off x="610663" y="2400135"/>
            <a:ext cx="1498868" cy="2655910"/>
            <a:chOff x="610663" y="2400135"/>
            <a:chExt cx="1498868" cy="2655910"/>
          </a:xfrm>
        </p:grpSpPr>
        <p:sp>
          <p:nvSpPr>
            <p:cNvPr id="1141" name="Google Shape;1141;p46"/>
            <p:cNvSpPr/>
            <p:nvPr/>
          </p:nvSpPr>
          <p:spPr>
            <a:xfrm>
              <a:off x="1338484" y="2400135"/>
              <a:ext cx="81533" cy="2652965"/>
            </a:xfrm>
            <a:custGeom>
              <a:avLst/>
              <a:gdLst/>
              <a:ahLst/>
              <a:cxnLst/>
              <a:rect l="l" t="t" r="r" b="b"/>
              <a:pathLst>
                <a:path w="2769" h="90099" extrusionOk="0">
                  <a:moveTo>
                    <a:pt x="0" y="0"/>
                  </a:moveTo>
                  <a:lnTo>
                    <a:pt x="0" y="90098"/>
                  </a:lnTo>
                  <a:lnTo>
                    <a:pt x="2769" y="90098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10663" y="3019894"/>
              <a:ext cx="665958" cy="1006813"/>
            </a:xfrm>
            <a:custGeom>
              <a:avLst/>
              <a:gdLst/>
              <a:ahLst/>
              <a:cxnLst/>
              <a:rect l="l" t="t" r="r" b="b"/>
              <a:pathLst>
                <a:path w="22617" h="34193" extrusionOk="0">
                  <a:moveTo>
                    <a:pt x="8073" y="1"/>
                  </a:moveTo>
                  <a:lnTo>
                    <a:pt x="8073" y="15512"/>
                  </a:lnTo>
                  <a:cubicBezTo>
                    <a:pt x="6339" y="18981"/>
                    <a:pt x="1" y="31757"/>
                    <a:pt x="634" y="32924"/>
                  </a:cubicBezTo>
                  <a:cubicBezTo>
                    <a:pt x="1271" y="34137"/>
                    <a:pt x="5437" y="34192"/>
                    <a:pt x="9948" y="34192"/>
                  </a:cubicBezTo>
                  <a:cubicBezTo>
                    <a:pt x="10399" y="34192"/>
                    <a:pt x="10854" y="34192"/>
                    <a:pt x="11309" y="34192"/>
                  </a:cubicBezTo>
                  <a:cubicBezTo>
                    <a:pt x="11764" y="34192"/>
                    <a:pt x="12218" y="34192"/>
                    <a:pt x="12669" y="34192"/>
                  </a:cubicBezTo>
                  <a:cubicBezTo>
                    <a:pt x="17181" y="34192"/>
                    <a:pt x="21346" y="34137"/>
                    <a:pt x="21983" y="32924"/>
                  </a:cubicBezTo>
                  <a:cubicBezTo>
                    <a:pt x="22617" y="31757"/>
                    <a:pt x="16279" y="18981"/>
                    <a:pt x="14544" y="1551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69611" y="3648515"/>
              <a:ext cx="547118" cy="337970"/>
            </a:xfrm>
            <a:custGeom>
              <a:avLst/>
              <a:gdLst/>
              <a:ahLst/>
              <a:cxnLst/>
              <a:rect l="l" t="t" r="r" b="b"/>
              <a:pathLst>
                <a:path w="18581" h="11478" extrusionOk="0">
                  <a:moveTo>
                    <a:pt x="4570" y="0"/>
                  </a:moveTo>
                  <a:cubicBezTo>
                    <a:pt x="2535" y="4203"/>
                    <a:pt x="0" y="9741"/>
                    <a:pt x="367" y="10441"/>
                  </a:cubicBezTo>
                  <a:cubicBezTo>
                    <a:pt x="877" y="11405"/>
                    <a:pt x="3967" y="11477"/>
                    <a:pt x="7442" y="11477"/>
                  </a:cubicBezTo>
                  <a:cubicBezTo>
                    <a:pt x="8056" y="11477"/>
                    <a:pt x="8681" y="11475"/>
                    <a:pt x="9307" y="11475"/>
                  </a:cubicBezTo>
                  <a:cubicBezTo>
                    <a:pt x="9932" y="11475"/>
                    <a:pt x="10558" y="11477"/>
                    <a:pt x="11171" y="11477"/>
                  </a:cubicBezTo>
                  <a:cubicBezTo>
                    <a:pt x="14647" y="11477"/>
                    <a:pt x="17736" y="11405"/>
                    <a:pt x="18246" y="10441"/>
                  </a:cubicBezTo>
                  <a:cubicBezTo>
                    <a:pt x="18580" y="9841"/>
                    <a:pt x="16879" y="5938"/>
                    <a:pt x="15111" y="2235"/>
                  </a:cubicBezTo>
                  <a:cubicBezTo>
                    <a:pt x="14549" y="2382"/>
                    <a:pt x="13955" y="2466"/>
                    <a:pt x="13337" y="2466"/>
                  </a:cubicBezTo>
                  <a:cubicBezTo>
                    <a:pt x="12268" y="2466"/>
                    <a:pt x="11124" y="2214"/>
                    <a:pt x="9941" y="1601"/>
                  </a:cubicBezTo>
                  <a:cubicBezTo>
                    <a:pt x="7739" y="501"/>
                    <a:pt x="5938" y="67"/>
                    <a:pt x="457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867011" y="4026648"/>
              <a:ext cx="31477" cy="29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" y="1"/>
                  </a:moveTo>
                  <a:cubicBezTo>
                    <a:pt x="334" y="1"/>
                    <a:pt x="701" y="1"/>
                    <a:pt x="1068" y="1"/>
                  </a:cubicBezTo>
                  <a:cubicBezTo>
                    <a:pt x="701" y="1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812007" y="2959001"/>
              <a:ext cx="263268" cy="100201"/>
            </a:xfrm>
            <a:custGeom>
              <a:avLst/>
              <a:gdLst/>
              <a:ahLst/>
              <a:cxnLst/>
              <a:rect l="l" t="t" r="r" b="b"/>
              <a:pathLst>
                <a:path w="8941" h="3403" extrusionOk="0">
                  <a:moveTo>
                    <a:pt x="1" y="1"/>
                  </a:moveTo>
                  <a:lnTo>
                    <a:pt x="1" y="3403"/>
                  </a:lnTo>
                  <a:lnTo>
                    <a:pt x="8941" y="3403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853260" y="2969808"/>
              <a:ext cx="8892" cy="76645"/>
            </a:xfrm>
            <a:custGeom>
              <a:avLst/>
              <a:gdLst/>
              <a:ahLst/>
              <a:cxnLst/>
              <a:rect l="l" t="t" r="r" b="b"/>
              <a:pathLst>
                <a:path w="302" h="2603" extrusionOk="0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8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910236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968184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025160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6"/>
                  </a:lnTo>
                  <a:cubicBezTo>
                    <a:pt x="0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638164" y="3144652"/>
              <a:ext cx="781853" cy="81533"/>
            </a:xfrm>
            <a:custGeom>
              <a:avLst/>
              <a:gdLst/>
              <a:ahLst/>
              <a:cxnLst/>
              <a:rect l="l" t="t" r="r" b="b"/>
              <a:pathLst>
                <a:path w="26553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26553" y="2769"/>
                  </a:lnTo>
                  <a:lnTo>
                    <a:pt x="2655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812007" y="3126956"/>
              <a:ext cx="36394" cy="116926"/>
            </a:xfrm>
            <a:custGeom>
              <a:avLst/>
              <a:gdLst/>
              <a:ahLst/>
              <a:cxnLst/>
              <a:rect l="l" t="t" r="r" b="b"/>
              <a:pathLst>
                <a:path w="123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033993" y="3126956"/>
              <a:ext cx="37366" cy="116926"/>
            </a:xfrm>
            <a:custGeom>
              <a:avLst/>
              <a:gdLst/>
              <a:ahLst/>
              <a:cxnLst/>
              <a:rect l="l" t="t" r="r" b="b"/>
              <a:pathLst>
                <a:path w="1269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68" y="39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490715" y="3697629"/>
              <a:ext cx="586397" cy="876136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559469" y="4235265"/>
              <a:ext cx="447917" cy="281553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1651808" y="3637709"/>
              <a:ext cx="263238" cy="100201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693061" y="36485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1750007" y="36485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807985" y="36485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864931" y="36485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338484" y="3875389"/>
              <a:ext cx="771047" cy="81563"/>
            </a:xfrm>
            <a:custGeom>
              <a:avLst/>
              <a:gdLst/>
              <a:ahLst/>
              <a:cxnLst/>
              <a:rect l="l" t="t" r="r" b="b"/>
              <a:pathLst>
                <a:path w="2618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6186" y="2769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651808" y="38577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234" y="397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878682" y="38577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260896" y="3087647"/>
              <a:ext cx="248516" cy="219130"/>
            </a:xfrm>
            <a:custGeom>
              <a:avLst/>
              <a:gdLst/>
              <a:ahLst/>
              <a:cxnLst/>
              <a:rect l="l" t="t" r="r" b="b"/>
              <a:pathLst>
                <a:path w="8440" h="7442" extrusionOk="0">
                  <a:moveTo>
                    <a:pt x="4244" y="0"/>
                  </a:moveTo>
                  <a:cubicBezTo>
                    <a:pt x="3785" y="0"/>
                    <a:pt x="3320" y="86"/>
                    <a:pt x="2869" y="268"/>
                  </a:cubicBezTo>
                  <a:cubicBezTo>
                    <a:pt x="934" y="1035"/>
                    <a:pt x="0" y="3204"/>
                    <a:pt x="767" y="5105"/>
                  </a:cubicBezTo>
                  <a:cubicBezTo>
                    <a:pt x="1352" y="6554"/>
                    <a:pt x="2751" y="7442"/>
                    <a:pt x="4226" y="7442"/>
                  </a:cubicBezTo>
                  <a:cubicBezTo>
                    <a:pt x="4685" y="7442"/>
                    <a:pt x="5152" y="7355"/>
                    <a:pt x="5604" y="7173"/>
                  </a:cubicBezTo>
                  <a:cubicBezTo>
                    <a:pt x="7505" y="6439"/>
                    <a:pt x="8439" y="4271"/>
                    <a:pt x="7706" y="2370"/>
                  </a:cubicBezTo>
                  <a:cubicBezTo>
                    <a:pt x="7120" y="894"/>
                    <a:pt x="5719" y="0"/>
                    <a:pt x="424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1338484" y="3150541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0"/>
                  </a:moveTo>
                  <a:cubicBezTo>
                    <a:pt x="701" y="0"/>
                    <a:pt x="0" y="701"/>
                    <a:pt x="0" y="1601"/>
                  </a:cubicBezTo>
                  <a:cubicBezTo>
                    <a:pt x="0" y="2469"/>
                    <a:pt x="701" y="3202"/>
                    <a:pt x="1601" y="3202"/>
                  </a:cubicBezTo>
                  <a:cubicBezTo>
                    <a:pt x="2469" y="3202"/>
                    <a:pt x="3203" y="2469"/>
                    <a:pt x="3203" y="1601"/>
                  </a:cubicBezTo>
                  <a:cubicBezTo>
                    <a:pt x="3203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275619" y="3806635"/>
              <a:ext cx="219071" cy="219071"/>
            </a:xfrm>
            <a:custGeom>
              <a:avLst/>
              <a:gdLst/>
              <a:ahLst/>
              <a:cxnLst/>
              <a:rect l="l" t="t" r="r" b="b"/>
              <a:pathLst>
                <a:path w="7440" h="7440" extrusionOk="0"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772"/>
                    <a:pt x="1668" y="7439"/>
                    <a:pt x="3736" y="7439"/>
                  </a:cubicBezTo>
                  <a:cubicBezTo>
                    <a:pt x="5771" y="7439"/>
                    <a:pt x="7439" y="5772"/>
                    <a:pt x="7439" y="3737"/>
                  </a:cubicBezTo>
                  <a:cubicBezTo>
                    <a:pt x="7439" y="1669"/>
                    <a:pt x="5771" y="1"/>
                    <a:pt x="373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338484" y="3869500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469"/>
                    <a:pt x="701" y="3203"/>
                    <a:pt x="1601" y="3203"/>
                  </a:cubicBezTo>
                  <a:cubicBezTo>
                    <a:pt x="2469" y="3203"/>
                    <a:pt x="3203" y="2469"/>
                    <a:pt x="3203" y="1602"/>
                  </a:cubicBezTo>
                  <a:cubicBezTo>
                    <a:pt x="3203" y="701"/>
                    <a:pt x="2469" y="1"/>
                    <a:pt x="160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710864" y="4882143"/>
              <a:ext cx="1349553" cy="173902"/>
            </a:xfrm>
            <a:custGeom>
              <a:avLst/>
              <a:gdLst/>
              <a:ahLst/>
              <a:cxnLst/>
              <a:rect l="l" t="t" r="r" b="b"/>
              <a:pathLst>
                <a:path w="45833" h="5906" extrusionOk="0">
                  <a:moveTo>
                    <a:pt x="11442" y="1"/>
                  </a:moveTo>
                  <a:lnTo>
                    <a:pt x="11442" y="2336"/>
                  </a:lnTo>
                  <a:lnTo>
                    <a:pt x="0" y="2336"/>
                  </a:lnTo>
                  <a:lnTo>
                    <a:pt x="0" y="5905"/>
                  </a:lnTo>
                  <a:lnTo>
                    <a:pt x="45833" y="5905"/>
                  </a:lnTo>
                  <a:lnTo>
                    <a:pt x="45833" y="2336"/>
                  </a:lnTo>
                  <a:lnTo>
                    <a:pt x="34358" y="2336"/>
                  </a:lnTo>
                  <a:lnTo>
                    <a:pt x="3435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>
            <a:off x="6251561" y="2785626"/>
            <a:ext cx="2182463" cy="2277747"/>
            <a:chOff x="3971350" y="1916825"/>
            <a:chExt cx="1853000" cy="1933900"/>
          </a:xfrm>
        </p:grpSpPr>
        <p:sp>
          <p:nvSpPr>
            <p:cNvPr id="1169" name="Google Shape;1169;p46"/>
            <p:cNvSpPr/>
            <p:nvPr/>
          </p:nvSpPr>
          <p:spPr>
            <a:xfrm>
              <a:off x="4789425" y="2513075"/>
              <a:ext cx="855625" cy="1190050"/>
            </a:xfrm>
            <a:custGeom>
              <a:avLst/>
              <a:gdLst/>
              <a:ahLst/>
              <a:cxnLst/>
              <a:rect l="l" t="t" r="r" b="b"/>
              <a:pathLst>
                <a:path w="34225" h="47602" extrusionOk="0">
                  <a:moveTo>
                    <a:pt x="9774" y="0"/>
                  </a:moveTo>
                  <a:lnTo>
                    <a:pt x="0" y="18781"/>
                  </a:lnTo>
                  <a:lnTo>
                    <a:pt x="8507" y="23717"/>
                  </a:lnTo>
                  <a:cubicBezTo>
                    <a:pt x="8507" y="23717"/>
                    <a:pt x="10990" y="21468"/>
                    <a:pt x="14365" y="21468"/>
                  </a:cubicBezTo>
                  <a:cubicBezTo>
                    <a:pt x="15766" y="21468"/>
                    <a:pt x="17320" y="21855"/>
                    <a:pt x="18914" y="22950"/>
                  </a:cubicBezTo>
                  <a:cubicBezTo>
                    <a:pt x="25919" y="27787"/>
                    <a:pt x="23551" y="47601"/>
                    <a:pt x="23551" y="47601"/>
                  </a:cubicBezTo>
                  <a:lnTo>
                    <a:pt x="30656" y="47601"/>
                  </a:lnTo>
                  <a:cubicBezTo>
                    <a:pt x="34225" y="5271"/>
                    <a:pt x="9774" y="0"/>
                    <a:pt x="9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49100" y="1971025"/>
              <a:ext cx="880675" cy="1471900"/>
            </a:xfrm>
            <a:custGeom>
              <a:avLst/>
              <a:gdLst/>
              <a:ahLst/>
              <a:cxnLst/>
              <a:rect l="l" t="t" r="r" b="b"/>
              <a:pathLst>
                <a:path w="35227" h="58876" extrusionOk="0">
                  <a:moveTo>
                    <a:pt x="27621" y="0"/>
                  </a:moveTo>
                  <a:lnTo>
                    <a:pt x="1" y="55073"/>
                  </a:lnTo>
                  <a:lnTo>
                    <a:pt x="7640" y="58876"/>
                  </a:lnTo>
                  <a:lnTo>
                    <a:pt x="35226" y="3836"/>
                  </a:lnTo>
                  <a:lnTo>
                    <a:pt x="27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95800" y="3223575"/>
              <a:ext cx="206025" cy="125950"/>
            </a:xfrm>
            <a:custGeom>
              <a:avLst/>
              <a:gdLst/>
              <a:ahLst/>
              <a:cxnLst/>
              <a:rect l="l" t="t" r="r" b="b"/>
              <a:pathLst>
                <a:path w="8241" h="5038" extrusionOk="0">
                  <a:moveTo>
                    <a:pt x="601" y="1"/>
                  </a:moveTo>
                  <a:lnTo>
                    <a:pt x="1" y="1235"/>
                  </a:lnTo>
                  <a:lnTo>
                    <a:pt x="7640" y="5038"/>
                  </a:lnTo>
                  <a:lnTo>
                    <a:pt x="8240" y="38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4977050" y="2064425"/>
              <a:ext cx="206025" cy="125100"/>
            </a:xfrm>
            <a:custGeom>
              <a:avLst/>
              <a:gdLst/>
              <a:ahLst/>
              <a:cxnLst/>
              <a:rect l="l" t="t" r="r" b="b"/>
              <a:pathLst>
                <a:path w="8241" h="5004" extrusionOk="0">
                  <a:moveTo>
                    <a:pt x="601" y="0"/>
                  </a:moveTo>
                  <a:lnTo>
                    <a:pt x="1" y="1201"/>
                  </a:lnTo>
                  <a:lnTo>
                    <a:pt x="7640" y="5004"/>
                  </a:lnTo>
                  <a:lnTo>
                    <a:pt x="8240" y="380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4326600" y="2051900"/>
              <a:ext cx="926525" cy="1310975"/>
            </a:xfrm>
            <a:custGeom>
              <a:avLst/>
              <a:gdLst/>
              <a:ahLst/>
              <a:cxnLst/>
              <a:rect l="l" t="t" r="r" b="b"/>
              <a:pathLst>
                <a:path w="37061" h="52439" extrusionOk="0">
                  <a:moveTo>
                    <a:pt x="22650" y="1"/>
                  </a:moveTo>
                  <a:lnTo>
                    <a:pt x="0" y="45200"/>
                  </a:lnTo>
                  <a:lnTo>
                    <a:pt x="14411" y="52438"/>
                  </a:lnTo>
                  <a:lnTo>
                    <a:pt x="37060" y="7239"/>
                  </a:lnTo>
                  <a:lnTo>
                    <a:pt x="22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4554250" y="2133625"/>
              <a:ext cx="698875" cy="1229250"/>
            </a:xfrm>
            <a:custGeom>
              <a:avLst/>
              <a:gdLst/>
              <a:ahLst/>
              <a:cxnLst/>
              <a:rect l="l" t="t" r="r" b="b"/>
              <a:pathLst>
                <a:path w="27955" h="49170" extrusionOk="0">
                  <a:moveTo>
                    <a:pt x="20082" y="1"/>
                  </a:moveTo>
                  <a:cubicBezTo>
                    <a:pt x="19948" y="8140"/>
                    <a:pt x="17280" y="18381"/>
                    <a:pt x="12143" y="28621"/>
                  </a:cubicBezTo>
                  <a:cubicBezTo>
                    <a:pt x="8607" y="35660"/>
                    <a:pt x="4371" y="41764"/>
                    <a:pt x="1" y="46501"/>
                  </a:cubicBezTo>
                  <a:lnTo>
                    <a:pt x="5271" y="49169"/>
                  </a:lnTo>
                  <a:lnTo>
                    <a:pt x="27954" y="3970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4835300" y="2040225"/>
              <a:ext cx="441175" cy="271075"/>
            </a:xfrm>
            <a:custGeom>
              <a:avLst/>
              <a:gdLst/>
              <a:ahLst/>
              <a:cxnLst/>
              <a:rect l="l" t="t" r="r" b="b"/>
              <a:pathLst>
                <a:path w="17647" h="10843" extrusionOk="0">
                  <a:moveTo>
                    <a:pt x="1334" y="1"/>
                  </a:moveTo>
                  <a:lnTo>
                    <a:pt x="0" y="2670"/>
                  </a:lnTo>
                  <a:lnTo>
                    <a:pt x="16312" y="10842"/>
                  </a:lnTo>
                  <a:lnTo>
                    <a:pt x="17646" y="8173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4302400" y="3102675"/>
              <a:ext cx="441175" cy="271050"/>
            </a:xfrm>
            <a:custGeom>
              <a:avLst/>
              <a:gdLst/>
              <a:ahLst/>
              <a:cxnLst/>
              <a:rect l="l" t="t" r="r" b="b"/>
              <a:pathLst>
                <a:path w="17647" h="10842" extrusionOk="0">
                  <a:moveTo>
                    <a:pt x="1335" y="0"/>
                  </a:moveTo>
                  <a:lnTo>
                    <a:pt x="1" y="2669"/>
                  </a:lnTo>
                  <a:lnTo>
                    <a:pt x="16313" y="10841"/>
                  </a:lnTo>
                  <a:lnTo>
                    <a:pt x="17647" y="817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5007075" y="1916825"/>
              <a:ext cx="263550" cy="187650"/>
            </a:xfrm>
            <a:custGeom>
              <a:avLst/>
              <a:gdLst/>
              <a:ahLst/>
              <a:cxnLst/>
              <a:rect l="l" t="t" r="r" b="b"/>
              <a:pathLst>
                <a:path w="10542" h="7506" extrusionOk="0">
                  <a:moveTo>
                    <a:pt x="1468" y="0"/>
                  </a:moveTo>
                  <a:lnTo>
                    <a:pt x="1" y="2936"/>
                  </a:lnTo>
                  <a:lnTo>
                    <a:pt x="9074" y="7505"/>
                  </a:lnTo>
                  <a:lnTo>
                    <a:pt x="10542" y="453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4837800" y="2613150"/>
              <a:ext cx="331075" cy="331100"/>
            </a:xfrm>
            <a:custGeom>
              <a:avLst/>
              <a:gdLst/>
              <a:ahLst/>
              <a:cxnLst/>
              <a:rect l="l" t="t" r="r" b="b"/>
              <a:pathLst>
                <a:path w="13243" h="13244" extrusionOk="0">
                  <a:moveTo>
                    <a:pt x="6605" y="0"/>
                  </a:moveTo>
                  <a:cubicBezTo>
                    <a:pt x="2969" y="0"/>
                    <a:pt x="0" y="2969"/>
                    <a:pt x="0" y="6638"/>
                  </a:cubicBezTo>
                  <a:cubicBezTo>
                    <a:pt x="0" y="10274"/>
                    <a:pt x="2969" y="13243"/>
                    <a:pt x="6605" y="13243"/>
                  </a:cubicBezTo>
                  <a:cubicBezTo>
                    <a:pt x="10274" y="13243"/>
                    <a:pt x="13243" y="10274"/>
                    <a:pt x="13243" y="6638"/>
                  </a:cubicBezTo>
                  <a:cubicBezTo>
                    <a:pt x="13243" y="2969"/>
                    <a:pt x="10274" y="0"/>
                    <a:pt x="660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4931200" y="2707375"/>
              <a:ext cx="143450" cy="142625"/>
            </a:xfrm>
            <a:custGeom>
              <a:avLst/>
              <a:gdLst/>
              <a:ahLst/>
              <a:cxnLst/>
              <a:rect l="l" t="t" r="r" b="b"/>
              <a:pathLst>
                <a:path w="5738" h="5705" extrusionOk="0">
                  <a:moveTo>
                    <a:pt x="2869" y="1"/>
                  </a:moveTo>
                  <a:cubicBezTo>
                    <a:pt x="1301" y="1"/>
                    <a:pt x="0" y="1268"/>
                    <a:pt x="0" y="2869"/>
                  </a:cubicBezTo>
                  <a:cubicBezTo>
                    <a:pt x="0" y="4437"/>
                    <a:pt x="1301" y="5705"/>
                    <a:pt x="2869" y="5705"/>
                  </a:cubicBezTo>
                  <a:cubicBezTo>
                    <a:pt x="4470" y="5705"/>
                    <a:pt x="5738" y="4437"/>
                    <a:pt x="5738" y="2869"/>
                  </a:cubicBezTo>
                  <a:cubicBezTo>
                    <a:pt x="5738" y="1268"/>
                    <a:pt x="4470" y="1"/>
                    <a:pt x="286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5221400" y="3502950"/>
              <a:ext cx="491200" cy="245200"/>
            </a:xfrm>
            <a:custGeom>
              <a:avLst/>
              <a:gdLst/>
              <a:ahLst/>
              <a:cxnLst/>
              <a:rect l="l" t="t" r="r" b="b"/>
              <a:pathLst>
                <a:path w="19648" h="9808" extrusionOk="0">
                  <a:moveTo>
                    <a:pt x="9841" y="0"/>
                  </a:moveTo>
                  <a:cubicBezTo>
                    <a:pt x="4404" y="0"/>
                    <a:pt x="0" y="4404"/>
                    <a:pt x="0" y="9808"/>
                  </a:cubicBezTo>
                  <a:lnTo>
                    <a:pt x="19648" y="9808"/>
                  </a:lnTo>
                  <a:cubicBezTo>
                    <a:pt x="19648" y="4404"/>
                    <a:pt x="15278" y="0"/>
                    <a:pt x="984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5307300" y="3587175"/>
              <a:ext cx="320250" cy="160150"/>
            </a:xfrm>
            <a:custGeom>
              <a:avLst/>
              <a:gdLst/>
              <a:ahLst/>
              <a:cxnLst/>
              <a:rect l="l" t="t" r="r" b="b"/>
              <a:pathLst>
                <a:path w="12810" h="6406" extrusionOk="0">
                  <a:moveTo>
                    <a:pt x="6405" y="1"/>
                  </a:moveTo>
                  <a:cubicBezTo>
                    <a:pt x="2869" y="1"/>
                    <a:pt x="0" y="2869"/>
                    <a:pt x="0" y="6405"/>
                  </a:cubicBezTo>
                  <a:lnTo>
                    <a:pt x="12809" y="6405"/>
                  </a:lnTo>
                  <a:cubicBezTo>
                    <a:pt x="12809" y="2869"/>
                    <a:pt x="9941" y="1"/>
                    <a:pt x="6405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971350" y="3747300"/>
              <a:ext cx="1853000" cy="103425"/>
            </a:xfrm>
            <a:custGeom>
              <a:avLst/>
              <a:gdLst/>
              <a:ahLst/>
              <a:cxnLst/>
              <a:rect l="l" t="t" r="r" b="b"/>
              <a:pathLst>
                <a:path w="74120" h="4137" extrusionOk="0">
                  <a:moveTo>
                    <a:pt x="0" y="0"/>
                  </a:moveTo>
                  <a:lnTo>
                    <a:pt x="0" y="4136"/>
                  </a:lnTo>
                  <a:lnTo>
                    <a:pt x="74120" y="4136"/>
                  </a:lnTo>
                  <a:lnTo>
                    <a:pt x="7412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4795250" y="3587175"/>
              <a:ext cx="167650" cy="160975"/>
            </a:xfrm>
            <a:custGeom>
              <a:avLst/>
              <a:gdLst/>
              <a:ahLst/>
              <a:cxnLst/>
              <a:rect l="l" t="t" r="r" b="b"/>
              <a:pathLst>
                <a:path w="6706" h="6439" extrusionOk="0">
                  <a:moveTo>
                    <a:pt x="2002" y="1"/>
                  </a:moveTo>
                  <a:lnTo>
                    <a:pt x="1" y="6439"/>
                  </a:lnTo>
                  <a:lnTo>
                    <a:pt x="6706" y="6439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4223175" y="3587175"/>
              <a:ext cx="835625" cy="80925"/>
            </a:xfrm>
            <a:custGeom>
              <a:avLst/>
              <a:gdLst/>
              <a:ahLst/>
              <a:cxnLst/>
              <a:rect l="l" t="t" r="r" b="b"/>
              <a:pathLst>
                <a:path w="33425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33425" y="3236"/>
                  </a:lnTo>
                  <a:lnTo>
                    <a:pt x="3342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4809450" y="3668075"/>
              <a:ext cx="153450" cy="35050"/>
            </a:xfrm>
            <a:custGeom>
              <a:avLst/>
              <a:gdLst/>
              <a:ahLst/>
              <a:cxnLst/>
              <a:rect l="l" t="t" r="r" b="b"/>
              <a:pathLst>
                <a:path w="6138" h="1402" extrusionOk="0">
                  <a:moveTo>
                    <a:pt x="434" y="0"/>
                  </a:moveTo>
                  <a:lnTo>
                    <a:pt x="0" y="1401"/>
                  </a:lnTo>
                  <a:lnTo>
                    <a:pt x="6138" y="1401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6"/>
          <p:cNvSpPr txBox="1">
            <a:spLocks noGrp="1"/>
          </p:cNvSpPr>
          <p:nvPr>
            <p:ph type="ctrTitle"/>
          </p:nvPr>
        </p:nvSpPr>
        <p:spPr>
          <a:xfrm>
            <a:off x="1248100" y="539500"/>
            <a:ext cx="6647700" cy="15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DECODING</a:t>
            </a:r>
            <a:br>
              <a:rPr lang="en" sz="5300"/>
            </a:br>
            <a:r>
              <a:rPr lang="en" sz="5300"/>
              <a:t>DEATH</a:t>
            </a:r>
            <a:endParaRPr sz="4700">
              <a:solidFill>
                <a:schemeClr val="dk2"/>
              </a:solidFill>
            </a:endParaRPr>
          </a:p>
        </p:txBody>
      </p:sp>
      <p:sp>
        <p:nvSpPr>
          <p:cNvPr id="1187" name="Google Shape;1187;p46"/>
          <p:cNvSpPr txBox="1">
            <a:spLocks noGrp="1"/>
          </p:cNvSpPr>
          <p:nvPr>
            <p:ph type="subTitle" idx="1"/>
          </p:nvPr>
        </p:nvSpPr>
        <p:spPr>
          <a:xfrm>
            <a:off x="1729350" y="2151388"/>
            <a:ext cx="5685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Death By US State</a:t>
            </a:r>
            <a:endParaRPr/>
          </a:p>
        </p:txBody>
      </p:sp>
      <p:grpSp>
        <p:nvGrpSpPr>
          <p:cNvPr id="1188" name="Google Shape;1188;p46"/>
          <p:cNvGrpSpPr/>
          <p:nvPr/>
        </p:nvGrpSpPr>
        <p:grpSpPr>
          <a:xfrm>
            <a:off x="713217" y="1709033"/>
            <a:ext cx="293027" cy="226005"/>
            <a:chOff x="5483150" y="2495300"/>
            <a:chExt cx="195325" cy="150650"/>
          </a:xfrm>
        </p:grpSpPr>
        <p:sp>
          <p:nvSpPr>
            <p:cNvPr id="1189" name="Google Shape;1189;p46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6"/>
          <p:cNvSpPr/>
          <p:nvPr/>
        </p:nvSpPr>
        <p:spPr>
          <a:xfrm>
            <a:off x="6584893" y="3705462"/>
            <a:ext cx="38337" cy="38337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68" y="1"/>
                </a:moveTo>
                <a:cubicBezTo>
                  <a:pt x="301" y="1"/>
                  <a:pt x="0" y="301"/>
                  <a:pt x="0" y="668"/>
                </a:cubicBezTo>
                <a:cubicBezTo>
                  <a:pt x="0" y="1002"/>
                  <a:pt x="301" y="1302"/>
                  <a:pt x="668" y="1302"/>
                </a:cubicBezTo>
                <a:cubicBezTo>
                  <a:pt x="1035" y="1302"/>
                  <a:pt x="1301" y="1002"/>
                  <a:pt x="1301" y="668"/>
                </a:cubicBezTo>
                <a:cubicBezTo>
                  <a:pt x="1301" y="301"/>
                  <a:pt x="1035" y="1"/>
                  <a:pt x="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6"/>
          <p:cNvSpPr/>
          <p:nvPr/>
        </p:nvSpPr>
        <p:spPr>
          <a:xfrm>
            <a:off x="6560717" y="2814096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5" y="0"/>
                </a:moveTo>
                <a:cubicBezTo>
                  <a:pt x="567" y="0"/>
                  <a:pt x="0" y="534"/>
                  <a:pt x="0" y="1235"/>
                </a:cubicBezTo>
                <a:cubicBezTo>
                  <a:pt x="0" y="1902"/>
                  <a:pt x="567" y="2469"/>
                  <a:pt x="1235" y="2469"/>
                </a:cubicBezTo>
                <a:cubicBezTo>
                  <a:pt x="1935" y="2469"/>
                  <a:pt x="2469" y="1902"/>
                  <a:pt x="2469" y="1235"/>
                </a:cubicBezTo>
                <a:cubicBezTo>
                  <a:pt x="2469" y="534"/>
                  <a:pt x="1935" y="0"/>
                  <a:pt x="12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6"/>
          <p:cNvSpPr/>
          <p:nvPr/>
        </p:nvSpPr>
        <p:spPr>
          <a:xfrm>
            <a:off x="5431111" y="29451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6"/>
          <p:cNvSpPr/>
          <p:nvPr/>
        </p:nvSpPr>
        <p:spPr>
          <a:xfrm>
            <a:off x="2226218" y="297343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76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</a:t>
            </a:r>
            <a:endParaRPr/>
          </a:p>
        </p:txBody>
      </p:sp>
      <p:sp>
        <p:nvSpPr>
          <p:cNvPr id="3286" name="Google Shape;3286;p76"/>
          <p:cNvSpPr txBox="1">
            <a:spLocks noGrp="1"/>
          </p:cNvSpPr>
          <p:nvPr>
            <p:ph type="subTitle" idx="1"/>
          </p:nvPr>
        </p:nvSpPr>
        <p:spPr>
          <a:xfrm>
            <a:off x="3587891" y="1990956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/>
              <a:t>Cancers</a:t>
            </a:r>
          </a:p>
        </p:txBody>
      </p:sp>
      <p:sp>
        <p:nvSpPr>
          <p:cNvPr id="3287" name="Google Shape;3287;p76"/>
          <p:cNvSpPr txBox="1">
            <a:spLocks noGrp="1"/>
          </p:cNvSpPr>
          <p:nvPr>
            <p:ph type="subTitle" idx="2"/>
          </p:nvPr>
        </p:nvSpPr>
        <p:spPr>
          <a:xfrm>
            <a:off x="958105" y="203629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conditions that affect the heart</a:t>
            </a:r>
            <a:endParaRPr/>
          </a:p>
        </p:txBody>
      </p:sp>
      <p:sp>
        <p:nvSpPr>
          <p:cNvPr id="3288" name="Google Shape;3288;p76"/>
          <p:cNvSpPr txBox="1">
            <a:spLocks noGrp="1"/>
          </p:cNvSpPr>
          <p:nvPr>
            <p:ph type="subTitle" idx="3"/>
          </p:nvPr>
        </p:nvSpPr>
        <p:spPr>
          <a:xfrm>
            <a:off x="2209982" y="3575975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Asthma, Chronic Obstructive Pulmonary Disease (COPD)</a:t>
            </a:r>
            <a:endParaRPr/>
          </a:p>
        </p:txBody>
      </p:sp>
      <p:sp>
        <p:nvSpPr>
          <p:cNvPr id="3289" name="Google Shape;3289;p76"/>
          <p:cNvSpPr txBox="1">
            <a:spLocks noGrp="1"/>
          </p:cNvSpPr>
          <p:nvPr>
            <p:ph type="subTitle" idx="4"/>
          </p:nvPr>
        </p:nvSpPr>
        <p:spPr>
          <a:xfrm>
            <a:off x="6406209" y="1995231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Infectious disease caused by the SARS-CoV-2 virus</a:t>
            </a:r>
            <a:endParaRPr/>
          </a:p>
        </p:txBody>
      </p:sp>
      <p:sp>
        <p:nvSpPr>
          <p:cNvPr id="3291" name="Google Shape;3291;p76"/>
          <p:cNvSpPr txBox="1">
            <a:spLocks noGrp="1"/>
          </p:cNvSpPr>
          <p:nvPr>
            <p:ph type="subTitle" idx="6"/>
          </p:nvPr>
        </p:nvSpPr>
        <p:spPr>
          <a:xfrm>
            <a:off x="958105" y="1668416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Heart Disease</a:t>
            </a:r>
          </a:p>
        </p:txBody>
      </p:sp>
      <p:sp>
        <p:nvSpPr>
          <p:cNvPr id="3292" name="Google Shape;3292;p76"/>
          <p:cNvSpPr txBox="1">
            <a:spLocks noGrp="1"/>
          </p:cNvSpPr>
          <p:nvPr>
            <p:ph type="subTitle" idx="7"/>
          </p:nvPr>
        </p:nvSpPr>
        <p:spPr>
          <a:xfrm>
            <a:off x="6388907" y="1592906"/>
            <a:ext cx="2132100" cy="535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Coronavirus (COVID-19)</a:t>
            </a:r>
            <a:endParaRPr sz="1400"/>
          </a:p>
        </p:txBody>
      </p:sp>
      <p:sp>
        <p:nvSpPr>
          <p:cNvPr id="3294" name="Google Shape;3294;p76"/>
          <p:cNvSpPr txBox="1">
            <a:spLocks noGrp="1"/>
          </p:cNvSpPr>
          <p:nvPr>
            <p:ph type="subTitle" idx="9"/>
          </p:nvPr>
        </p:nvSpPr>
        <p:spPr>
          <a:xfrm>
            <a:off x="3587891" y="1672356"/>
            <a:ext cx="228640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Malignant Neoplasm</a:t>
            </a:r>
            <a:endParaRPr sz="1400"/>
          </a:p>
        </p:txBody>
      </p:sp>
      <p:sp>
        <p:nvSpPr>
          <p:cNvPr id="3295" name="Google Shape;3295;p76"/>
          <p:cNvSpPr txBox="1">
            <a:spLocks noGrp="1"/>
          </p:cNvSpPr>
          <p:nvPr>
            <p:ph type="subTitle" idx="13"/>
          </p:nvPr>
        </p:nvSpPr>
        <p:spPr>
          <a:xfrm>
            <a:off x="2209982" y="3201328"/>
            <a:ext cx="21321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Respiratory Disease</a:t>
            </a:r>
            <a:endParaRPr sz="1400"/>
          </a:p>
        </p:txBody>
      </p:sp>
      <p:sp>
        <p:nvSpPr>
          <p:cNvPr id="3296" name="Google Shape;3296;p76"/>
          <p:cNvSpPr txBox="1">
            <a:spLocks noGrp="1"/>
          </p:cNvSpPr>
          <p:nvPr>
            <p:ph type="title"/>
          </p:nvPr>
        </p:nvSpPr>
        <p:spPr>
          <a:xfrm>
            <a:off x="146980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97" name="Google Shape;3297;p76"/>
          <p:cNvSpPr txBox="1">
            <a:spLocks noGrp="1"/>
          </p:cNvSpPr>
          <p:nvPr>
            <p:ph type="title" idx="14"/>
          </p:nvPr>
        </p:nvSpPr>
        <p:spPr>
          <a:xfrm>
            <a:off x="4255682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98" name="Google Shape;3298;p76"/>
          <p:cNvSpPr txBox="1">
            <a:spLocks noGrp="1"/>
          </p:cNvSpPr>
          <p:nvPr>
            <p:ph type="title" idx="15"/>
          </p:nvPr>
        </p:nvSpPr>
        <p:spPr>
          <a:xfrm>
            <a:off x="704155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99" name="Google Shape;3299;p76"/>
          <p:cNvSpPr txBox="1">
            <a:spLocks noGrp="1"/>
          </p:cNvSpPr>
          <p:nvPr>
            <p:ph type="title" idx="16"/>
          </p:nvPr>
        </p:nvSpPr>
        <p:spPr>
          <a:xfrm>
            <a:off x="2837232" y="2669769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00" name="Google Shape;3300;p76"/>
          <p:cNvSpPr txBox="1">
            <a:spLocks noGrp="1"/>
          </p:cNvSpPr>
          <p:nvPr>
            <p:ph type="title" idx="17"/>
          </p:nvPr>
        </p:nvSpPr>
        <p:spPr>
          <a:xfrm>
            <a:off x="5648782" y="2669769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01" name="Google Shape;3301;p76"/>
          <p:cNvSpPr/>
          <p:nvPr/>
        </p:nvSpPr>
        <p:spPr>
          <a:xfrm rot="10800000" flipH="1">
            <a:off x="6020476" y="101665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6"/>
          <p:cNvSpPr/>
          <p:nvPr/>
        </p:nvSpPr>
        <p:spPr>
          <a:xfrm rot="10800000" flipH="1">
            <a:off x="7946916" y="301358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6"/>
          <p:cNvSpPr/>
          <p:nvPr/>
        </p:nvSpPr>
        <p:spPr>
          <a:xfrm rot="10800000" flipH="1">
            <a:off x="2615625" y="2348218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6"/>
          <p:cNvSpPr/>
          <p:nvPr/>
        </p:nvSpPr>
        <p:spPr>
          <a:xfrm rot="10800000" flipH="1">
            <a:off x="3103384" y="1090555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5" name="Google Shape;3305;p76"/>
          <p:cNvGrpSpPr/>
          <p:nvPr/>
        </p:nvGrpSpPr>
        <p:grpSpPr>
          <a:xfrm>
            <a:off x="767486" y="441327"/>
            <a:ext cx="348675" cy="348743"/>
            <a:chOff x="4593050" y="887300"/>
            <a:chExt cx="126625" cy="126650"/>
          </a:xfrm>
        </p:grpSpPr>
        <p:sp>
          <p:nvSpPr>
            <p:cNvPr id="3306" name="Google Shape;3306;p76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290;p76"/>
          <p:cNvSpPr txBox="1">
            <a:spLocks/>
          </p:cNvSpPr>
          <p:nvPr/>
        </p:nvSpPr>
        <p:spPr>
          <a:xfrm>
            <a:off x="4255682" y="3504941"/>
            <a:ext cx="4119152" cy="90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en-US"/>
              <a:t>Group of conditions that affect the blood vessels and blood flow in the brain and spinal cord.</a:t>
            </a:r>
          </a:p>
        </p:txBody>
      </p:sp>
      <p:sp>
        <p:nvSpPr>
          <p:cNvPr id="7" name="Google Shape;3293;p76"/>
          <p:cNvSpPr txBox="1">
            <a:spLocks/>
          </p:cNvSpPr>
          <p:nvPr/>
        </p:nvSpPr>
        <p:spPr>
          <a:xfrm>
            <a:off x="4954426" y="3173660"/>
            <a:ext cx="21321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/>
              <a:t>Cerebrovascular Disease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76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</a:t>
            </a:r>
            <a:endParaRPr/>
          </a:p>
        </p:txBody>
      </p:sp>
      <p:sp>
        <p:nvSpPr>
          <p:cNvPr id="3286" name="Google Shape;3286;p76"/>
          <p:cNvSpPr txBox="1">
            <a:spLocks noGrp="1"/>
          </p:cNvSpPr>
          <p:nvPr>
            <p:ph type="subTitle" idx="1"/>
          </p:nvPr>
        </p:nvSpPr>
        <p:spPr>
          <a:xfrm>
            <a:off x="3143860" y="1910545"/>
            <a:ext cx="2934211" cy="66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/>
              <a:t>A metabolic disease, involving inappropriately elevated blood glucose levels</a:t>
            </a:r>
          </a:p>
        </p:txBody>
      </p:sp>
      <p:sp>
        <p:nvSpPr>
          <p:cNvPr id="3287" name="Google Shape;3287;p76"/>
          <p:cNvSpPr txBox="1">
            <a:spLocks noGrp="1"/>
          </p:cNvSpPr>
          <p:nvPr>
            <p:ph type="subTitle" idx="2"/>
          </p:nvPr>
        </p:nvSpPr>
        <p:spPr>
          <a:xfrm>
            <a:off x="6407268" y="1910545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Inflammatory Kidney Disease</a:t>
            </a:r>
            <a:endParaRPr/>
          </a:p>
        </p:txBody>
      </p:sp>
      <p:sp>
        <p:nvSpPr>
          <p:cNvPr id="3289" name="Google Shape;3289;p76"/>
          <p:cNvSpPr txBox="1">
            <a:spLocks noGrp="1"/>
          </p:cNvSpPr>
          <p:nvPr>
            <p:ph type="subTitle" idx="4"/>
          </p:nvPr>
        </p:nvSpPr>
        <p:spPr>
          <a:xfrm>
            <a:off x="2112153" y="3509208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Flu-Common Cause of Pneumonia</a:t>
            </a:r>
            <a:endParaRPr/>
          </a:p>
        </p:txBody>
      </p:sp>
      <p:sp>
        <p:nvSpPr>
          <p:cNvPr id="3291" name="Google Shape;3291;p76"/>
          <p:cNvSpPr txBox="1">
            <a:spLocks noGrp="1"/>
          </p:cNvSpPr>
          <p:nvPr>
            <p:ph type="subTitle" idx="6"/>
          </p:nvPr>
        </p:nvSpPr>
        <p:spPr>
          <a:xfrm>
            <a:off x="6407343" y="1591945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Nephritis</a:t>
            </a:r>
          </a:p>
        </p:txBody>
      </p:sp>
      <p:sp>
        <p:nvSpPr>
          <p:cNvPr id="3292" name="Google Shape;3292;p76"/>
          <p:cNvSpPr txBox="1">
            <a:spLocks noGrp="1"/>
          </p:cNvSpPr>
          <p:nvPr>
            <p:ph type="subTitle" idx="7"/>
          </p:nvPr>
        </p:nvSpPr>
        <p:spPr>
          <a:xfrm>
            <a:off x="2058604" y="3168133"/>
            <a:ext cx="2351382" cy="402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Influenza/Pneumonia</a:t>
            </a:r>
            <a:endParaRPr sz="1400"/>
          </a:p>
        </p:txBody>
      </p:sp>
      <p:sp>
        <p:nvSpPr>
          <p:cNvPr id="3294" name="Google Shape;3294;p76"/>
          <p:cNvSpPr txBox="1">
            <a:spLocks noGrp="1"/>
          </p:cNvSpPr>
          <p:nvPr>
            <p:ph type="subTitle" idx="9"/>
          </p:nvPr>
        </p:nvSpPr>
        <p:spPr>
          <a:xfrm>
            <a:off x="3593436" y="1591945"/>
            <a:ext cx="228640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Diabetes mellitus</a:t>
            </a:r>
            <a:endParaRPr sz="1400"/>
          </a:p>
        </p:txBody>
      </p:sp>
      <p:sp>
        <p:nvSpPr>
          <p:cNvPr id="3295" name="Google Shape;3295;p76"/>
          <p:cNvSpPr txBox="1">
            <a:spLocks noGrp="1"/>
          </p:cNvSpPr>
          <p:nvPr>
            <p:ph type="subTitle" idx="13"/>
          </p:nvPr>
        </p:nvSpPr>
        <p:spPr>
          <a:xfrm>
            <a:off x="5341218" y="3224309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Elsewhere Classified</a:t>
            </a:r>
            <a:endParaRPr sz="1400"/>
          </a:p>
        </p:txBody>
      </p:sp>
      <p:sp>
        <p:nvSpPr>
          <p:cNvPr id="3296" name="Google Shape;3296;p76"/>
          <p:cNvSpPr txBox="1">
            <a:spLocks noGrp="1"/>
          </p:cNvSpPr>
          <p:nvPr>
            <p:ph type="title"/>
          </p:nvPr>
        </p:nvSpPr>
        <p:spPr>
          <a:xfrm>
            <a:off x="146980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97" name="Google Shape;3297;p76"/>
          <p:cNvSpPr txBox="1">
            <a:spLocks noGrp="1"/>
          </p:cNvSpPr>
          <p:nvPr>
            <p:ph type="title" idx="14"/>
          </p:nvPr>
        </p:nvSpPr>
        <p:spPr>
          <a:xfrm>
            <a:off x="4255682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298" name="Google Shape;3298;p76"/>
          <p:cNvSpPr txBox="1">
            <a:spLocks noGrp="1"/>
          </p:cNvSpPr>
          <p:nvPr>
            <p:ph type="title" idx="15"/>
          </p:nvPr>
        </p:nvSpPr>
        <p:spPr>
          <a:xfrm>
            <a:off x="704155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299" name="Google Shape;3299;p76"/>
          <p:cNvSpPr txBox="1">
            <a:spLocks noGrp="1"/>
          </p:cNvSpPr>
          <p:nvPr>
            <p:ph type="title" idx="16"/>
          </p:nvPr>
        </p:nvSpPr>
        <p:spPr>
          <a:xfrm>
            <a:off x="2709100" y="2640805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3300" name="Google Shape;3300;p76"/>
          <p:cNvSpPr txBox="1">
            <a:spLocks noGrp="1"/>
          </p:cNvSpPr>
          <p:nvPr>
            <p:ph type="title" idx="17"/>
          </p:nvPr>
        </p:nvSpPr>
        <p:spPr>
          <a:xfrm>
            <a:off x="5967061" y="2632977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01" name="Google Shape;3301;p76"/>
          <p:cNvSpPr/>
          <p:nvPr/>
        </p:nvSpPr>
        <p:spPr>
          <a:xfrm rot="10800000" flipH="1">
            <a:off x="6020476" y="101665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6"/>
          <p:cNvSpPr/>
          <p:nvPr/>
        </p:nvSpPr>
        <p:spPr>
          <a:xfrm rot="10800000" flipH="1">
            <a:off x="7778308" y="297950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6"/>
          <p:cNvSpPr/>
          <p:nvPr/>
        </p:nvSpPr>
        <p:spPr>
          <a:xfrm rot="10800000" flipH="1">
            <a:off x="1614747" y="2995112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6"/>
          <p:cNvSpPr/>
          <p:nvPr/>
        </p:nvSpPr>
        <p:spPr>
          <a:xfrm rot="10800000" flipH="1">
            <a:off x="3103384" y="1090555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5" name="Google Shape;3305;p76"/>
          <p:cNvGrpSpPr/>
          <p:nvPr/>
        </p:nvGrpSpPr>
        <p:grpSpPr>
          <a:xfrm>
            <a:off x="767486" y="441327"/>
            <a:ext cx="348675" cy="348743"/>
            <a:chOff x="4593050" y="887300"/>
            <a:chExt cx="126625" cy="126650"/>
          </a:xfrm>
        </p:grpSpPr>
        <p:sp>
          <p:nvSpPr>
            <p:cNvPr id="3306" name="Google Shape;3306;p76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290;p76"/>
          <p:cNvSpPr txBox="1">
            <a:spLocks/>
          </p:cNvSpPr>
          <p:nvPr/>
        </p:nvSpPr>
        <p:spPr>
          <a:xfrm>
            <a:off x="933831" y="1912756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/>
              <a:t>Degenerative Disease of the Nervous System</a:t>
            </a:r>
          </a:p>
        </p:txBody>
      </p:sp>
      <p:sp>
        <p:nvSpPr>
          <p:cNvPr id="3" name="Google Shape;3293;p76"/>
          <p:cNvSpPr txBox="1">
            <a:spLocks/>
          </p:cNvSpPr>
          <p:nvPr/>
        </p:nvSpPr>
        <p:spPr>
          <a:xfrm>
            <a:off x="982061" y="1581913"/>
            <a:ext cx="2132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/>
              <a:t>Alzheimer Disease</a:t>
            </a:r>
          </a:p>
        </p:txBody>
      </p:sp>
    </p:spTree>
    <p:extLst>
      <p:ext uri="{BB962C8B-B14F-4D97-AF65-F5344CB8AC3E}">
        <p14:creationId xmlns:p14="http://schemas.microsoft.com/office/powerpoint/2010/main" val="4084790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0"/>
          <p:cNvSpPr/>
          <p:nvPr/>
        </p:nvSpPr>
        <p:spPr>
          <a:xfrm>
            <a:off x="178125" y="5053300"/>
            <a:ext cx="4670185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60"/>
          <p:cNvGrpSpPr/>
          <p:nvPr/>
        </p:nvGrpSpPr>
        <p:grpSpPr>
          <a:xfrm>
            <a:off x="520978" y="321652"/>
            <a:ext cx="8311815" cy="4494593"/>
            <a:chOff x="520978" y="321652"/>
            <a:chExt cx="8311815" cy="4494593"/>
          </a:xfrm>
        </p:grpSpPr>
        <p:sp>
          <p:nvSpPr>
            <p:cNvPr id="2117" name="Google Shape;2117;p60"/>
            <p:cNvSpPr/>
            <p:nvPr/>
          </p:nvSpPr>
          <p:spPr>
            <a:xfrm flipH="1">
              <a:off x="1097938" y="321652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 flipH="1">
              <a:off x="520978" y="36106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 flipH="1">
              <a:off x="3626969" y="3978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 flipH="1">
              <a:off x="4933818" y="47295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 flipH="1">
              <a:off x="8638279" y="25717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60"/>
          <p:cNvGrpSpPr/>
          <p:nvPr/>
        </p:nvGrpSpPr>
        <p:grpSpPr>
          <a:xfrm rot="-1799992">
            <a:off x="2907634" y="369869"/>
            <a:ext cx="474309" cy="475755"/>
            <a:chOff x="4463875" y="709950"/>
            <a:chExt cx="172250" cy="172775"/>
          </a:xfrm>
        </p:grpSpPr>
        <p:sp>
          <p:nvSpPr>
            <p:cNvPr id="2123" name="Google Shape;2123;p60"/>
            <p:cNvSpPr/>
            <p:nvPr/>
          </p:nvSpPr>
          <p:spPr>
            <a:xfrm>
              <a:off x="4463875" y="709950"/>
              <a:ext cx="172250" cy="172775"/>
            </a:xfrm>
            <a:custGeom>
              <a:avLst/>
              <a:gdLst/>
              <a:ahLst/>
              <a:cxnLst/>
              <a:rect l="l" t="t" r="r" b="b"/>
              <a:pathLst>
                <a:path w="6890" h="6911" extrusionOk="0">
                  <a:moveTo>
                    <a:pt x="3445" y="0"/>
                  </a:moveTo>
                  <a:cubicBezTo>
                    <a:pt x="3240" y="0"/>
                    <a:pt x="3096" y="123"/>
                    <a:pt x="3096" y="267"/>
                  </a:cubicBezTo>
                  <a:cubicBezTo>
                    <a:pt x="3096" y="369"/>
                    <a:pt x="3199" y="472"/>
                    <a:pt x="3342" y="493"/>
                  </a:cubicBezTo>
                  <a:cubicBezTo>
                    <a:pt x="3342" y="739"/>
                    <a:pt x="3342" y="985"/>
                    <a:pt x="3342" y="1231"/>
                  </a:cubicBezTo>
                  <a:cubicBezTo>
                    <a:pt x="3117" y="1231"/>
                    <a:pt x="2891" y="1292"/>
                    <a:pt x="2686" y="1374"/>
                  </a:cubicBezTo>
                  <a:cubicBezTo>
                    <a:pt x="2666" y="1333"/>
                    <a:pt x="2645" y="1292"/>
                    <a:pt x="2625" y="1231"/>
                  </a:cubicBezTo>
                  <a:cubicBezTo>
                    <a:pt x="2522" y="1005"/>
                    <a:pt x="2440" y="759"/>
                    <a:pt x="2338" y="534"/>
                  </a:cubicBezTo>
                  <a:cubicBezTo>
                    <a:pt x="2316" y="490"/>
                    <a:pt x="2281" y="472"/>
                    <a:pt x="2247" y="472"/>
                  </a:cubicBezTo>
                  <a:cubicBezTo>
                    <a:pt x="2185" y="472"/>
                    <a:pt x="2127" y="529"/>
                    <a:pt x="2153" y="595"/>
                  </a:cubicBezTo>
                  <a:cubicBezTo>
                    <a:pt x="2276" y="882"/>
                    <a:pt x="2399" y="1169"/>
                    <a:pt x="2522" y="1456"/>
                  </a:cubicBezTo>
                  <a:cubicBezTo>
                    <a:pt x="2317" y="1559"/>
                    <a:pt x="2153" y="1702"/>
                    <a:pt x="1989" y="1866"/>
                  </a:cubicBezTo>
                  <a:cubicBezTo>
                    <a:pt x="1948" y="1805"/>
                    <a:pt x="1907" y="1764"/>
                    <a:pt x="1846" y="1723"/>
                  </a:cubicBezTo>
                  <a:lnTo>
                    <a:pt x="1415" y="1292"/>
                  </a:lnTo>
                  <a:cubicBezTo>
                    <a:pt x="1497" y="1169"/>
                    <a:pt x="1518" y="1026"/>
                    <a:pt x="1436" y="944"/>
                  </a:cubicBezTo>
                  <a:cubicBezTo>
                    <a:pt x="1396" y="904"/>
                    <a:pt x="1343" y="886"/>
                    <a:pt x="1286" y="886"/>
                  </a:cubicBezTo>
                  <a:cubicBezTo>
                    <a:pt x="1195" y="886"/>
                    <a:pt x="1093" y="930"/>
                    <a:pt x="1005" y="1005"/>
                  </a:cubicBezTo>
                  <a:cubicBezTo>
                    <a:pt x="861" y="1149"/>
                    <a:pt x="820" y="1354"/>
                    <a:pt x="923" y="1456"/>
                  </a:cubicBezTo>
                  <a:cubicBezTo>
                    <a:pt x="959" y="1492"/>
                    <a:pt x="1011" y="1508"/>
                    <a:pt x="1068" y="1508"/>
                  </a:cubicBezTo>
                  <a:cubicBezTo>
                    <a:pt x="1141" y="1508"/>
                    <a:pt x="1223" y="1482"/>
                    <a:pt x="1292" y="1436"/>
                  </a:cubicBezTo>
                  <a:lnTo>
                    <a:pt x="1866" y="2010"/>
                  </a:lnTo>
                  <a:cubicBezTo>
                    <a:pt x="1743" y="2174"/>
                    <a:pt x="1620" y="2358"/>
                    <a:pt x="1538" y="2563"/>
                  </a:cubicBezTo>
                  <a:lnTo>
                    <a:pt x="1313" y="2461"/>
                  </a:lnTo>
                  <a:cubicBezTo>
                    <a:pt x="1066" y="2358"/>
                    <a:pt x="841" y="2256"/>
                    <a:pt x="595" y="2174"/>
                  </a:cubicBezTo>
                  <a:cubicBezTo>
                    <a:pt x="580" y="2165"/>
                    <a:pt x="566" y="2161"/>
                    <a:pt x="553" y="2161"/>
                  </a:cubicBezTo>
                  <a:cubicBezTo>
                    <a:pt x="473" y="2161"/>
                    <a:pt x="428" y="2303"/>
                    <a:pt x="533" y="2338"/>
                  </a:cubicBezTo>
                  <a:cubicBezTo>
                    <a:pt x="841" y="2481"/>
                    <a:pt x="1169" y="2604"/>
                    <a:pt x="1477" y="2727"/>
                  </a:cubicBezTo>
                  <a:cubicBezTo>
                    <a:pt x="1415" y="2933"/>
                    <a:pt x="1374" y="3138"/>
                    <a:pt x="1374" y="3343"/>
                  </a:cubicBezTo>
                  <a:lnTo>
                    <a:pt x="492" y="3343"/>
                  </a:lnTo>
                  <a:cubicBezTo>
                    <a:pt x="451" y="3199"/>
                    <a:pt x="369" y="3097"/>
                    <a:pt x="246" y="3097"/>
                  </a:cubicBezTo>
                  <a:cubicBezTo>
                    <a:pt x="103" y="3097"/>
                    <a:pt x="0" y="3261"/>
                    <a:pt x="0" y="3466"/>
                  </a:cubicBezTo>
                  <a:cubicBezTo>
                    <a:pt x="0" y="3650"/>
                    <a:pt x="103" y="3814"/>
                    <a:pt x="246" y="3814"/>
                  </a:cubicBezTo>
                  <a:cubicBezTo>
                    <a:pt x="369" y="3814"/>
                    <a:pt x="472" y="3691"/>
                    <a:pt x="492" y="3548"/>
                  </a:cubicBezTo>
                  <a:lnTo>
                    <a:pt x="1395" y="3548"/>
                  </a:lnTo>
                  <a:cubicBezTo>
                    <a:pt x="1395" y="3753"/>
                    <a:pt x="1456" y="3958"/>
                    <a:pt x="1518" y="4142"/>
                  </a:cubicBezTo>
                  <a:cubicBezTo>
                    <a:pt x="1436" y="4183"/>
                    <a:pt x="1333" y="4224"/>
                    <a:pt x="1231" y="4265"/>
                  </a:cubicBezTo>
                  <a:cubicBezTo>
                    <a:pt x="1005" y="4347"/>
                    <a:pt x="759" y="4450"/>
                    <a:pt x="533" y="4552"/>
                  </a:cubicBezTo>
                  <a:cubicBezTo>
                    <a:pt x="423" y="4589"/>
                    <a:pt x="478" y="4743"/>
                    <a:pt x="565" y="4743"/>
                  </a:cubicBezTo>
                  <a:cubicBezTo>
                    <a:pt x="575" y="4743"/>
                    <a:pt x="585" y="4741"/>
                    <a:pt x="595" y="4737"/>
                  </a:cubicBezTo>
                  <a:cubicBezTo>
                    <a:pt x="943" y="4593"/>
                    <a:pt x="1272" y="4450"/>
                    <a:pt x="1600" y="4306"/>
                  </a:cubicBezTo>
                  <a:cubicBezTo>
                    <a:pt x="1702" y="4491"/>
                    <a:pt x="1825" y="4655"/>
                    <a:pt x="1969" y="4798"/>
                  </a:cubicBezTo>
                  <a:cubicBezTo>
                    <a:pt x="1887" y="4880"/>
                    <a:pt x="1805" y="4962"/>
                    <a:pt x="1723" y="5044"/>
                  </a:cubicBezTo>
                  <a:cubicBezTo>
                    <a:pt x="1579" y="5188"/>
                    <a:pt x="1436" y="5332"/>
                    <a:pt x="1272" y="5475"/>
                  </a:cubicBezTo>
                  <a:cubicBezTo>
                    <a:pt x="1210" y="5434"/>
                    <a:pt x="1143" y="5414"/>
                    <a:pt x="1082" y="5414"/>
                  </a:cubicBezTo>
                  <a:cubicBezTo>
                    <a:pt x="1020" y="5414"/>
                    <a:pt x="964" y="5434"/>
                    <a:pt x="923" y="5475"/>
                  </a:cubicBezTo>
                  <a:cubicBezTo>
                    <a:pt x="841" y="5578"/>
                    <a:pt x="861" y="5762"/>
                    <a:pt x="1005" y="5906"/>
                  </a:cubicBezTo>
                  <a:cubicBezTo>
                    <a:pt x="1093" y="5981"/>
                    <a:pt x="1195" y="6025"/>
                    <a:pt x="1286" y="6025"/>
                  </a:cubicBezTo>
                  <a:cubicBezTo>
                    <a:pt x="1343" y="6025"/>
                    <a:pt x="1396" y="6007"/>
                    <a:pt x="1436" y="5967"/>
                  </a:cubicBezTo>
                  <a:cubicBezTo>
                    <a:pt x="1518" y="5885"/>
                    <a:pt x="1497" y="5742"/>
                    <a:pt x="1415" y="5598"/>
                  </a:cubicBezTo>
                  <a:cubicBezTo>
                    <a:pt x="1641" y="5373"/>
                    <a:pt x="1887" y="5147"/>
                    <a:pt x="2112" y="4921"/>
                  </a:cubicBezTo>
                  <a:cubicBezTo>
                    <a:pt x="2256" y="5044"/>
                    <a:pt x="2420" y="5147"/>
                    <a:pt x="2604" y="5209"/>
                  </a:cubicBezTo>
                  <a:cubicBezTo>
                    <a:pt x="2563" y="5332"/>
                    <a:pt x="2502" y="5455"/>
                    <a:pt x="2461" y="5578"/>
                  </a:cubicBezTo>
                  <a:cubicBezTo>
                    <a:pt x="2358" y="5824"/>
                    <a:pt x="2256" y="6049"/>
                    <a:pt x="2174" y="6295"/>
                  </a:cubicBezTo>
                  <a:cubicBezTo>
                    <a:pt x="2134" y="6361"/>
                    <a:pt x="2196" y="6419"/>
                    <a:pt x="2257" y="6419"/>
                  </a:cubicBezTo>
                  <a:cubicBezTo>
                    <a:pt x="2290" y="6419"/>
                    <a:pt x="2323" y="6401"/>
                    <a:pt x="2338" y="6357"/>
                  </a:cubicBezTo>
                  <a:cubicBezTo>
                    <a:pt x="2502" y="6008"/>
                    <a:pt x="2645" y="5639"/>
                    <a:pt x="2789" y="5291"/>
                  </a:cubicBezTo>
                  <a:cubicBezTo>
                    <a:pt x="2973" y="5332"/>
                    <a:pt x="3158" y="5373"/>
                    <a:pt x="3342" y="5373"/>
                  </a:cubicBezTo>
                  <a:cubicBezTo>
                    <a:pt x="3342" y="5516"/>
                    <a:pt x="3342" y="5660"/>
                    <a:pt x="3342" y="5783"/>
                  </a:cubicBezTo>
                  <a:cubicBezTo>
                    <a:pt x="3342" y="6008"/>
                    <a:pt x="3342" y="6213"/>
                    <a:pt x="3342" y="6418"/>
                  </a:cubicBezTo>
                  <a:cubicBezTo>
                    <a:pt x="3199" y="6439"/>
                    <a:pt x="3096" y="6541"/>
                    <a:pt x="3096" y="6664"/>
                  </a:cubicBezTo>
                  <a:cubicBezTo>
                    <a:pt x="3096" y="6787"/>
                    <a:pt x="3260" y="6910"/>
                    <a:pt x="3445" y="6910"/>
                  </a:cubicBezTo>
                  <a:cubicBezTo>
                    <a:pt x="3650" y="6910"/>
                    <a:pt x="3794" y="6787"/>
                    <a:pt x="3794" y="6644"/>
                  </a:cubicBezTo>
                  <a:cubicBezTo>
                    <a:pt x="3794" y="6541"/>
                    <a:pt x="3691" y="6439"/>
                    <a:pt x="3548" y="6418"/>
                  </a:cubicBezTo>
                  <a:lnTo>
                    <a:pt x="3548" y="5352"/>
                  </a:lnTo>
                  <a:cubicBezTo>
                    <a:pt x="3732" y="5332"/>
                    <a:pt x="3917" y="5291"/>
                    <a:pt x="4081" y="5229"/>
                  </a:cubicBezTo>
                  <a:cubicBezTo>
                    <a:pt x="4142" y="5373"/>
                    <a:pt x="4204" y="5516"/>
                    <a:pt x="4265" y="5639"/>
                  </a:cubicBezTo>
                  <a:cubicBezTo>
                    <a:pt x="4368" y="5885"/>
                    <a:pt x="4450" y="6131"/>
                    <a:pt x="4552" y="6357"/>
                  </a:cubicBezTo>
                  <a:cubicBezTo>
                    <a:pt x="4567" y="6401"/>
                    <a:pt x="4600" y="6419"/>
                    <a:pt x="4634" y="6419"/>
                  </a:cubicBezTo>
                  <a:cubicBezTo>
                    <a:pt x="4696" y="6419"/>
                    <a:pt x="4763" y="6361"/>
                    <a:pt x="4737" y="6295"/>
                  </a:cubicBezTo>
                  <a:cubicBezTo>
                    <a:pt x="4573" y="5906"/>
                    <a:pt x="4429" y="5537"/>
                    <a:pt x="4265" y="5167"/>
                  </a:cubicBezTo>
                  <a:cubicBezTo>
                    <a:pt x="4429" y="5085"/>
                    <a:pt x="4593" y="4983"/>
                    <a:pt x="4737" y="4880"/>
                  </a:cubicBezTo>
                  <a:cubicBezTo>
                    <a:pt x="4839" y="4962"/>
                    <a:pt x="4942" y="5065"/>
                    <a:pt x="5044" y="5167"/>
                  </a:cubicBezTo>
                  <a:cubicBezTo>
                    <a:pt x="5188" y="5311"/>
                    <a:pt x="5331" y="5455"/>
                    <a:pt x="5475" y="5598"/>
                  </a:cubicBezTo>
                  <a:cubicBezTo>
                    <a:pt x="5393" y="5742"/>
                    <a:pt x="5372" y="5885"/>
                    <a:pt x="5454" y="5967"/>
                  </a:cubicBezTo>
                  <a:cubicBezTo>
                    <a:pt x="5494" y="6007"/>
                    <a:pt x="5547" y="6025"/>
                    <a:pt x="5604" y="6025"/>
                  </a:cubicBezTo>
                  <a:cubicBezTo>
                    <a:pt x="5695" y="6025"/>
                    <a:pt x="5797" y="5981"/>
                    <a:pt x="5885" y="5906"/>
                  </a:cubicBezTo>
                  <a:cubicBezTo>
                    <a:pt x="6029" y="5762"/>
                    <a:pt x="6049" y="5557"/>
                    <a:pt x="5967" y="5455"/>
                  </a:cubicBezTo>
                  <a:cubicBezTo>
                    <a:pt x="5929" y="5426"/>
                    <a:pt x="5878" y="5411"/>
                    <a:pt x="5821" y="5411"/>
                  </a:cubicBezTo>
                  <a:cubicBezTo>
                    <a:pt x="5756" y="5411"/>
                    <a:pt x="5684" y="5431"/>
                    <a:pt x="5618" y="5475"/>
                  </a:cubicBezTo>
                  <a:cubicBezTo>
                    <a:pt x="5372" y="5229"/>
                    <a:pt x="5126" y="4983"/>
                    <a:pt x="4880" y="4757"/>
                  </a:cubicBezTo>
                  <a:cubicBezTo>
                    <a:pt x="5024" y="4614"/>
                    <a:pt x="5147" y="4450"/>
                    <a:pt x="5249" y="4286"/>
                  </a:cubicBezTo>
                  <a:lnTo>
                    <a:pt x="5577" y="4429"/>
                  </a:lnTo>
                  <a:cubicBezTo>
                    <a:pt x="5824" y="4532"/>
                    <a:pt x="6049" y="4614"/>
                    <a:pt x="6295" y="4716"/>
                  </a:cubicBezTo>
                  <a:cubicBezTo>
                    <a:pt x="6306" y="4721"/>
                    <a:pt x="6317" y="4723"/>
                    <a:pt x="6328" y="4723"/>
                  </a:cubicBezTo>
                  <a:cubicBezTo>
                    <a:pt x="6413" y="4723"/>
                    <a:pt x="6466" y="4589"/>
                    <a:pt x="6357" y="4552"/>
                  </a:cubicBezTo>
                  <a:cubicBezTo>
                    <a:pt x="6029" y="4409"/>
                    <a:pt x="5680" y="4265"/>
                    <a:pt x="5352" y="4122"/>
                  </a:cubicBezTo>
                  <a:cubicBezTo>
                    <a:pt x="5434" y="3937"/>
                    <a:pt x="5475" y="3732"/>
                    <a:pt x="5495" y="3527"/>
                  </a:cubicBezTo>
                  <a:lnTo>
                    <a:pt x="6398" y="3527"/>
                  </a:lnTo>
                  <a:cubicBezTo>
                    <a:pt x="6418" y="3691"/>
                    <a:pt x="6521" y="3814"/>
                    <a:pt x="6644" y="3814"/>
                  </a:cubicBezTo>
                  <a:cubicBezTo>
                    <a:pt x="6787" y="3814"/>
                    <a:pt x="6890" y="3650"/>
                    <a:pt x="6890" y="3445"/>
                  </a:cubicBezTo>
                  <a:cubicBezTo>
                    <a:pt x="6890" y="3261"/>
                    <a:pt x="6787" y="3097"/>
                    <a:pt x="6644" y="3097"/>
                  </a:cubicBezTo>
                  <a:cubicBezTo>
                    <a:pt x="6521" y="3097"/>
                    <a:pt x="6439" y="3199"/>
                    <a:pt x="6398" y="3343"/>
                  </a:cubicBezTo>
                  <a:lnTo>
                    <a:pt x="5516" y="3343"/>
                  </a:lnTo>
                  <a:cubicBezTo>
                    <a:pt x="5495" y="3138"/>
                    <a:pt x="5454" y="2933"/>
                    <a:pt x="5393" y="2727"/>
                  </a:cubicBezTo>
                  <a:cubicBezTo>
                    <a:pt x="5475" y="2707"/>
                    <a:pt x="5557" y="2666"/>
                    <a:pt x="5659" y="2625"/>
                  </a:cubicBezTo>
                  <a:cubicBezTo>
                    <a:pt x="5885" y="2522"/>
                    <a:pt x="6131" y="2440"/>
                    <a:pt x="6357" y="2338"/>
                  </a:cubicBezTo>
                  <a:cubicBezTo>
                    <a:pt x="6466" y="2283"/>
                    <a:pt x="6413" y="2147"/>
                    <a:pt x="6328" y="2147"/>
                  </a:cubicBezTo>
                  <a:cubicBezTo>
                    <a:pt x="6317" y="2147"/>
                    <a:pt x="6306" y="2149"/>
                    <a:pt x="6295" y="2153"/>
                  </a:cubicBezTo>
                  <a:cubicBezTo>
                    <a:pt x="5967" y="2297"/>
                    <a:pt x="5639" y="2420"/>
                    <a:pt x="5311" y="2563"/>
                  </a:cubicBezTo>
                  <a:cubicBezTo>
                    <a:pt x="5229" y="2379"/>
                    <a:pt x="5106" y="2194"/>
                    <a:pt x="4983" y="2030"/>
                  </a:cubicBezTo>
                  <a:cubicBezTo>
                    <a:pt x="5044" y="1969"/>
                    <a:pt x="5106" y="1907"/>
                    <a:pt x="5167" y="1846"/>
                  </a:cubicBezTo>
                  <a:cubicBezTo>
                    <a:pt x="5311" y="1702"/>
                    <a:pt x="5454" y="1559"/>
                    <a:pt x="5598" y="1436"/>
                  </a:cubicBezTo>
                  <a:cubicBezTo>
                    <a:pt x="5663" y="1479"/>
                    <a:pt x="5733" y="1505"/>
                    <a:pt x="5798" y="1505"/>
                  </a:cubicBezTo>
                  <a:cubicBezTo>
                    <a:pt x="5855" y="1505"/>
                    <a:pt x="5908" y="1484"/>
                    <a:pt x="5947" y="1436"/>
                  </a:cubicBezTo>
                  <a:cubicBezTo>
                    <a:pt x="6049" y="1354"/>
                    <a:pt x="6029" y="1149"/>
                    <a:pt x="5885" y="1005"/>
                  </a:cubicBezTo>
                  <a:cubicBezTo>
                    <a:pt x="5797" y="930"/>
                    <a:pt x="5695" y="886"/>
                    <a:pt x="5604" y="886"/>
                  </a:cubicBezTo>
                  <a:cubicBezTo>
                    <a:pt x="5547" y="886"/>
                    <a:pt x="5494" y="904"/>
                    <a:pt x="5454" y="944"/>
                  </a:cubicBezTo>
                  <a:cubicBezTo>
                    <a:pt x="5372" y="1026"/>
                    <a:pt x="5372" y="1169"/>
                    <a:pt x="5454" y="1292"/>
                  </a:cubicBezTo>
                  <a:lnTo>
                    <a:pt x="4860" y="1907"/>
                  </a:lnTo>
                  <a:cubicBezTo>
                    <a:pt x="4696" y="1743"/>
                    <a:pt x="4532" y="1620"/>
                    <a:pt x="4347" y="1518"/>
                  </a:cubicBezTo>
                  <a:cubicBezTo>
                    <a:pt x="4368" y="1436"/>
                    <a:pt x="4409" y="1374"/>
                    <a:pt x="4429" y="1313"/>
                  </a:cubicBezTo>
                  <a:cubicBezTo>
                    <a:pt x="4532" y="1067"/>
                    <a:pt x="4614" y="841"/>
                    <a:pt x="4716" y="595"/>
                  </a:cubicBezTo>
                  <a:cubicBezTo>
                    <a:pt x="4756" y="515"/>
                    <a:pt x="4692" y="461"/>
                    <a:pt x="4632" y="461"/>
                  </a:cubicBezTo>
                  <a:cubicBezTo>
                    <a:pt x="4599" y="461"/>
                    <a:pt x="4567" y="477"/>
                    <a:pt x="4552" y="513"/>
                  </a:cubicBezTo>
                  <a:cubicBezTo>
                    <a:pt x="4429" y="821"/>
                    <a:pt x="4306" y="1128"/>
                    <a:pt x="4183" y="1415"/>
                  </a:cubicBezTo>
                  <a:cubicBezTo>
                    <a:pt x="3978" y="1333"/>
                    <a:pt x="3753" y="1272"/>
                    <a:pt x="3548" y="1251"/>
                  </a:cubicBezTo>
                  <a:lnTo>
                    <a:pt x="3548" y="1087"/>
                  </a:lnTo>
                  <a:cubicBezTo>
                    <a:pt x="3548" y="903"/>
                    <a:pt x="3548" y="698"/>
                    <a:pt x="3548" y="493"/>
                  </a:cubicBezTo>
                  <a:cubicBezTo>
                    <a:pt x="3691" y="472"/>
                    <a:pt x="3794" y="369"/>
                    <a:pt x="3794" y="267"/>
                  </a:cubicBezTo>
                  <a:cubicBezTo>
                    <a:pt x="3794" y="123"/>
                    <a:pt x="3630" y="0"/>
                    <a:pt x="344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4514100" y="76172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29" y="0"/>
                  </a:moveTo>
                  <a:cubicBezTo>
                    <a:pt x="144" y="0"/>
                    <a:pt x="1" y="349"/>
                    <a:pt x="1" y="533"/>
                  </a:cubicBezTo>
                  <a:cubicBezTo>
                    <a:pt x="1" y="718"/>
                    <a:pt x="144" y="882"/>
                    <a:pt x="329" y="882"/>
                  </a:cubicBezTo>
                  <a:cubicBezTo>
                    <a:pt x="513" y="882"/>
                    <a:pt x="821" y="636"/>
                    <a:pt x="821" y="431"/>
                  </a:cubicBezTo>
                  <a:cubicBezTo>
                    <a:pt x="821" y="246"/>
                    <a:pt x="513" y="0"/>
                    <a:pt x="3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4545375" y="751200"/>
              <a:ext cx="16425" cy="14175"/>
            </a:xfrm>
            <a:custGeom>
              <a:avLst/>
              <a:gdLst/>
              <a:ahLst/>
              <a:cxnLst/>
              <a:rect l="l" t="t" r="r" b="b"/>
              <a:pathLst>
                <a:path w="657" h="567" extrusionOk="0">
                  <a:moveTo>
                    <a:pt x="303" y="1"/>
                  </a:moveTo>
                  <a:cubicBezTo>
                    <a:pt x="274" y="1"/>
                    <a:pt x="248" y="4"/>
                    <a:pt x="226" y="11"/>
                  </a:cubicBezTo>
                  <a:cubicBezTo>
                    <a:pt x="82" y="32"/>
                    <a:pt x="0" y="155"/>
                    <a:pt x="21" y="278"/>
                  </a:cubicBezTo>
                  <a:cubicBezTo>
                    <a:pt x="40" y="413"/>
                    <a:pt x="242" y="567"/>
                    <a:pt x="368" y="567"/>
                  </a:cubicBezTo>
                  <a:cubicBezTo>
                    <a:pt x="376" y="567"/>
                    <a:pt x="383" y="566"/>
                    <a:pt x="390" y="565"/>
                  </a:cubicBezTo>
                  <a:cubicBezTo>
                    <a:pt x="534" y="544"/>
                    <a:pt x="657" y="298"/>
                    <a:pt x="636" y="175"/>
                  </a:cubicBezTo>
                  <a:cubicBezTo>
                    <a:pt x="619" y="74"/>
                    <a:pt x="436" y="1"/>
                    <a:pt x="30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4547425" y="773900"/>
              <a:ext cx="10800" cy="11175"/>
            </a:xfrm>
            <a:custGeom>
              <a:avLst/>
              <a:gdLst/>
              <a:ahLst/>
              <a:cxnLst/>
              <a:rect l="l" t="t" r="r" b="b"/>
              <a:pathLst>
                <a:path w="432" h="447" extrusionOk="0">
                  <a:moveTo>
                    <a:pt x="229" y="0"/>
                  </a:moveTo>
                  <a:cubicBezTo>
                    <a:pt x="214" y="0"/>
                    <a:pt x="199" y="2"/>
                    <a:pt x="185" y="5"/>
                  </a:cubicBezTo>
                  <a:cubicBezTo>
                    <a:pt x="82" y="46"/>
                    <a:pt x="0" y="231"/>
                    <a:pt x="21" y="313"/>
                  </a:cubicBezTo>
                  <a:cubicBezTo>
                    <a:pt x="54" y="380"/>
                    <a:pt x="184" y="447"/>
                    <a:pt x="286" y="447"/>
                  </a:cubicBezTo>
                  <a:cubicBezTo>
                    <a:pt x="309" y="447"/>
                    <a:pt x="330" y="444"/>
                    <a:pt x="349" y="436"/>
                  </a:cubicBezTo>
                  <a:cubicBezTo>
                    <a:pt x="431" y="395"/>
                    <a:pt x="431" y="210"/>
                    <a:pt x="411" y="108"/>
                  </a:cubicBezTo>
                  <a:cubicBezTo>
                    <a:pt x="377" y="40"/>
                    <a:pt x="300" y="0"/>
                    <a:pt x="2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4513600" y="7933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17" y="0"/>
                  </a:moveTo>
                  <a:cubicBezTo>
                    <a:pt x="199" y="0"/>
                    <a:pt x="182" y="2"/>
                    <a:pt x="164" y="6"/>
                  </a:cubicBezTo>
                  <a:cubicBezTo>
                    <a:pt x="82" y="47"/>
                    <a:pt x="0" y="23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390" y="108"/>
                  </a:cubicBezTo>
                  <a:cubicBezTo>
                    <a:pt x="373" y="40"/>
                    <a:pt x="300" y="0"/>
                    <a:pt x="21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4565375" y="76837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49" y="1"/>
                  </a:moveTo>
                  <a:cubicBezTo>
                    <a:pt x="164" y="1"/>
                    <a:pt x="0" y="349"/>
                    <a:pt x="0" y="534"/>
                  </a:cubicBezTo>
                  <a:cubicBezTo>
                    <a:pt x="0" y="719"/>
                    <a:pt x="164" y="883"/>
                    <a:pt x="349" y="883"/>
                  </a:cubicBezTo>
                  <a:cubicBezTo>
                    <a:pt x="533" y="883"/>
                    <a:pt x="820" y="637"/>
                    <a:pt x="820" y="431"/>
                  </a:cubicBezTo>
                  <a:cubicBezTo>
                    <a:pt x="820" y="247"/>
                    <a:pt x="533" y="1"/>
                    <a:pt x="3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4536650" y="791875"/>
              <a:ext cx="16950" cy="14500"/>
            </a:xfrm>
            <a:custGeom>
              <a:avLst/>
              <a:gdLst/>
              <a:ahLst/>
              <a:cxnLst/>
              <a:rect l="l" t="t" r="r" b="b"/>
              <a:pathLst>
                <a:path w="678" h="580" extrusionOk="0">
                  <a:moveTo>
                    <a:pt x="285" y="0"/>
                  </a:moveTo>
                  <a:cubicBezTo>
                    <a:pt x="264" y="0"/>
                    <a:pt x="244" y="2"/>
                    <a:pt x="226" y="4"/>
                  </a:cubicBezTo>
                  <a:cubicBezTo>
                    <a:pt x="103" y="45"/>
                    <a:pt x="1" y="168"/>
                    <a:pt x="42" y="291"/>
                  </a:cubicBezTo>
                  <a:cubicBezTo>
                    <a:pt x="61" y="426"/>
                    <a:pt x="245" y="580"/>
                    <a:pt x="386" y="580"/>
                  </a:cubicBezTo>
                  <a:cubicBezTo>
                    <a:pt x="394" y="580"/>
                    <a:pt x="403" y="579"/>
                    <a:pt x="411" y="578"/>
                  </a:cubicBezTo>
                  <a:cubicBezTo>
                    <a:pt x="534" y="558"/>
                    <a:pt x="678" y="312"/>
                    <a:pt x="657" y="189"/>
                  </a:cubicBezTo>
                  <a:cubicBezTo>
                    <a:pt x="639" y="63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4569975" y="799050"/>
              <a:ext cx="16425" cy="14525"/>
            </a:xfrm>
            <a:custGeom>
              <a:avLst/>
              <a:gdLst/>
              <a:ahLst/>
              <a:cxnLst/>
              <a:rect l="l" t="t" r="r" b="b"/>
              <a:pathLst>
                <a:path w="657" h="581" extrusionOk="0">
                  <a:moveTo>
                    <a:pt x="265" y="0"/>
                  </a:moveTo>
                  <a:cubicBezTo>
                    <a:pt x="244" y="0"/>
                    <a:pt x="224" y="2"/>
                    <a:pt x="206" y="4"/>
                  </a:cubicBezTo>
                  <a:cubicBezTo>
                    <a:pt x="83" y="45"/>
                    <a:pt x="1" y="168"/>
                    <a:pt x="21" y="291"/>
                  </a:cubicBezTo>
                  <a:cubicBezTo>
                    <a:pt x="41" y="427"/>
                    <a:pt x="224" y="580"/>
                    <a:pt x="365" y="580"/>
                  </a:cubicBezTo>
                  <a:cubicBezTo>
                    <a:pt x="374" y="580"/>
                    <a:pt x="382" y="579"/>
                    <a:pt x="390" y="578"/>
                  </a:cubicBezTo>
                  <a:cubicBezTo>
                    <a:pt x="513" y="558"/>
                    <a:pt x="657" y="312"/>
                    <a:pt x="636" y="189"/>
                  </a:cubicBezTo>
                  <a:cubicBezTo>
                    <a:pt x="618" y="63"/>
                    <a:pt x="412" y="0"/>
                    <a:pt x="26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4550000" y="811450"/>
              <a:ext cx="20525" cy="22050"/>
            </a:xfrm>
            <a:custGeom>
              <a:avLst/>
              <a:gdLst/>
              <a:ahLst/>
              <a:cxnLst/>
              <a:rect l="l" t="t" r="r" b="b"/>
              <a:pathLst>
                <a:path w="821" h="882" extrusionOk="0">
                  <a:moveTo>
                    <a:pt x="328" y="0"/>
                  </a:moveTo>
                  <a:cubicBezTo>
                    <a:pt x="144" y="0"/>
                    <a:pt x="0" y="349"/>
                    <a:pt x="0" y="533"/>
                  </a:cubicBezTo>
                  <a:cubicBezTo>
                    <a:pt x="0" y="718"/>
                    <a:pt x="144" y="882"/>
                    <a:pt x="328" y="882"/>
                  </a:cubicBezTo>
                  <a:cubicBezTo>
                    <a:pt x="513" y="882"/>
                    <a:pt x="820" y="615"/>
                    <a:pt x="820" y="431"/>
                  </a:cubicBezTo>
                  <a:cubicBezTo>
                    <a:pt x="820" y="246"/>
                    <a:pt x="513" y="0"/>
                    <a:pt x="3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4526925" y="8138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28" y="1"/>
                  </a:moveTo>
                  <a:cubicBezTo>
                    <a:pt x="214" y="1"/>
                    <a:pt x="199" y="2"/>
                    <a:pt x="185" y="6"/>
                  </a:cubicBezTo>
                  <a:cubicBezTo>
                    <a:pt x="82" y="47"/>
                    <a:pt x="0" y="21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410" y="108"/>
                  </a:cubicBezTo>
                  <a:cubicBezTo>
                    <a:pt x="376" y="40"/>
                    <a:pt x="300" y="1"/>
                    <a:pt x="2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60"/>
          <p:cNvGrpSpPr/>
          <p:nvPr/>
        </p:nvGrpSpPr>
        <p:grpSpPr>
          <a:xfrm rot="-1799992">
            <a:off x="3529291" y="770753"/>
            <a:ext cx="348676" cy="348745"/>
            <a:chOff x="4593050" y="887300"/>
            <a:chExt cx="126625" cy="126650"/>
          </a:xfrm>
        </p:grpSpPr>
        <p:sp>
          <p:nvSpPr>
            <p:cNvPr id="2134" name="Google Shape;2134;p60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2B64DB5-84D7-4947-B01F-96E708D0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people wearing face paint holding candles">
            <a:extLst>
              <a:ext uri="{FF2B5EF4-FFF2-40B4-BE49-F238E27FC236}">
                <a16:creationId xmlns:a16="http://schemas.microsoft.com/office/drawing/2014/main" id="{2639AE05-0744-C72A-062F-881FFFF0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67"/>
          <p:cNvSpPr txBox="1">
            <a:spLocks noGrp="1"/>
          </p:cNvSpPr>
          <p:nvPr>
            <p:ph type="title"/>
          </p:nvPr>
        </p:nvSpPr>
        <p:spPr>
          <a:xfrm>
            <a:off x="976763" y="1912650"/>
            <a:ext cx="365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2709" name="Google Shape;2709;p67"/>
          <p:cNvSpPr txBox="1">
            <a:spLocks noGrp="1"/>
          </p:cNvSpPr>
          <p:nvPr>
            <p:ph type="subTitle" idx="1"/>
          </p:nvPr>
        </p:nvSpPr>
        <p:spPr>
          <a:xfrm>
            <a:off x="976763" y="2409150"/>
            <a:ext cx="3657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2710" name="Google Shape;2710;p67"/>
          <p:cNvGrpSpPr/>
          <p:nvPr/>
        </p:nvGrpSpPr>
        <p:grpSpPr>
          <a:xfrm>
            <a:off x="5642112" y="1100311"/>
            <a:ext cx="2269329" cy="2942857"/>
            <a:chOff x="5324925" y="768788"/>
            <a:chExt cx="2780700" cy="3606000"/>
          </a:xfrm>
        </p:grpSpPr>
        <p:sp>
          <p:nvSpPr>
            <p:cNvPr id="2711" name="Google Shape;2711;p67"/>
            <p:cNvSpPr/>
            <p:nvPr/>
          </p:nvSpPr>
          <p:spPr>
            <a:xfrm flipH="1">
              <a:off x="5324925" y="768788"/>
              <a:ext cx="2780700" cy="3606000"/>
            </a:xfrm>
            <a:prstGeom prst="roundRect">
              <a:avLst>
                <a:gd name="adj" fmla="val 48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2712" name="Google Shape;2712;p67"/>
            <p:cNvGrpSpPr/>
            <p:nvPr/>
          </p:nvGrpSpPr>
          <p:grpSpPr>
            <a:xfrm>
              <a:off x="6541814" y="887540"/>
              <a:ext cx="347155" cy="3387324"/>
              <a:chOff x="6665039" y="887540"/>
              <a:chExt cx="347155" cy="3387324"/>
            </a:xfrm>
          </p:grpSpPr>
          <p:sp>
            <p:nvSpPr>
              <p:cNvPr id="2713" name="Google Shape;2713;p67"/>
              <p:cNvSpPr/>
              <p:nvPr/>
            </p:nvSpPr>
            <p:spPr>
              <a:xfrm>
                <a:off x="6707560" y="4010263"/>
                <a:ext cx="261900" cy="26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4" name="Google Shape;2714;p67"/>
              <p:cNvGrpSpPr/>
              <p:nvPr/>
            </p:nvGrpSpPr>
            <p:grpSpPr>
              <a:xfrm>
                <a:off x="6665039" y="887540"/>
                <a:ext cx="347155" cy="42632"/>
                <a:chOff x="6665039" y="847396"/>
                <a:chExt cx="347155" cy="42632"/>
              </a:xfrm>
            </p:grpSpPr>
            <p:sp>
              <p:nvSpPr>
                <p:cNvPr id="2715" name="Google Shape;2715;p67"/>
                <p:cNvSpPr/>
                <p:nvPr/>
              </p:nvSpPr>
              <p:spPr>
                <a:xfrm rot="-5400000">
                  <a:off x="6665057" y="847592"/>
                  <a:ext cx="42418" cy="42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0" extrusionOk="0">
                      <a:moveTo>
                        <a:pt x="1189" y="573"/>
                      </a:moveTo>
                      <a:cubicBezTo>
                        <a:pt x="1189" y="804"/>
                        <a:pt x="1050" y="1012"/>
                        <a:pt x="836" y="1100"/>
                      </a:cubicBezTo>
                      <a:cubicBezTo>
                        <a:pt x="622" y="1189"/>
                        <a:pt x="376" y="1140"/>
                        <a:pt x="212" y="977"/>
                      </a:cubicBezTo>
                      <a:cubicBezTo>
                        <a:pt x="49" y="812"/>
                        <a:pt x="1" y="566"/>
                        <a:pt x="89" y="352"/>
                      </a:cubicBezTo>
                      <a:cubicBezTo>
                        <a:pt x="178" y="140"/>
                        <a:pt x="387" y="0"/>
                        <a:pt x="619" y="0"/>
                      </a:cubicBezTo>
                      <a:cubicBezTo>
                        <a:pt x="934" y="2"/>
                        <a:pt x="1189" y="256"/>
                        <a:pt x="1189" y="5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67"/>
                <p:cNvSpPr/>
                <p:nvPr/>
              </p:nvSpPr>
              <p:spPr>
                <a:xfrm rot="-5400000">
                  <a:off x="6868852" y="745258"/>
                  <a:ext cx="41205" cy="24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" h="6881" extrusionOk="0">
                      <a:moveTo>
                        <a:pt x="1149" y="582"/>
                      </a:moveTo>
                      <a:lnTo>
                        <a:pt x="1149" y="6300"/>
                      </a:lnTo>
                      <a:cubicBezTo>
                        <a:pt x="1154" y="6619"/>
                        <a:pt x="896" y="6881"/>
                        <a:pt x="578" y="6881"/>
                      </a:cubicBezTo>
                      <a:cubicBezTo>
                        <a:pt x="258" y="6881"/>
                        <a:pt x="1" y="6619"/>
                        <a:pt x="5" y="6300"/>
                      </a:cubicBezTo>
                      <a:lnTo>
                        <a:pt x="5" y="582"/>
                      </a:lnTo>
                      <a:cubicBezTo>
                        <a:pt x="1" y="262"/>
                        <a:pt x="258" y="1"/>
                        <a:pt x="578" y="1"/>
                      </a:cubicBezTo>
                      <a:cubicBezTo>
                        <a:pt x="896" y="1"/>
                        <a:pt x="1154" y="262"/>
                        <a:pt x="1149" y="5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717" name="Google Shape;2717;p67"/>
          <p:cNvPicPr preferRelativeResize="0"/>
          <p:nvPr/>
        </p:nvPicPr>
        <p:blipFill rotWithShape="1">
          <a:blip r:embed="rId3">
            <a:alphaModFix/>
          </a:blip>
          <a:srcRect l="43644" r="10351"/>
          <a:stretch/>
        </p:blipFill>
        <p:spPr>
          <a:xfrm>
            <a:off x="5829968" y="1318981"/>
            <a:ext cx="1893900" cy="2315700"/>
          </a:xfrm>
          <a:prstGeom prst="roundRect">
            <a:avLst>
              <a:gd name="adj" fmla="val 2585"/>
            </a:avLst>
          </a:prstGeom>
          <a:noFill/>
          <a:ln>
            <a:noFill/>
          </a:ln>
        </p:spPr>
      </p:pic>
      <p:sp>
        <p:nvSpPr>
          <p:cNvPr id="2718" name="Google Shape;2718;p67"/>
          <p:cNvSpPr/>
          <p:nvPr/>
        </p:nvSpPr>
        <p:spPr>
          <a:xfrm flipH="1">
            <a:off x="881045" y="5053300"/>
            <a:ext cx="3848467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9" name="Google Shape;2719;p67"/>
          <p:cNvGrpSpPr/>
          <p:nvPr/>
        </p:nvGrpSpPr>
        <p:grpSpPr>
          <a:xfrm rot="3600063" flipH="1">
            <a:off x="2192546" y="4173760"/>
            <a:ext cx="1091377" cy="574702"/>
            <a:chOff x="1104000" y="3881850"/>
            <a:chExt cx="970600" cy="511125"/>
          </a:xfrm>
        </p:grpSpPr>
        <p:sp>
          <p:nvSpPr>
            <p:cNvPr id="2720" name="Google Shape;2720;p67"/>
            <p:cNvSpPr/>
            <p:nvPr/>
          </p:nvSpPr>
          <p:spPr>
            <a:xfrm>
              <a:off x="1104000" y="3881850"/>
              <a:ext cx="970600" cy="511125"/>
            </a:xfrm>
            <a:custGeom>
              <a:avLst/>
              <a:gdLst/>
              <a:ahLst/>
              <a:cxnLst/>
              <a:rect l="l" t="t" r="r" b="b"/>
              <a:pathLst>
                <a:path w="38824" h="20445" extrusionOk="0">
                  <a:moveTo>
                    <a:pt x="2531" y="1"/>
                  </a:moveTo>
                  <a:cubicBezTo>
                    <a:pt x="1135" y="1"/>
                    <a:pt x="0" y="1135"/>
                    <a:pt x="0" y="2531"/>
                  </a:cubicBezTo>
                  <a:lnTo>
                    <a:pt x="0" y="17886"/>
                  </a:lnTo>
                  <a:cubicBezTo>
                    <a:pt x="0" y="19282"/>
                    <a:pt x="1135" y="20445"/>
                    <a:pt x="2531" y="20445"/>
                  </a:cubicBezTo>
                  <a:lnTo>
                    <a:pt x="36265" y="20445"/>
                  </a:lnTo>
                  <a:cubicBezTo>
                    <a:pt x="37660" y="20445"/>
                    <a:pt x="38824" y="19282"/>
                    <a:pt x="38824" y="17886"/>
                  </a:cubicBezTo>
                  <a:lnTo>
                    <a:pt x="38824" y="2531"/>
                  </a:lnTo>
                  <a:cubicBezTo>
                    <a:pt x="38824" y="1135"/>
                    <a:pt x="37660" y="1"/>
                    <a:pt x="36265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7"/>
            <p:cNvSpPr/>
            <p:nvPr/>
          </p:nvSpPr>
          <p:spPr>
            <a:xfrm>
              <a:off x="1146900" y="4125500"/>
              <a:ext cx="892075" cy="23850"/>
            </a:xfrm>
            <a:custGeom>
              <a:avLst/>
              <a:gdLst/>
              <a:ahLst/>
              <a:cxnLst/>
              <a:rect l="l" t="t" r="r" b="b"/>
              <a:pathLst>
                <a:path w="35683" h="954" extrusionOk="0">
                  <a:moveTo>
                    <a:pt x="2036" y="0"/>
                  </a:moveTo>
                  <a:cubicBezTo>
                    <a:pt x="1571" y="0"/>
                    <a:pt x="1105" y="7"/>
                    <a:pt x="640" y="26"/>
                  </a:cubicBezTo>
                  <a:lnTo>
                    <a:pt x="582" y="26"/>
                  </a:lnTo>
                  <a:cubicBezTo>
                    <a:pt x="0" y="26"/>
                    <a:pt x="0" y="928"/>
                    <a:pt x="582" y="928"/>
                  </a:cubicBezTo>
                  <a:lnTo>
                    <a:pt x="30855" y="928"/>
                  </a:lnTo>
                  <a:cubicBezTo>
                    <a:pt x="31786" y="928"/>
                    <a:pt x="32716" y="953"/>
                    <a:pt x="33647" y="953"/>
                  </a:cubicBezTo>
                  <a:cubicBezTo>
                    <a:pt x="34112" y="953"/>
                    <a:pt x="34578" y="947"/>
                    <a:pt x="35043" y="928"/>
                  </a:cubicBezTo>
                  <a:lnTo>
                    <a:pt x="35101" y="928"/>
                  </a:lnTo>
                  <a:cubicBezTo>
                    <a:pt x="35683" y="928"/>
                    <a:pt x="35683" y="26"/>
                    <a:pt x="35101" y="26"/>
                  </a:cubicBezTo>
                  <a:lnTo>
                    <a:pt x="4828" y="26"/>
                  </a:lnTo>
                  <a:cubicBezTo>
                    <a:pt x="3897" y="26"/>
                    <a:pt x="2967" y="0"/>
                    <a:pt x="2036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7"/>
            <p:cNvSpPr/>
            <p:nvPr/>
          </p:nvSpPr>
          <p:spPr>
            <a:xfrm>
              <a:off x="1190525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6"/>
                    <a:pt x="116" y="2475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821" y="323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7"/>
            <p:cNvSpPr/>
            <p:nvPr/>
          </p:nvSpPr>
          <p:spPr>
            <a:xfrm>
              <a:off x="1232675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95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11" y="4509"/>
                    <a:pt x="2765" y="4509"/>
                  </a:cubicBezTo>
                  <a:cubicBezTo>
                    <a:pt x="3313" y="4509"/>
                    <a:pt x="3853" y="4258"/>
                    <a:pt x="4188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7"/>
            <p:cNvSpPr/>
            <p:nvPr/>
          </p:nvSpPr>
          <p:spPr>
            <a:xfrm>
              <a:off x="11650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7"/>
            <p:cNvSpPr/>
            <p:nvPr/>
          </p:nvSpPr>
          <p:spPr>
            <a:xfrm>
              <a:off x="1202700" y="3959525"/>
              <a:ext cx="111050" cy="61700"/>
            </a:xfrm>
            <a:custGeom>
              <a:avLst/>
              <a:gdLst/>
              <a:ahLst/>
              <a:cxnLst/>
              <a:rect l="l" t="t" r="r" b="b"/>
              <a:pathLst>
                <a:path w="4442" h="2468" extrusionOk="0">
                  <a:moveTo>
                    <a:pt x="538" y="1"/>
                  </a:moveTo>
                  <a:cubicBezTo>
                    <a:pt x="369" y="1"/>
                    <a:pt x="253" y="55"/>
                    <a:pt x="211" y="180"/>
                  </a:cubicBezTo>
                  <a:cubicBezTo>
                    <a:pt x="1" y="788"/>
                    <a:pt x="3362" y="2468"/>
                    <a:pt x="4189" y="2468"/>
                  </a:cubicBezTo>
                  <a:cubicBezTo>
                    <a:pt x="4390" y="2468"/>
                    <a:pt x="4441" y="2368"/>
                    <a:pt x="4253" y="2129"/>
                  </a:cubicBezTo>
                  <a:cubicBezTo>
                    <a:pt x="3789" y="1517"/>
                    <a:pt x="143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7"/>
            <p:cNvSpPr/>
            <p:nvPr/>
          </p:nvSpPr>
          <p:spPr>
            <a:xfrm>
              <a:off x="1402075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3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70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5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7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7"/>
            <p:cNvSpPr/>
            <p:nvPr/>
          </p:nvSpPr>
          <p:spPr>
            <a:xfrm>
              <a:off x="1444250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0" y="2937"/>
                  </a:lnTo>
                  <a:lnTo>
                    <a:pt x="1745" y="4188"/>
                  </a:lnTo>
                  <a:cubicBezTo>
                    <a:pt x="2053" y="4404"/>
                    <a:pt x="2411" y="4509"/>
                    <a:pt x="2764" y="4509"/>
                  </a:cubicBezTo>
                  <a:cubicBezTo>
                    <a:pt x="3312" y="4509"/>
                    <a:pt x="3852" y="4258"/>
                    <a:pt x="4188" y="3781"/>
                  </a:cubicBezTo>
                  <a:lnTo>
                    <a:pt x="4246" y="3664"/>
                  </a:lnTo>
                  <a:cubicBezTo>
                    <a:pt x="4799" y="2879"/>
                    <a:pt x="4624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7"/>
            <p:cNvSpPr/>
            <p:nvPr/>
          </p:nvSpPr>
          <p:spPr>
            <a:xfrm>
              <a:off x="1376625" y="394287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7"/>
            <p:cNvSpPr/>
            <p:nvPr/>
          </p:nvSpPr>
          <p:spPr>
            <a:xfrm>
              <a:off x="1414275" y="3959525"/>
              <a:ext cx="110300" cy="61700"/>
            </a:xfrm>
            <a:custGeom>
              <a:avLst/>
              <a:gdLst/>
              <a:ahLst/>
              <a:cxnLst/>
              <a:rect l="l" t="t" r="r" b="b"/>
              <a:pathLst>
                <a:path w="4412" h="2468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0" y="788"/>
                    <a:pt x="3343" y="2468"/>
                    <a:pt x="4162" y="2468"/>
                  </a:cubicBezTo>
                  <a:cubicBezTo>
                    <a:pt x="4362" y="2468"/>
                    <a:pt x="4412" y="2368"/>
                    <a:pt x="4224" y="2129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7"/>
            <p:cNvSpPr/>
            <p:nvPr/>
          </p:nvSpPr>
          <p:spPr>
            <a:xfrm>
              <a:off x="1613650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7"/>
            <p:cNvSpPr/>
            <p:nvPr/>
          </p:nvSpPr>
          <p:spPr>
            <a:xfrm>
              <a:off x="1655800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66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07" y="4509"/>
                    <a:pt x="2757" y="4509"/>
                  </a:cubicBezTo>
                  <a:cubicBezTo>
                    <a:pt x="3299" y="4509"/>
                    <a:pt x="3835" y="4258"/>
                    <a:pt x="4189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6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7"/>
            <p:cNvSpPr/>
            <p:nvPr/>
          </p:nvSpPr>
          <p:spPr>
            <a:xfrm>
              <a:off x="1588200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7"/>
            <p:cNvSpPr/>
            <p:nvPr/>
          </p:nvSpPr>
          <p:spPr>
            <a:xfrm>
              <a:off x="1625250" y="3959525"/>
              <a:ext cx="110900" cy="61700"/>
            </a:xfrm>
            <a:custGeom>
              <a:avLst/>
              <a:gdLst/>
              <a:ahLst/>
              <a:cxnLst/>
              <a:rect l="l" t="t" r="r" b="b"/>
              <a:pathLst>
                <a:path w="4436" h="2468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0" y="788"/>
                    <a:pt x="3357" y="2468"/>
                    <a:pt x="4183" y="2468"/>
                  </a:cubicBezTo>
                  <a:cubicBezTo>
                    <a:pt x="4385" y="2468"/>
                    <a:pt x="4435" y="2368"/>
                    <a:pt x="4247" y="2129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7"/>
            <p:cNvSpPr/>
            <p:nvPr/>
          </p:nvSpPr>
          <p:spPr>
            <a:xfrm>
              <a:off x="1825200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3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70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5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5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48" y="3114"/>
                    <a:pt x="6282" y="2795"/>
                  </a:cubicBezTo>
                  <a:lnTo>
                    <a:pt x="4567" y="1573"/>
                  </a:lnTo>
                  <a:lnTo>
                    <a:pt x="2793" y="323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7"/>
            <p:cNvSpPr/>
            <p:nvPr/>
          </p:nvSpPr>
          <p:spPr>
            <a:xfrm>
              <a:off x="1867375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1" y="2937"/>
                  </a:lnTo>
                  <a:lnTo>
                    <a:pt x="1745" y="4188"/>
                  </a:lnTo>
                  <a:cubicBezTo>
                    <a:pt x="2053" y="4404"/>
                    <a:pt x="2406" y="4509"/>
                    <a:pt x="2755" y="4509"/>
                  </a:cubicBezTo>
                  <a:cubicBezTo>
                    <a:pt x="3294" y="4509"/>
                    <a:pt x="3823" y="4258"/>
                    <a:pt x="4159" y="3781"/>
                  </a:cubicBezTo>
                  <a:lnTo>
                    <a:pt x="4246" y="3664"/>
                  </a:lnTo>
                  <a:cubicBezTo>
                    <a:pt x="4799" y="2879"/>
                    <a:pt x="4595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7"/>
            <p:cNvSpPr/>
            <p:nvPr/>
          </p:nvSpPr>
          <p:spPr>
            <a:xfrm>
              <a:off x="17997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3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7"/>
            <p:cNvSpPr/>
            <p:nvPr/>
          </p:nvSpPr>
          <p:spPr>
            <a:xfrm>
              <a:off x="1836800" y="3959525"/>
              <a:ext cx="110925" cy="61700"/>
            </a:xfrm>
            <a:custGeom>
              <a:avLst/>
              <a:gdLst/>
              <a:ahLst/>
              <a:cxnLst/>
              <a:rect l="l" t="t" r="r" b="b"/>
              <a:pathLst>
                <a:path w="4437" h="2468" extrusionOk="0">
                  <a:moveTo>
                    <a:pt x="562" y="1"/>
                  </a:moveTo>
                  <a:cubicBezTo>
                    <a:pt x="393" y="1"/>
                    <a:pt x="276" y="55"/>
                    <a:pt x="235" y="180"/>
                  </a:cubicBezTo>
                  <a:cubicBezTo>
                    <a:pt x="1" y="788"/>
                    <a:pt x="3358" y="2468"/>
                    <a:pt x="4184" y="2468"/>
                  </a:cubicBezTo>
                  <a:cubicBezTo>
                    <a:pt x="4385" y="2468"/>
                    <a:pt x="4436" y="2368"/>
                    <a:pt x="4248" y="2129"/>
                  </a:cubicBezTo>
                  <a:cubicBezTo>
                    <a:pt x="3808" y="1517"/>
                    <a:pt x="1455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7"/>
            <p:cNvSpPr/>
            <p:nvPr/>
          </p:nvSpPr>
          <p:spPr>
            <a:xfrm>
              <a:off x="1190525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5"/>
                    <a:pt x="116" y="2474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821" y="322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7"/>
            <p:cNvSpPr/>
            <p:nvPr/>
          </p:nvSpPr>
          <p:spPr>
            <a:xfrm>
              <a:off x="1232675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95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11" y="4510"/>
                    <a:pt x="2765" y="4510"/>
                  </a:cubicBezTo>
                  <a:cubicBezTo>
                    <a:pt x="3313" y="4510"/>
                    <a:pt x="3853" y="4259"/>
                    <a:pt x="4188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7"/>
            <p:cNvSpPr/>
            <p:nvPr/>
          </p:nvSpPr>
          <p:spPr>
            <a:xfrm>
              <a:off x="11650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7"/>
            <p:cNvSpPr/>
            <p:nvPr/>
          </p:nvSpPr>
          <p:spPr>
            <a:xfrm>
              <a:off x="1202725" y="4219075"/>
              <a:ext cx="111050" cy="61775"/>
            </a:xfrm>
            <a:custGeom>
              <a:avLst/>
              <a:gdLst/>
              <a:ahLst/>
              <a:cxnLst/>
              <a:rect l="l" t="t" r="r" b="b"/>
              <a:pathLst>
                <a:path w="4442" h="2471" extrusionOk="0">
                  <a:moveTo>
                    <a:pt x="537" y="1"/>
                  </a:moveTo>
                  <a:cubicBezTo>
                    <a:pt x="368" y="1"/>
                    <a:pt x="252" y="55"/>
                    <a:pt x="210" y="180"/>
                  </a:cubicBezTo>
                  <a:cubicBezTo>
                    <a:pt x="0" y="810"/>
                    <a:pt x="3348" y="2470"/>
                    <a:pt x="4183" y="2470"/>
                  </a:cubicBezTo>
                  <a:cubicBezTo>
                    <a:pt x="4389" y="2470"/>
                    <a:pt x="4442" y="2370"/>
                    <a:pt x="4252" y="2128"/>
                  </a:cubicBezTo>
                  <a:cubicBezTo>
                    <a:pt x="3788" y="1517"/>
                    <a:pt x="143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7"/>
            <p:cNvSpPr/>
            <p:nvPr/>
          </p:nvSpPr>
          <p:spPr>
            <a:xfrm>
              <a:off x="1402075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2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69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4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7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7"/>
            <p:cNvSpPr/>
            <p:nvPr/>
          </p:nvSpPr>
          <p:spPr>
            <a:xfrm>
              <a:off x="1444250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0" y="2938"/>
                  </a:lnTo>
                  <a:lnTo>
                    <a:pt x="1745" y="4189"/>
                  </a:lnTo>
                  <a:cubicBezTo>
                    <a:pt x="2053" y="4405"/>
                    <a:pt x="2411" y="4510"/>
                    <a:pt x="2764" y="4510"/>
                  </a:cubicBezTo>
                  <a:cubicBezTo>
                    <a:pt x="3312" y="4510"/>
                    <a:pt x="3852" y="4259"/>
                    <a:pt x="4188" y="3781"/>
                  </a:cubicBezTo>
                  <a:lnTo>
                    <a:pt x="4246" y="3665"/>
                  </a:lnTo>
                  <a:cubicBezTo>
                    <a:pt x="4799" y="2909"/>
                    <a:pt x="4624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7"/>
            <p:cNvSpPr/>
            <p:nvPr/>
          </p:nvSpPr>
          <p:spPr>
            <a:xfrm>
              <a:off x="1376625" y="420242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7"/>
            <p:cNvSpPr/>
            <p:nvPr/>
          </p:nvSpPr>
          <p:spPr>
            <a:xfrm>
              <a:off x="1414275" y="4219075"/>
              <a:ext cx="110350" cy="61775"/>
            </a:xfrm>
            <a:custGeom>
              <a:avLst/>
              <a:gdLst/>
              <a:ahLst/>
              <a:cxnLst/>
              <a:rect l="l" t="t" r="r" b="b"/>
              <a:pathLst>
                <a:path w="4414" h="2471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1" y="810"/>
                    <a:pt x="3330" y="2470"/>
                    <a:pt x="4158" y="2470"/>
                  </a:cubicBezTo>
                  <a:cubicBezTo>
                    <a:pt x="4361" y="2470"/>
                    <a:pt x="4413" y="2370"/>
                    <a:pt x="4224" y="2128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7"/>
            <p:cNvSpPr/>
            <p:nvPr/>
          </p:nvSpPr>
          <p:spPr>
            <a:xfrm>
              <a:off x="1613650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7"/>
            <p:cNvSpPr/>
            <p:nvPr/>
          </p:nvSpPr>
          <p:spPr>
            <a:xfrm>
              <a:off x="1655800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66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07" y="4510"/>
                    <a:pt x="2757" y="4510"/>
                  </a:cubicBezTo>
                  <a:cubicBezTo>
                    <a:pt x="3299" y="4510"/>
                    <a:pt x="3835" y="4259"/>
                    <a:pt x="4189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7"/>
            <p:cNvSpPr/>
            <p:nvPr/>
          </p:nvSpPr>
          <p:spPr>
            <a:xfrm>
              <a:off x="1588200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7"/>
            <p:cNvSpPr/>
            <p:nvPr/>
          </p:nvSpPr>
          <p:spPr>
            <a:xfrm>
              <a:off x="1625250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1" y="810"/>
                    <a:pt x="3344" y="2470"/>
                    <a:pt x="4178" y="2470"/>
                  </a:cubicBezTo>
                  <a:cubicBezTo>
                    <a:pt x="4384" y="2470"/>
                    <a:pt x="4437" y="2370"/>
                    <a:pt x="4247" y="2128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7"/>
            <p:cNvSpPr/>
            <p:nvPr/>
          </p:nvSpPr>
          <p:spPr>
            <a:xfrm>
              <a:off x="1825200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2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69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4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4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48" y="3143"/>
                    <a:pt x="6282" y="2794"/>
                  </a:cubicBezTo>
                  <a:lnTo>
                    <a:pt x="4567" y="1573"/>
                  </a:lnTo>
                  <a:lnTo>
                    <a:pt x="2793" y="322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7"/>
            <p:cNvSpPr/>
            <p:nvPr/>
          </p:nvSpPr>
          <p:spPr>
            <a:xfrm>
              <a:off x="1867375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1" y="2938"/>
                  </a:lnTo>
                  <a:lnTo>
                    <a:pt x="1745" y="4189"/>
                  </a:lnTo>
                  <a:cubicBezTo>
                    <a:pt x="2053" y="4405"/>
                    <a:pt x="2406" y="4510"/>
                    <a:pt x="2755" y="4510"/>
                  </a:cubicBezTo>
                  <a:cubicBezTo>
                    <a:pt x="3294" y="4510"/>
                    <a:pt x="3823" y="4259"/>
                    <a:pt x="4159" y="3781"/>
                  </a:cubicBezTo>
                  <a:lnTo>
                    <a:pt x="4246" y="3665"/>
                  </a:lnTo>
                  <a:cubicBezTo>
                    <a:pt x="4799" y="2909"/>
                    <a:pt x="4595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7"/>
            <p:cNvSpPr/>
            <p:nvPr/>
          </p:nvSpPr>
          <p:spPr>
            <a:xfrm>
              <a:off x="17997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2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7"/>
            <p:cNvSpPr/>
            <p:nvPr/>
          </p:nvSpPr>
          <p:spPr>
            <a:xfrm>
              <a:off x="1836825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2" y="1"/>
                    <a:pt x="275" y="55"/>
                    <a:pt x="234" y="180"/>
                  </a:cubicBezTo>
                  <a:cubicBezTo>
                    <a:pt x="0" y="810"/>
                    <a:pt x="3344" y="2470"/>
                    <a:pt x="4178" y="2470"/>
                  </a:cubicBezTo>
                  <a:cubicBezTo>
                    <a:pt x="4383" y="2470"/>
                    <a:pt x="4437" y="2370"/>
                    <a:pt x="4247" y="2128"/>
                  </a:cubicBezTo>
                  <a:cubicBezTo>
                    <a:pt x="3807" y="1517"/>
                    <a:pt x="1454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4" name="Google Shape;2754;p67"/>
          <p:cNvGrpSpPr/>
          <p:nvPr/>
        </p:nvGrpSpPr>
        <p:grpSpPr>
          <a:xfrm rot="-5400000" flipH="1">
            <a:off x="1413292" y="4224262"/>
            <a:ext cx="1091343" cy="574709"/>
            <a:chOff x="1104000" y="3881850"/>
            <a:chExt cx="970600" cy="511125"/>
          </a:xfrm>
        </p:grpSpPr>
        <p:sp>
          <p:nvSpPr>
            <p:cNvPr id="2755" name="Google Shape;2755;p67"/>
            <p:cNvSpPr/>
            <p:nvPr/>
          </p:nvSpPr>
          <p:spPr>
            <a:xfrm>
              <a:off x="1104000" y="3881850"/>
              <a:ext cx="970600" cy="511125"/>
            </a:xfrm>
            <a:custGeom>
              <a:avLst/>
              <a:gdLst/>
              <a:ahLst/>
              <a:cxnLst/>
              <a:rect l="l" t="t" r="r" b="b"/>
              <a:pathLst>
                <a:path w="38824" h="20445" extrusionOk="0">
                  <a:moveTo>
                    <a:pt x="2531" y="1"/>
                  </a:moveTo>
                  <a:cubicBezTo>
                    <a:pt x="1135" y="1"/>
                    <a:pt x="0" y="1135"/>
                    <a:pt x="0" y="2531"/>
                  </a:cubicBezTo>
                  <a:lnTo>
                    <a:pt x="0" y="17886"/>
                  </a:lnTo>
                  <a:cubicBezTo>
                    <a:pt x="0" y="19282"/>
                    <a:pt x="1135" y="20445"/>
                    <a:pt x="2531" y="20445"/>
                  </a:cubicBezTo>
                  <a:lnTo>
                    <a:pt x="36265" y="20445"/>
                  </a:lnTo>
                  <a:cubicBezTo>
                    <a:pt x="37660" y="20445"/>
                    <a:pt x="38824" y="19282"/>
                    <a:pt x="38824" y="17886"/>
                  </a:cubicBezTo>
                  <a:lnTo>
                    <a:pt x="38824" y="2531"/>
                  </a:lnTo>
                  <a:cubicBezTo>
                    <a:pt x="38824" y="1135"/>
                    <a:pt x="37660" y="1"/>
                    <a:pt x="36265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7"/>
            <p:cNvSpPr/>
            <p:nvPr/>
          </p:nvSpPr>
          <p:spPr>
            <a:xfrm>
              <a:off x="1146900" y="4125500"/>
              <a:ext cx="892075" cy="23850"/>
            </a:xfrm>
            <a:custGeom>
              <a:avLst/>
              <a:gdLst/>
              <a:ahLst/>
              <a:cxnLst/>
              <a:rect l="l" t="t" r="r" b="b"/>
              <a:pathLst>
                <a:path w="35683" h="954" extrusionOk="0">
                  <a:moveTo>
                    <a:pt x="2036" y="0"/>
                  </a:moveTo>
                  <a:cubicBezTo>
                    <a:pt x="1571" y="0"/>
                    <a:pt x="1105" y="7"/>
                    <a:pt x="640" y="26"/>
                  </a:cubicBezTo>
                  <a:lnTo>
                    <a:pt x="582" y="26"/>
                  </a:lnTo>
                  <a:cubicBezTo>
                    <a:pt x="0" y="26"/>
                    <a:pt x="0" y="928"/>
                    <a:pt x="582" y="928"/>
                  </a:cubicBezTo>
                  <a:lnTo>
                    <a:pt x="30855" y="928"/>
                  </a:lnTo>
                  <a:cubicBezTo>
                    <a:pt x="31786" y="928"/>
                    <a:pt x="32716" y="953"/>
                    <a:pt x="33647" y="953"/>
                  </a:cubicBezTo>
                  <a:cubicBezTo>
                    <a:pt x="34112" y="953"/>
                    <a:pt x="34578" y="947"/>
                    <a:pt x="35043" y="928"/>
                  </a:cubicBezTo>
                  <a:lnTo>
                    <a:pt x="35101" y="928"/>
                  </a:lnTo>
                  <a:cubicBezTo>
                    <a:pt x="35683" y="928"/>
                    <a:pt x="35683" y="26"/>
                    <a:pt x="35101" y="26"/>
                  </a:cubicBezTo>
                  <a:lnTo>
                    <a:pt x="4828" y="26"/>
                  </a:lnTo>
                  <a:cubicBezTo>
                    <a:pt x="3897" y="26"/>
                    <a:pt x="2967" y="0"/>
                    <a:pt x="2036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7"/>
            <p:cNvSpPr/>
            <p:nvPr/>
          </p:nvSpPr>
          <p:spPr>
            <a:xfrm>
              <a:off x="1190525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6"/>
                    <a:pt x="116" y="2475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821" y="323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7"/>
            <p:cNvSpPr/>
            <p:nvPr/>
          </p:nvSpPr>
          <p:spPr>
            <a:xfrm>
              <a:off x="1232675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95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11" y="4509"/>
                    <a:pt x="2765" y="4509"/>
                  </a:cubicBezTo>
                  <a:cubicBezTo>
                    <a:pt x="3313" y="4509"/>
                    <a:pt x="3853" y="4258"/>
                    <a:pt x="4188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7"/>
            <p:cNvSpPr/>
            <p:nvPr/>
          </p:nvSpPr>
          <p:spPr>
            <a:xfrm>
              <a:off x="11650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7"/>
            <p:cNvSpPr/>
            <p:nvPr/>
          </p:nvSpPr>
          <p:spPr>
            <a:xfrm>
              <a:off x="1202700" y="3959525"/>
              <a:ext cx="111050" cy="61700"/>
            </a:xfrm>
            <a:custGeom>
              <a:avLst/>
              <a:gdLst/>
              <a:ahLst/>
              <a:cxnLst/>
              <a:rect l="l" t="t" r="r" b="b"/>
              <a:pathLst>
                <a:path w="4442" h="2468" extrusionOk="0">
                  <a:moveTo>
                    <a:pt x="538" y="1"/>
                  </a:moveTo>
                  <a:cubicBezTo>
                    <a:pt x="369" y="1"/>
                    <a:pt x="253" y="55"/>
                    <a:pt x="211" y="180"/>
                  </a:cubicBezTo>
                  <a:cubicBezTo>
                    <a:pt x="1" y="788"/>
                    <a:pt x="3362" y="2468"/>
                    <a:pt x="4189" y="2468"/>
                  </a:cubicBezTo>
                  <a:cubicBezTo>
                    <a:pt x="4390" y="2468"/>
                    <a:pt x="4441" y="2368"/>
                    <a:pt x="4253" y="2129"/>
                  </a:cubicBezTo>
                  <a:cubicBezTo>
                    <a:pt x="3789" y="1517"/>
                    <a:pt x="143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7"/>
            <p:cNvSpPr/>
            <p:nvPr/>
          </p:nvSpPr>
          <p:spPr>
            <a:xfrm>
              <a:off x="1402075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3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70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5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7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7"/>
            <p:cNvSpPr/>
            <p:nvPr/>
          </p:nvSpPr>
          <p:spPr>
            <a:xfrm>
              <a:off x="1444250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0" y="2937"/>
                  </a:lnTo>
                  <a:lnTo>
                    <a:pt x="1745" y="4188"/>
                  </a:lnTo>
                  <a:cubicBezTo>
                    <a:pt x="2053" y="4404"/>
                    <a:pt x="2411" y="4509"/>
                    <a:pt x="2764" y="4509"/>
                  </a:cubicBezTo>
                  <a:cubicBezTo>
                    <a:pt x="3312" y="4509"/>
                    <a:pt x="3852" y="4258"/>
                    <a:pt x="4188" y="3781"/>
                  </a:cubicBezTo>
                  <a:lnTo>
                    <a:pt x="4246" y="3664"/>
                  </a:lnTo>
                  <a:cubicBezTo>
                    <a:pt x="4799" y="2879"/>
                    <a:pt x="4624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7"/>
            <p:cNvSpPr/>
            <p:nvPr/>
          </p:nvSpPr>
          <p:spPr>
            <a:xfrm>
              <a:off x="1376625" y="394287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7"/>
            <p:cNvSpPr/>
            <p:nvPr/>
          </p:nvSpPr>
          <p:spPr>
            <a:xfrm>
              <a:off x="1414275" y="3959525"/>
              <a:ext cx="110300" cy="61700"/>
            </a:xfrm>
            <a:custGeom>
              <a:avLst/>
              <a:gdLst/>
              <a:ahLst/>
              <a:cxnLst/>
              <a:rect l="l" t="t" r="r" b="b"/>
              <a:pathLst>
                <a:path w="4412" h="2468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0" y="788"/>
                    <a:pt x="3343" y="2468"/>
                    <a:pt x="4162" y="2468"/>
                  </a:cubicBezTo>
                  <a:cubicBezTo>
                    <a:pt x="4362" y="2468"/>
                    <a:pt x="4412" y="2368"/>
                    <a:pt x="4224" y="2129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7"/>
            <p:cNvSpPr/>
            <p:nvPr/>
          </p:nvSpPr>
          <p:spPr>
            <a:xfrm>
              <a:off x="1613650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7"/>
            <p:cNvSpPr/>
            <p:nvPr/>
          </p:nvSpPr>
          <p:spPr>
            <a:xfrm>
              <a:off x="1655800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66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07" y="4509"/>
                    <a:pt x="2757" y="4509"/>
                  </a:cubicBezTo>
                  <a:cubicBezTo>
                    <a:pt x="3299" y="4509"/>
                    <a:pt x="3835" y="4258"/>
                    <a:pt x="4189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6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7"/>
            <p:cNvSpPr/>
            <p:nvPr/>
          </p:nvSpPr>
          <p:spPr>
            <a:xfrm>
              <a:off x="1588200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7"/>
            <p:cNvSpPr/>
            <p:nvPr/>
          </p:nvSpPr>
          <p:spPr>
            <a:xfrm>
              <a:off x="1625250" y="3959525"/>
              <a:ext cx="110900" cy="61700"/>
            </a:xfrm>
            <a:custGeom>
              <a:avLst/>
              <a:gdLst/>
              <a:ahLst/>
              <a:cxnLst/>
              <a:rect l="l" t="t" r="r" b="b"/>
              <a:pathLst>
                <a:path w="4436" h="2468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0" y="788"/>
                    <a:pt x="3357" y="2468"/>
                    <a:pt x="4183" y="2468"/>
                  </a:cubicBezTo>
                  <a:cubicBezTo>
                    <a:pt x="4385" y="2468"/>
                    <a:pt x="4435" y="2368"/>
                    <a:pt x="4247" y="2129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7"/>
            <p:cNvSpPr/>
            <p:nvPr/>
          </p:nvSpPr>
          <p:spPr>
            <a:xfrm>
              <a:off x="1825200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3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70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5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5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48" y="3114"/>
                    <a:pt x="6282" y="2795"/>
                  </a:cubicBezTo>
                  <a:lnTo>
                    <a:pt x="4567" y="1573"/>
                  </a:lnTo>
                  <a:lnTo>
                    <a:pt x="2793" y="323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7"/>
            <p:cNvSpPr/>
            <p:nvPr/>
          </p:nvSpPr>
          <p:spPr>
            <a:xfrm>
              <a:off x="1867375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1" y="2937"/>
                  </a:lnTo>
                  <a:lnTo>
                    <a:pt x="1745" y="4188"/>
                  </a:lnTo>
                  <a:cubicBezTo>
                    <a:pt x="2053" y="4404"/>
                    <a:pt x="2406" y="4509"/>
                    <a:pt x="2755" y="4509"/>
                  </a:cubicBezTo>
                  <a:cubicBezTo>
                    <a:pt x="3294" y="4509"/>
                    <a:pt x="3823" y="4258"/>
                    <a:pt x="4159" y="3781"/>
                  </a:cubicBezTo>
                  <a:lnTo>
                    <a:pt x="4246" y="3664"/>
                  </a:lnTo>
                  <a:cubicBezTo>
                    <a:pt x="4799" y="2879"/>
                    <a:pt x="4595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7"/>
            <p:cNvSpPr/>
            <p:nvPr/>
          </p:nvSpPr>
          <p:spPr>
            <a:xfrm>
              <a:off x="17997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3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7"/>
            <p:cNvSpPr/>
            <p:nvPr/>
          </p:nvSpPr>
          <p:spPr>
            <a:xfrm>
              <a:off x="1836800" y="3959525"/>
              <a:ext cx="110925" cy="61700"/>
            </a:xfrm>
            <a:custGeom>
              <a:avLst/>
              <a:gdLst/>
              <a:ahLst/>
              <a:cxnLst/>
              <a:rect l="l" t="t" r="r" b="b"/>
              <a:pathLst>
                <a:path w="4437" h="2468" extrusionOk="0">
                  <a:moveTo>
                    <a:pt x="562" y="1"/>
                  </a:moveTo>
                  <a:cubicBezTo>
                    <a:pt x="393" y="1"/>
                    <a:pt x="276" y="55"/>
                    <a:pt x="235" y="180"/>
                  </a:cubicBezTo>
                  <a:cubicBezTo>
                    <a:pt x="1" y="788"/>
                    <a:pt x="3358" y="2468"/>
                    <a:pt x="4184" y="2468"/>
                  </a:cubicBezTo>
                  <a:cubicBezTo>
                    <a:pt x="4385" y="2468"/>
                    <a:pt x="4436" y="2368"/>
                    <a:pt x="4248" y="2129"/>
                  </a:cubicBezTo>
                  <a:cubicBezTo>
                    <a:pt x="3808" y="1517"/>
                    <a:pt x="1455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7"/>
            <p:cNvSpPr/>
            <p:nvPr/>
          </p:nvSpPr>
          <p:spPr>
            <a:xfrm>
              <a:off x="1190525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5"/>
                    <a:pt x="116" y="2474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821" y="322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7"/>
            <p:cNvSpPr/>
            <p:nvPr/>
          </p:nvSpPr>
          <p:spPr>
            <a:xfrm>
              <a:off x="1232675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95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11" y="4510"/>
                    <a:pt x="2765" y="4510"/>
                  </a:cubicBezTo>
                  <a:cubicBezTo>
                    <a:pt x="3313" y="4510"/>
                    <a:pt x="3853" y="4259"/>
                    <a:pt x="4188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7"/>
            <p:cNvSpPr/>
            <p:nvPr/>
          </p:nvSpPr>
          <p:spPr>
            <a:xfrm>
              <a:off x="11650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7"/>
            <p:cNvSpPr/>
            <p:nvPr/>
          </p:nvSpPr>
          <p:spPr>
            <a:xfrm>
              <a:off x="1202725" y="4219075"/>
              <a:ext cx="111050" cy="61775"/>
            </a:xfrm>
            <a:custGeom>
              <a:avLst/>
              <a:gdLst/>
              <a:ahLst/>
              <a:cxnLst/>
              <a:rect l="l" t="t" r="r" b="b"/>
              <a:pathLst>
                <a:path w="4442" h="2471" extrusionOk="0">
                  <a:moveTo>
                    <a:pt x="537" y="1"/>
                  </a:moveTo>
                  <a:cubicBezTo>
                    <a:pt x="368" y="1"/>
                    <a:pt x="252" y="55"/>
                    <a:pt x="210" y="180"/>
                  </a:cubicBezTo>
                  <a:cubicBezTo>
                    <a:pt x="0" y="810"/>
                    <a:pt x="3348" y="2470"/>
                    <a:pt x="4183" y="2470"/>
                  </a:cubicBezTo>
                  <a:cubicBezTo>
                    <a:pt x="4389" y="2470"/>
                    <a:pt x="4442" y="2370"/>
                    <a:pt x="4252" y="2128"/>
                  </a:cubicBezTo>
                  <a:cubicBezTo>
                    <a:pt x="3788" y="1517"/>
                    <a:pt x="143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7"/>
            <p:cNvSpPr/>
            <p:nvPr/>
          </p:nvSpPr>
          <p:spPr>
            <a:xfrm>
              <a:off x="1402075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2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69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4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7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7"/>
            <p:cNvSpPr/>
            <p:nvPr/>
          </p:nvSpPr>
          <p:spPr>
            <a:xfrm>
              <a:off x="1444250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0" y="2938"/>
                  </a:lnTo>
                  <a:lnTo>
                    <a:pt x="1745" y="4189"/>
                  </a:lnTo>
                  <a:cubicBezTo>
                    <a:pt x="2053" y="4405"/>
                    <a:pt x="2411" y="4510"/>
                    <a:pt x="2764" y="4510"/>
                  </a:cubicBezTo>
                  <a:cubicBezTo>
                    <a:pt x="3312" y="4510"/>
                    <a:pt x="3852" y="4259"/>
                    <a:pt x="4188" y="3781"/>
                  </a:cubicBezTo>
                  <a:lnTo>
                    <a:pt x="4246" y="3665"/>
                  </a:lnTo>
                  <a:cubicBezTo>
                    <a:pt x="4799" y="2909"/>
                    <a:pt x="4624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7"/>
            <p:cNvSpPr/>
            <p:nvPr/>
          </p:nvSpPr>
          <p:spPr>
            <a:xfrm>
              <a:off x="1376625" y="420242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7"/>
            <p:cNvSpPr/>
            <p:nvPr/>
          </p:nvSpPr>
          <p:spPr>
            <a:xfrm>
              <a:off x="1414275" y="4219075"/>
              <a:ext cx="110350" cy="61775"/>
            </a:xfrm>
            <a:custGeom>
              <a:avLst/>
              <a:gdLst/>
              <a:ahLst/>
              <a:cxnLst/>
              <a:rect l="l" t="t" r="r" b="b"/>
              <a:pathLst>
                <a:path w="4414" h="2471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1" y="810"/>
                    <a:pt x="3330" y="2470"/>
                    <a:pt x="4158" y="2470"/>
                  </a:cubicBezTo>
                  <a:cubicBezTo>
                    <a:pt x="4361" y="2470"/>
                    <a:pt x="4413" y="2370"/>
                    <a:pt x="4224" y="2128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7"/>
            <p:cNvSpPr/>
            <p:nvPr/>
          </p:nvSpPr>
          <p:spPr>
            <a:xfrm>
              <a:off x="1613650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7"/>
            <p:cNvSpPr/>
            <p:nvPr/>
          </p:nvSpPr>
          <p:spPr>
            <a:xfrm>
              <a:off x="1655800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66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07" y="4510"/>
                    <a:pt x="2757" y="4510"/>
                  </a:cubicBezTo>
                  <a:cubicBezTo>
                    <a:pt x="3299" y="4510"/>
                    <a:pt x="3835" y="4259"/>
                    <a:pt x="4189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7"/>
            <p:cNvSpPr/>
            <p:nvPr/>
          </p:nvSpPr>
          <p:spPr>
            <a:xfrm>
              <a:off x="1588200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7"/>
            <p:cNvSpPr/>
            <p:nvPr/>
          </p:nvSpPr>
          <p:spPr>
            <a:xfrm>
              <a:off x="1625250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1" y="810"/>
                    <a:pt x="3344" y="2470"/>
                    <a:pt x="4178" y="2470"/>
                  </a:cubicBezTo>
                  <a:cubicBezTo>
                    <a:pt x="4384" y="2470"/>
                    <a:pt x="4437" y="2370"/>
                    <a:pt x="4247" y="2128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7"/>
            <p:cNvSpPr/>
            <p:nvPr/>
          </p:nvSpPr>
          <p:spPr>
            <a:xfrm>
              <a:off x="1825200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2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69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4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4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48" y="3143"/>
                    <a:pt x="6282" y="2794"/>
                  </a:cubicBezTo>
                  <a:lnTo>
                    <a:pt x="4567" y="1573"/>
                  </a:lnTo>
                  <a:lnTo>
                    <a:pt x="2793" y="322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7"/>
            <p:cNvSpPr/>
            <p:nvPr/>
          </p:nvSpPr>
          <p:spPr>
            <a:xfrm>
              <a:off x="1867375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1" y="2938"/>
                  </a:lnTo>
                  <a:lnTo>
                    <a:pt x="1745" y="4189"/>
                  </a:lnTo>
                  <a:cubicBezTo>
                    <a:pt x="2053" y="4405"/>
                    <a:pt x="2406" y="4510"/>
                    <a:pt x="2755" y="4510"/>
                  </a:cubicBezTo>
                  <a:cubicBezTo>
                    <a:pt x="3294" y="4510"/>
                    <a:pt x="3823" y="4259"/>
                    <a:pt x="4159" y="3781"/>
                  </a:cubicBezTo>
                  <a:lnTo>
                    <a:pt x="4246" y="3665"/>
                  </a:lnTo>
                  <a:cubicBezTo>
                    <a:pt x="4799" y="2909"/>
                    <a:pt x="4595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7"/>
            <p:cNvSpPr/>
            <p:nvPr/>
          </p:nvSpPr>
          <p:spPr>
            <a:xfrm>
              <a:off x="17997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2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7"/>
            <p:cNvSpPr/>
            <p:nvPr/>
          </p:nvSpPr>
          <p:spPr>
            <a:xfrm>
              <a:off x="1836825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2" y="1"/>
                    <a:pt x="275" y="55"/>
                    <a:pt x="234" y="180"/>
                  </a:cubicBezTo>
                  <a:cubicBezTo>
                    <a:pt x="0" y="810"/>
                    <a:pt x="3344" y="2470"/>
                    <a:pt x="4178" y="2470"/>
                  </a:cubicBezTo>
                  <a:cubicBezTo>
                    <a:pt x="4383" y="2470"/>
                    <a:pt x="4437" y="2370"/>
                    <a:pt x="4247" y="2128"/>
                  </a:cubicBezTo>
                  <a:cubicBezTo>
                    <a:pt x="3807" y="1517"/>
                    <a:pt x="1454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9" name="Google Shape;2789;p67"/>
          <p:cNvGrpSpPr/>
          <p:nvPr/>
        </p:nvGrpSpPr>
        <p:grpSpPr>
          <a:xfrm rot="7443102" flipH="1">
            <a:off x="4040580" y="4910461"/>
            <a:ext cx="174907" cy="188420"/>
            <a:chOff x="4572900" y="1559200"/>
            <a:chExt cx="109050" cy="117475"/>
          </a:xfrm>
        </p:grpSpPr>
        <p:sp>
          <p:nvSpPr>
            <p:cNvPr id="2790" name="Google Shape;2790;p67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7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7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67"/>
          <p:cNvGrpSpPr/>
          <p:nvPr/>
        </p:nvGrpSpPr>
        <p:grpSpPr>
          <a:xfrm flipH="1">
            <a:off x="3845404" y="4890178"/>
            <a:ext cx="200432" cy="161573"/>
            <a:chOff x="4786025" y="1663100"/>
            <a:chExt cx="124950" cy="100725"/>
          </a:xfrm>
        </p:grpSpPr>
        <p:sp>
          <p:nvSpPr>
            <p:cNvPr id="2794" name="Google Shape;2794;p67"/>
            <p:cNvSpPr/>
            <p:nvPr/>
          </p:nvSpPr>
          <p:spPr>
            <a:xfrm>
              <a:off x="4830950" y="1688875"/>
              <a:ext cx="80025" cy="74950"/>
            </a:xfrm>
            <a:custGeom>
              <a:avLst/>
              <a:gdLst/>
              <a:ahLst/>
              <a:cxnLst/>
              <a:rect l="l" t="t" r="r" b="b"/>
              <a:pathLst>
                <a:path w="3201" h="2998" extrusionOk="0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7"/>
            <p:cNvSpPr/>
            <p:nvPr/>
          </p:nvSpPr>
          <p:spPr>
            <a:xfrm>
              <a:off x="4786025" y="1663100"/>
              <a:ext cx="80025" cy="75100"/>
            </a:xfrm>
            <a:custGeom>
              <a:avLst/>
              <a:gdLst/>
              <a:ahLst/>
              <a:cxnLst/>
              <a:rect l="l" t="t" r="r" b="b"/>
              <a:pathLst>
                <a:path w="3201" h="3004" extrusionOk="0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7"/>
            <p:cNvSpPr/>
            <p:nvPr/>
          </p:nvSpPr>
          <p:spPr>
            <a:xfrm>
              <a:off x="4811000" y="1674025"/>
              <a:ext cx="74050" cy="41325"/>
            </a:xfrm>
            <a:custGeom>
              <a:avLst/>
              <a:gdLst/>
              <a:ahLst/>
              <a:cxnLst/>
              <a:rect l="l" t="t" r="r" b="b"/>
              <a:pathLst>
                <a:path w="2962" h="1653" extrusionOk="0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67"/>
          <p:cNvGrpSpPr/>
          <p:nvPr/>
        </p:nvGrpSpPr>
        <p:grpSpPr>
          <a:xfrm rot="7443102" flipH="1">
            <a:off x="3628455" y="4910461"/>
            <a:ext cx="174907" cy="188420"/>
            <a:chOff x="4572900" y="1559200"/>
            <a:chExt cx="109050" cy="117475"/>
          </a:xfrm>
        </p:grpSpPr>
        <p:sp>
          <p:nvSpPr>
            <p:cNvPr id="2798" name="Google Shape;2798;p67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7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7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67"/>
          <p:cNvGrpSpPr/>
          <p:nvPr/>
        </p:nvGrpSpPr>
        <p:grpSpPr>
          <a:xfrm rot="5400000">
            <a:off x="2941084" y="277992"/>
            <a:ext cx="861907" cy="1122771"/>
            <a:chOff x="758050" y="1451100"/>
            <a:chExt cx="553925" cy="721575"/>
          </a:xfrm>
        </p:grpSpPr>
        <p:sp>
          <p:nvSpPr>
            <p:cNvPr id="2802" name="Google Shape;2802;p67"/>
            <p:cNvSpPr/>
            <p:nvPr/>
          </p:nvSpPr>
          <p:spPr>
            <a:xfrm>
              <a:off x="871450" y="1756250"/>
              <a:ext cx="246575" cy="213150"/>
            </a:xfrm>
            <a:custGeom>
              <a:avLst/>
              <a:gdLst/>
              <a:ahLst/>
              <a:cxnLst/>
              <a:rect l="l" t="t" r="r" b="b"/>
              <a:pathLst>
                <a:path w="9863" h="8526" extrusionOk="0">
                  <a:moveTo>
                    <a:pt x="7189" y="373"/>
                  </a:moveTo>
                  <a:lnTo>
                    <a:pt x="9446" y="4252"/>
                  </a:lnTo>
                  <a:lnTo>
                    <a:pt x="7189" y="8153"/>
                  </a:lnTo>
                  <a:lnTo>
                    <a:pt x="2696" y="8153"/>
                  </a:lnTo>
                  <a:lnTo>
                    <a:pt x="439" y="4252"/>
                  </a:lnTo>
                  <a:lnTo>
                    <a:pt x="2696" y="373"/>
                  </a:lnTo>
                  <a:close/>
                  <a:moveTo>
                    <a:pt x="2477" y="1"/>
                  </a:moveTo>
                  <a:lnTo>
                    <a:pt x="1" y="4252"/>
                  </a:lnTo>
                  <a:lnTo>
                    <a:pt x="2477" y="8526"/>
                  </a:lnTo>
                  <a:lnTo>
                    <a:pt x="7408" y="8526"/>
                  </a:lnTo>
                  <a:lnTo>
                    <a:pt x="9863" y="4252"/>
                  </a:lnTo>
                  <a:lnTo>
                    <a:pt x="7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7"/>
            <p:cNvSpPr/>
            <p:nvPr/>
          </p:nvSpPr>
          <p:spPr>
            <a:xfrm>
              <a:off x="873100" y="1961175"/>
              <a:ext cx="244925" cy="211500"/>
            </a:xfrm>
            <a:custGeom>
              <a:avLst/>
              <a:gdLst/>
              <a:ahLst/>
              <a:cxnLst/>
              <a:rect l="l" t="t" r="r" b="b"/>
              <a:pathLst>
                <a:path w="9797" h="8460" extrusionOk="0">
                  <a:moveTo>
                    <a:pt x="2411" y="0"/>
                  </a:moveTo>
                  <a:lnTo>
                    <a:pt x="1" y="4186"/>
                  </a:lnTo>
                  <a:lnTo>
                    <a:pt x="307" y="4383"/>
                  </a:lnTo>
                  <a:lnTo>
                    <a:pt x="2630" y="373"/>
                  </a:lnTo>
                  <a:lnTo>
                    <a:pt x="7123" y="373"/>
                  </a:lnTo>
                  <a:lnTo>
                    <a:pt x="9380" y="4273"/>
                  </a:lnTo>
                  <a:lnTo>
                    <a:pt x="7057" y="8262"/>
                  </a:lnTo>
                  <a:lnTo>
                    <a:pt x="7386" y="8459"/>
                  </a:lnTo>
                  <a:lnTo>
                    <a:pt x="9797" y="4273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7"/>
            <p:cNvSpPr/>
            <p:nvPr/>
          </p:nvSpPr>
          <p:spPr>
            <a:xfrm>
              <a:off x="1049525" y="1859250"/>
              <a:ext cx="244925" cy="211525"/>
            </a:xfrm>
            <a:custGeom>
              <a:avLst/>
              <a:gdLst/>
              <a:ahLst/>
              <a:cxnLst/>
              <a:rect l="l" t="t" r="r" b="b"/>
              <a:pathLst>
                <a:path w="9797" h="8461" extrusionOk="0">
                  <a:moveTo>
                    <a:pt x="2455" y="1"/>
                  </a:moveTo>
                  <a:lnTo>
                    <a:pt x="0" y="4274"/>
                  </a:lnTo>
                  <a:lnTo>
                    <a:pt x="2411" y="8460"/>
                  </a:lnTo>
                  <a:lnTo>
                    <a:pt x="2740" y="8263"/>
                  </a:lnTo>
                  <a:lnTo>
                    <a:pt x="417" y="4274"/>
                  </a:lnTo>
                  <a:lnTo>
                    <a:pt x="2674" y="373"/>
                  </a:lnTo>
                  <a:lnTo>
                    <a:pt x="7166" y="373"/>
                  </a:lnTo>
                  <a:lnTo>
                    <a:pt x="9467" y="4362"/>
                  </a:lnTo>
                  <a:lnTo>
                    <a:pt x="9796" y="4187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7"/>
            <p:cNvSpPr/>
            <p:nvPr/>
          </p:nvSpPr>
          <p:spPr>
            <a:xfrm>
              <a:off x="758050" y="1656000"/>
              <a:ext cx="182475" cy="211500"/>
            </a:xfrm>
            <a:custGeom>
              <a:avLst/>
              <a:gdLst/>
              <a:ahLst/>
              <a:cxnLst/>
              <a:rect l="l" t="t" r="r" b="b"/>
              <a:pathLst>
                <a:path w="7299" h="8460" extrusionOk="0">
                  <a:moveTo>
                    <a:pt x="4887" y="0"/>
                  </a:moveTo>
                  <a:lnTo>
                    <a:pt x="4559" y="198"/>
                  </a:lnTo>
                  <a:lnTo>
                    <a:pt x="6860" y="4186"/>
                  </a:lnTo>
                  <a:lnTo>
                    <a:pt x="4603" y="8087"/>
                  </a:lnTo>
                  <a:lnTo>
                    <a:pt x="0" y="8087"/>
                  </a:lnTo>
                  <a:lnTo>
                    <a:pt x="0" y="8460"/>
                  </a:lnTo>
                  <a:lnTo>
                    <a:pt x="4822" y="8460"/>
                  </a:lnTo>
                  <a:lnTo>
                    <a:pt x="7298" y="4186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7"/>
            <p:cNvSpPr/>
            <p:nvPr/>
          </p:nvSpPr>
          <p:spPr>
            <a:xfrm>
              <a:off x="1049525" y="1653800"/>
              <a:ext cx="246550" cy="213700"/>
            </a:xfrm>
            <a:custGeom>
              <a:avLst/>
              <a:gdLst/>
              <a:ahLst/>
              <a:cxnLst/>
              <a:rect l="l" t="t" r="r" b="b"/>
              <a:pathLst>
                <a:path w="9862" h="8548" extrusionOk="0">
                  <a:moveTo>
                    <a:pt x="7166" y="373"/>
                  </a:moveTo>
                  <a:lnTo>
                    <a:pt x="9424" y="4274"/>
                  </a:lnTo>
                  <a:lnTo>
                    <a:pt x="7166" y="8175"/>
                  </a:lnTo>
                  <a:lnTo>
                    <a:pt x="2674" y="8175"/>
                  </a:lnTo>
                  <a:lnTo>
                    <a:pt x="417" y="4274"/>
                  </a:lnTo>
                  <a:lnTo>
                    <a:pt x="2674" y="373"/>
                  </a:lnTo>
                  <a:close/>
                  <a:moveTo>
                    <a:pt x="2455" y="1"/>
                  </a:moveTo>
                  <a:lnTo>
                    <a:pt x="0" y="4274"/>
                  </a:lnTo>
                  <a:lnTo>
                    <a:pt x="2455" y="8548"/>
                  </a:lnTo>
                  <a:lnTo>
                    <a:pt x="7386" y="8548"/>
                  </a:lnTo>
                  <a:lnTo>
                    <a:pt x="9862" y="4274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7"/>
            <p:cNvSpPr/>
            <p:nvPr/>
          </p:nvSpPr>
          <p:spPr>
            <a:xfrm>
              <a:off x="1049525" y="1451100"/>
              <a:ext cx="244925" cy="210950"/>
            </a:xfrm>
            <a:custGeom>
              <a:avLst/>
              <a:gdLst/>
              <a:ahLst/>
              <a:cxnLst/>
              <a:rect l="l" t="t" r="r" b="b"/>
              <a:pathLst>
                <a:path w="9797" h="8438" extrusionOk="0">
                  <a:moveTo>
                    <a:pt x="2411" y="0"/>
                  </a:moveTo>
                  <a:lnTo>
                    <a:pt x="0" y="4164"/>
                  </a:lnTo>
                  <a:lnTo>
                    <a:pt x="2455" y="8437"/>
                  </a:lnTo>
                  <a:lnTo>
                    <a:pt x="7386" y="8437"/>
                  </a:lnTo>
                  <a:lnTo>
                    <a:pt x="9796" y="4274"/>
                  </a:lnTo>
                  <a:lnTo>
                    <a:pt x="9467" y="4076"/>
                  </a:lnTo>
                  <a:lnTo>
                    <a:pt x="7166" y="8065"/>
                  </a:lnTo>
                  <a:lnTo>
                    <a:pt x="2674" y="8065"/>
                  </a:lnTo>
                  <a:lnTo>
                    <a:pt x="417" y="4164"/>
                  </a:lnTo>
                  <a:lnTo>
                    <a:pt x="2740" y="176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7"/>
            <p:cNvSpPr/>
            <p:nvPr/>
          </p:nvSpPr>
          <p:spPr>
            <a:xfrm>
              <a:off x="855575" y="1841725"/>
              <a:ext cx="42750" cy="42225"/>
            </a:xfrm>
            <a:custGeom>
              <a:avLst/>
              <a:gdLst/>
              <a:ahLst/>
              <a:cxnLst/>
              <a:rect l="l" t="t" r="r" b="b"/>
              <a:pathLst>
                <a:path w="1710" h="1689" extrusionOk="0">
                  <a:moveTo>
                    <a:pt x="855" y="1"/>
                  </a:moveTo>
                  <a:cubicBezTo>
                    <a:pt x="395" y="1"/>
                    <a:pt x="0" y="373"/>
                    <a:pt x="0" y="833"/>
                  </a:cubicBezTo>
                  <a:cubicBezTo>
                    <a:pt x="0" y="1316"/>
                    <a:pt x="395" y="1688"/>
                    <a:pt x="855" y="1688"/>
                  </a:cubicBezTo>
                  <a:cubicBezTo>
                    <a:pt x="1315" y="1688"/>
                    <a:pt x="1710" y="1316"/>
                    <a:pt x="1710" y="833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7"/>
            <p:cNvSpPr/>
            <p:nvPr/>
          </p:nvSpPr>
          <p:spPr>
            <a:xfrm>
              <a:off x="10917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7"/>
            <p:cNvSpPr/>
            <p:nvPr/>
          </p:nvSpPr>
          <p:spPr>
            <a:xfrm>
              <a:off x="913650" y="194472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1"/>
                  </a:moveTo>
                  <a:cubicBezTo>
                    <a:pt x="373" y="1"/>
                    <a:pt x="0" y="373"/>
                    <a:pt x="0" y="855"/>
                  </a:cubicBezTo>
                  <a:cubicBezTo>
                    <a:pt x="0" y="1316"/>
                    <a:pt x="373" y="1710"/>
                    <a:pt x="855" y="1710"/>
                  </a:cubicBezTo>
                  <a:cubicBezTo>
                    <a:pt x="1315" y="1710"/>
                    <a:pt x="1710" y="1316"/>
                    <a:pt x="1710" y="855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7"/>
            <p:cNvSpPr/>
            <p:nvPr/>
          </p:nvSpPr>
          <p:spPr>
            <a:xfrm>
              <a:off x="913650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15"/>
                    <a:pt x="373" y="1710"/>
                    <a:pt x="855" y="1710"/>
                  </a:cubicBezTo>
                  <a:cubicBezTo>
                    <a:pt x="1315" y="1710"/>
                    <a:pt x="1710" y="1315"/>
                    <a:pt x="1710" y="855"/>
                  </a:cubicBezTo>
                  <a:cubicBezTo>
                    <a:pt x="1710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7"/>
            <p:cNvSpPr/>
            <p:nvPr/>
          </p:nvSpPr>
          <p:spPr>
            <a:xfrm>
              <a:off x="1033625" y="19447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1"/>
                  </a:moveTo>
                  <a:cubicBezTo>
                    <a:pt x="373" y="1"/>
                    <a:pt x="1" y="373"/>
                    <a:pt x="1" y="855"/>
                  </a:cubicBezTo>
                  <a:cubicBezTo>
                    <a:pt x="1" y="1316"/>
                    <a:pt x="373" y="1710"/>
                    <a:pt x="855" y="1710"/>
                  </a:cubicBezTo>
                  <a:cubicBezTo>
                    <a:pt x="1316" y="1710"/>
                    <a:pt x="1688" y="1316"/>
                    <a:pt x="1688" y="855"/>
                  </a:cubicBezTo>
                  <a:cubicBezTo>
                    <a:pt x="1688" y="373"/>
                    <a:pt x="1316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7"/>
            <p:cNvSpPr/>
            <p:nvPr/>
          </p:nvSpPr>
          <p:spPr>
            <a:xfrm>
              <a:off x="1033625" y="17392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7"/>
            <p:cNvSpPr/>
            <p:nvPr/>
          </p:nvSpPr>
          <p:spPr>
            <a:xfrm>
              <a:off x="1269225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37"/>
                    <a:pt x="373" y="1710"/>
                    <a:pt x="855" y="1710"/>
                  </a:cubicBezTo>
                  <a:cubicBezTo>
                    <a:pt x="1315" y="1710"/>
                    <a:pt x="1709" y="1337"/>
                    <a:pt x="1709" y="855"/>
                  </a:cubicBezTo>
                  <a:cubicBezTo>
                    <a:pt x="1709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7"/>
            <p:cNvSpPr/>
            <p:nvPr/>
          </p:nvSpPr>
          <p:spPr>
            <a:xfrm>
              <a:off x="12073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7"/>
            <p:cNvSpPr/>
            <p:nvPr/>
          </p:nvSpPr>
          <p:spPr>
            <a:xfrm>
              <a:off x="1091700" y="16373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710"/>
                    <a:pt x="833" y="1710"/>
                  </a:cubicBezTo>
                  <a:cubicBezTo>
                    <a:pt x="1316" y="1710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7"/>
            <p:cNvSpPr/>
            <p:nvPr/>
          </p:nvSpPr>
          <p:spPr>
            <a:xfrm>
              <a:off x="1207300" y="1637375"/>
              <a:ext cx="42225" cy="42200"/>
            </a:xfrm>
            <a:custGeom>
              <a:avLst/>
              <a:gdLst/>
              <a:ahLst/>
              <a:cxnLst/>
              <a:rect l="l" t="t" r="r" b="b"/>
              <a:pathLst>
                <a:path w="1689" h="1688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688"/>
                    <a:pt x="833" y="1688"/>
                  </a:cubicBezTo>
                  <a:cubicBezTo>
                    <a:pt x="1316" y="1688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7"/>
            <p:cNvSpPr/>
            <p:nvPr/>
          </p:nvSpPr>
          <p:spPr>
            <a:xfrm>
              <a:off x="1033625" y="15338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7"/>
            <p:cNvSpPr/>
            <p:nvPr/>
          </p:nvSpPr>
          <p:spPr>
            <a:xfrm>
              <a:off x="1088425" y="2045525"/>
              <a:ext cx="42750" cy="42775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1"/>
                  </a:moveTo>
                  <a:cubicBezTo>
                    <a:pt x="373" y="1"/>
                    <a:pt x="0" y="395"/>
                    <a:pt x="0" y="856"/>
                  </a:cubicBezTo>
                  <a:cubicBezTo>
                    <a:pt x="0" y="1338"/>
                    <a:pt x="373" y="1710"/>
                    <a:pt x="855" y="1710"/>
                  </a:cubicBezTo>
                  <a:cubicBezTo>
                    <a:pt x="1315" y="1710"/>
                    <a:pt x="1709" y="1338"/>
                    <a:pt x="1709" y="856"/>
                  </a:cubicBezTo>
                  <a:cubicBezTo>
                    <a:pt x="1709" y="395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0" name="Google Shape;2820;p67"/>
          <p:cNvSpPr/>
          <p:nvPr/>
        </p:nvSpPr>
        <p:spPr>
          <a:xfrm>
            <a:off x="4857124" y="3390166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67"/>
          <p:cNvSpPr/>
          <p:nvPr/>
        </p:nvSpPr>
        <p:spPr>
          <a:xfrm>
            <a:off x="8323439" y="150059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67"/>
          <p:cNvSpPr/>
          <p:nvPr/>
        </p:nvSpPr>
        <p:spPr>
          <a:xfrm>
            <a:off x="3651057" y="3965917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67"/>
          <p:cNvSpPr/>
          <p:nvPr/>
        </p:nvSpPr>
        <p:spPr>
          <a:xfrm>
            <a:off x="1671597" y="1013615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5" y="0"/>
                </a:moveTo>
                <a:cubicBezTo>
                  <a:pt x="534" y="0"/>
                  <a:pt x="0" y="534"/>
                  <a:pt x="0" y="1234"/>
                </a:cubicBezTo>
                <a:cubicBezTo>
                  <a:pt x="0" y="1902"/>
                  <a:pt x="534" y="2469"/>
                  <a:pt x="1235" y="2469"/>
                </a:cubicBezTo>
                <a:cubicBezTo>
                  <a:pt x="1902" y="2469"/>
                  <a:pt x="2469" y="1902"/>
                  <a:pt x="2469" y="1234"/>
                </a:cubicBezTo>
                <a:cubicBezTo>
                  <a:pt x="2469" y="534"/>
                  <a:pt x="1902" y="0"/>
                  <a:pt x="12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/>
          <p:nvPr/>
        </p:nvSpPr>
        <p:spPr>
          <a:xfrm>
            <a:off x="1048669" y="2309045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8"/>
          <p:cNvSpPr/>
          <p:nvPr/>
        </p:nvSpPr>
        <p:spPr>
          <a:xfrm>
            <a:off x="4603894" y="1281557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8"/>
          <p:cNvSpPr/>
          <p:nvPr/>
        </p:nvSpPr>
        <p:spPr>
          <a:xfrm>
            <a:off x="4632844" y="2309045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/>
          <p:nvPr/>
        </p:nvSpPr>
        <p:spPr>
          <a:xfrm>
            <a:off x="1019719" y="1281557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8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Participants</a:t>
            </a:r>
            <a:endParaRPr/>
          </a:p>
        </p:txBody>
      </p:sp>
      <p:sp>
        <p:nvSpPr>
          <p:cNvPr id="1220" name="Google Shape;1220;p48"/>
          <p:cNvSpPr txBox="1">
            <a:spLocks noGrp="1"/>
          </p:cNvSpPr>
          <p:nvPr>
            <p:ph type="title"/>
          </p:nvPr>
        </p:nvSpPr>
        <p:spPr>
          <a:xfrm>
            <a:off x="990769" y="1470694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1" name="Google Shape;1221;p48"/>
          <p:cNvSpPr txBox="1">
            <a:spLocks noGrp="1"/>
          </p:cNvSpPr>
          <p:nvPr>
            <p:ph type="title" idx="5"/>
          </p:nvPr>
        </p:nvSpPr>
        <p:spPr>
          <a:xfrm>
            <a:off x="1019719" y="2504372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22" name="Google Shape;1222;p48"/>
          <p:cNvSpPr txBox="1">
            <a:spLocks noGrp="1"/>
          </p:cNvSpPr>
          <p:nvPr>
            <p:ph type="title" idx="6"/>
          </p:nvPr>
        </p:nvSpPr>
        <p:spPr>
          <a:xfrm>
            <a:off x="4574944" y="1470694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23" name="Google Shape;1223;p48"/>
          <p:cNvSpPr txBox="1">
            <a:spLocks noGrp="1"/>
          </p:cNvSpPr>
          <p:nvPr>
            <p:ph type="title" idx="7"/>
          </p:nvPr>
        </p:nvSpPr>
        <p:spPr>
          <a:xfrm>
            <a:off x="4603894" y="2504371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24" name="Google Shape;1224;p48"/>
          <p:cNvSpPr txBox="1">
            <a:spLocks noGrp="1"/>
          </p:cNvSpPr>
          <p:nvPr>
            <p:ph type="subTitle" idx="8"/>
          </p:nvPr>
        </p:nvSpPr>
        <p:spPr>
          <a:xfrm>
            <a:off x="2105005" y="1516452"/>
            <a:ext cx="2327101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LEE</a:t>
            </a:r>
            <a:endParaRPr/>
          </a:p>
        </p:txBody>
      </p:sp>
      <p:sp>
        <p:nvSpPr>
          <p:cNvPr id="1225" name="Google Shape;1225;p48"/>
          <p:cNvSpPr txBox="1">
            <a:spLocks noGrp="1"/>
          </p:cNvSpPr>
          <p:nvPr>
            <p:ph type="subTitle" idx="9"/>
          </p:nvPr>
        </p:nvSpPr>
        <p:spPr>
          <a:xfrm>
            <a:off x="2105005" y="2542895"/>
            <a:ext cx="2234363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KU</a:t>
            </a: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ubTitle" idx="13"/>
          </p:nvPr>
        </p:nvSpPr>
        <p:spPr>
          <a:xfrm>
            <a:off x="5633850" y="1505741"/>
            <a:ext cx="2657225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NAVDEEP KAUR</a:t>
            </a:r>
            <a:endParaRPr/>
          </a:p>
        </p:txBody>
      </p:sp>
      <p:sp>
        <p:nvSpPr>
          <p:cNvPr id="1227" name="Google Shape;1227;p48"/>
          <p:cNvSpPr txBox="1">
            <a:spLocks noGrp="1"/>
          </p:cNvSpPr>
          <p:nvPr>
            <p:ph type="subTitle" idx="14"/>
          </p:nvPr>
        </p:nvSpPr>
        <p:spPr>
          <a:xfrm>
            <a:off x="5633850" y="2542895"/>
            <a:ext cx="2554219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MORGAN</a:t>
            </a:r>
            <a:endParaRPr/>
          </a:p>
        </p:txBody>
      </p:sp>
      <p:grpSp>
        <p:nvGrpSpPr>
          <p:cNvPr id="1228" name="Google Shape;1228;p48"/>
          <p:cNvGrpSpPr/>
          <p:nvPr/>
        </p:nvGrpSpPr>
        <p:grpSpPr>
          <a:xfrm>
            <a:off x="7915325" y="587550"/>
            <a:ext cx="700775" cy="673825"/>
            <a:chOff x="5071000" y="1472950"/>
            <a:chExt cx="700775" cy="673825"/>
          </a:xfrm>
        </p:grpSpPr>
        <p:sp>
          <p:nvSpPr>
            <p:cNvPr id="1229" name="Google Shape;1229;p48"/>
            <p:cNvSpPr/>
            <p:nvPr/>
          </p:nvSpPr>
          <p:spPr>
            <a:xfrm>
              <a:off x="5088450" y="1493500"/>
              <a:ext cx="465975" cy="413050"/>
            </a:xfrm>
            <a:custGeom>
              <a:avLst/>
              <a:gdLst/>
              <a:ahLst/>
              <a:cxnLst/>
              <a:rect l="l" t="t" r="r" b="b"/>
              <a:pathLst>
                <a:path w="18639" h="16522" extrusionOk="0">
                  <a:moveTo>
                    <a:pt x="9321" y="1"/>
                  </a:moveTo>
                  <a:cubicBezTo>
                    <a:pt x="6846" y="1"/>
                    <a:pt x="4398" y="1108"/>
                    <a:pt x="2768" y="3217"/>
                  </a:cubicBezTo>
                  <a:cubicBezTo>
                    <a:pt x="0" y="6826"/>
                    <a:pt x="656" y="12014"/>
                    <a:pt x="4265" y="14802"/>
                  </a:cubicBezTo>
                  <a:cubicBezTo>
                    <a:pt x="5774" y="15961"/>
                    <a:pt x="7551" y="16522"/>
                    <a:pt x="9313" y="16522"/>
                  </a:cubicBezTo>
                  <a:cubicBezTo>
                    <a:pt x="11789" y="16522"/>
                    <a:pt x="14233" y="15414"/>
                    <a:pt x="15850" y="13305"/>
                  </a:cubicBezTo>
                  <a:cubicBezTo>
                    <a:pt x="18639" y="9697"/>
                    <a:pt x="17962" y="4509"/>
                    <a:pt x="14353" y="1720"/>
                  </a:cubicBezTo>
                  <a:cubicBezTo>
                    <a:pt x="12853" y="561"/>
                    <a:pt x="11080" y="1"/>
                    <a:pt x="932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071000" y="1472950"/>
              <a:ext cx="500850" cy="453850"/>
            </a:xfrm>
            <a:custGeom>
              <a:avLst/>
              <a:gdLst/>
              <a:ahLst/>
              <a:cxnLst/>
              <a:rect l="l" t="t" r="r" b="b"/>
              <a:pathLst>
                <a:path w="20034" h="18154" extrusionOk="0">
                  <a:moveTo>
                    <a:pt x="10008" y="1523"/>
                  </a:moveTo>
                  <a:cubicBezTo>
                    <a:pt x="11892" y="1523"/>
                    <a:pt x="13778" y="2221"/>
                    <a:pt x="15236" y="3629"/>
                  </a:cubicBezTo>
                  <a:cubicBezTo>
                    <a:pt x="18250" y="6500"/>
                    <a:pt x="18352" y="11298"/>
                    <a:pt x="15461" y="14312"/>
                  </a:cubicBezTo>
                  <a:cubicBezTo>
                    <a:pt x="13988" y="15858"/>
                    <a:pt x="12008" y="16633"/>
                    <a:pt x="10022" y="16633"/>
                  </a:cubicBezTo>
                  <a:cubicBezTo>
                    <a:pt x="8137" y="16633"/>
                    <a:pt x="6246" y="15935"/>
                    <a:pt x="4778" y="14537"/>
                  </a:cubicBezTo>
                  <a:cubicBezTo>
                    <a:pt x="1764" y="11646"/>
                    <a:pt x="1662" y="6848"/>
                    <a:pt x="4553" y="3834"/>
                  </a:cubicBezTo>
                  <a:cubicBezTo>
                    <a:pt x="6036" y="2298"/>
                    <a:pt x="8022" y="1523"/>
                    <a:pt x="10008" y="1523"/>
                  </a:cubicBezTo>
                  <a:close/>
                  <a:moveTo>
                    <a:pt x="10022" y="0"/>
                  </a:moveTo>
                  <a:cubicBezTo>
                    <a:pt x="7633" y="0"/>
                    <a:pt x="5247" y="934"/>
                    <a:pt x="3466" y="2788"/>
                  </a:cubicBezTo>
                  <a:cubicBezTo>
                    <a:pt x="1" y="6397"/>
                    <a:pt x="103" y="12159"/>
                    <a:pt x="3733" y="15624"/>
                  </a:cubicBezTo>
                  <a:cubicBezTo>
                    <a:pt x="5490" y="17312"/>
                    <a:pt x="7758" y="18153"/>
                    <a:pt x="10023" y="18153"/>
                  </a:cubicBezTo>
                  <a:cubicBezTo>
                    <a:pt x="12409" y="18153"/>
                    <a:pt x="14791" y="17219"/>
                    <a:pt x="16569" y="15358"/>
                  </a:cubicBezTo>
                  <a:cubicBezTo>
                    <a:pt x="20034" y="11749"/>
                    <a:pt x="19911" y="5987"/>
                    <a:pt x="16302" y="2522"/>
                  </a:cubicBezTo>
                  <a:cubicBezTo>
                    <a:pt x="14547" y="837"/>
                    <a:pt x="12284" y="0"/>
                    <a:pt x="10022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5172000" y="1610325"/>
              <a:ext cx="52300" cy="200950"/>
            </a:xfrm>
            <a:custGeom>
              <a:avLst/>
              <a:gdLst/>
              <a:ahLst/>
              <a:cxnLst/>
              <a:rect l="l" t="t" r="r" b="b"/>
              <a:pathLst>
                <a:path w="2092" h="8038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1313" y="185"/>
                    <a:pt x="1046" y="472"/>
                    <a:pt x="821" y="779"/>
                  </a:cubicBezTo>
                  <a:cubicBezTo>
                    <a:pt x="595" y="1087"/>
                    <a:pt x="431" y="1435"/>
                    <a:pt x="287" y="1804"/>
                  </a:cubicBezTo>
                  <a:cubicBezTo>
                    <a:pt x="41" y="2543"/>
                    <a:pt x="0" y="3342"/>
                    <a:pt x="103" y="4101"/>
                  </a:cubicBezTo>
                  <a:cubicBezTo>
                    <a:pt x="185" y="4860"/>
                    <a:pt x="451" y="5577"/>
                    <a:pt x="779" y="6254"/>
                  </a:cubicBezTo>
                  <a:cubicBezTo>
                    <a:pt x="964" y="6582"/>
                    <a:pt x="1149" y="6910"/>
                    <a:pt x="1354" y="7218"/>
                  </a:cubicBezTo>
                  <a:cubicBezTo>
                    <a:pt x="1579" y="7505"/>
                    <a:pt x="1825" y="7792"/>
                    <a:pt x="2092" y="8038"/>
                  </a:cubicBezTo>
                  <a:cubicBezTo>
                    <a:pt x="2030" y="7669"/>
                    <a:pt x="1928" y="7320"/>
                    <a:pt x="1846" y="6972"/>
                  </a:cubicBezTo>
                  <a:cubicBezTo>
                    <a:pt x="1764" y="6623"/>
                    <a:pt x="1661" y="6295"/>
                    <a:pt x="1579" y="5967"/>
                  </a:cubicBezTo>
                  <a:cubicBezTo>
                    <a:pt x="1415" y="5290"/>
                    <a:pt x="1251" y="4634"/>
                    <a:pt x="1190" y="3957"/>
                  </a:cubicBezTo>
                  <a:cubicBezTo>
                    <a:pt x="1087" y="3301"/>
                    <a:pt x="1067" y="2645"/>
                    <a:pt x="1128" y="1989"/>
                  </a:cubicBezTo>
                  <a:cubicBezTo>
                    <a:pt x="1169" y="1661"/>
                    <a:pt x="1210" y="1333"/>
                    <a:pt x="1313" y="1005"/>
                  </a:cubicBezTo>
                  <a:cubicBezTo>
                    <a:pt x="1395" y="677"/>
                    <a:pt x="1497" y="328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446750" y="1825600"/>
              <a:ext cx="247100" cy="246600"/>
            </a:xfrm>
            <a:custGeom>
              <a:avLst/>
              <a:gdLst/>
              <a:ahLst/>
              <a:cxnLst/>
              <a:rect l="l" t="t" r="r" b="b"/>
              <a:pathLst>
                <a:path w="9884" h="9864" extrusionOk="0">
                  <a:moveTo>
                    <a:pt x="1190" y="1"/>
                  </a:moveTo>
                  <a:lnTo>
                    <a:pt x="1" y="1190"/>
                  </a:lnTo>
                  <a:lnTo>
                    <a:pt x="8695" y="9863"/>
                  </a:lnTo>
                  <a:lnTo>
                    <a:pt x="9884" y="869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5531325" y="1913000"/>
              <a:ext cx="240450" cy="233775"/>
            </a:xfrm>
            <a:custGeom>
              <a:avLst/>
              <a:gdLst/>
              <a:ahLst/>
              <a:cxnLst/>
              <a:rect l="l" t="t" r="r" b="b"/>
              <a:pathLst>
                <a:path w="9618" h="9351" extrusionOk="0">
                  <a:moveTo>
                    <a:pt x="1734" y="1"/>
                  </a:moveTo>
                  <a:cubicBezTo>
                    <a:pt x="1380" y="1"/>
                    <a:pt x="1026" y="134"/>
                    <a:pt x="760" y="401"/>
                  </a:cubicBezTo>
                  <a:lnTo>
                    <a:pt x="534" y="626"/>
                  </a:lnTo>
                  <a:cubicBezTo>
                    <a:pt x="1" y="1159"/>
                    <a:pt x="1" y="2041"/>
                    <a:pt x="534" y="2574"/>
                  </a:cubicBezTo>
                  <a:lnTo>
                    <a:pt x="6890" y="8951"/>
                  </a:lnTo>
                  <a:cubicBezTo>
                    <a:pt x="7157" y="9218"/>
                    <a:pt x="7511" y="9351"/>
                    <a:pt x="7864" y="9351"/>
                  </a:cubicBezTo>
                  <a:cubicBezTo>
                    <a:pt x="8218" y="9351"/>
                    <a:pt x="8572" y="9218"/>
                    <a:pt x="8838" y="8951"/>
                  </a:cubicBezTo>
                  <a:lnTo>
                    <a:pt x="9064" y="8725"/>
                  </a:lnTo>
                  <a:cubicBezTo>
                    <a:pt x="9618" y="8192"/>
                    <a:pt x="9618" y="7311"/>
                    <a:pt x="9064" y="6757"/>
                  </a:cubicBezTo>
                  <a:lnTo>
                    <a:pt x="2708" y="401"/>
                  </a:lnTo>
                  <a:cubicBezTo>
                    <a:pt x="2441" y="134"/>
                    <a:pt x="2087" y="1"/>
                    <a:pt x="1734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48"/>
          <p:cNvSpPr/>
          <p:nvPr/>
        </p:nvSpPr>
        <p:spPr>
          <a:xfrm flipH="1">
            <a:off x="7302173" y="1213737"/>
            <a:ext cx="38337" cy="38337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68" y="1"/>
                </a:moveTo>
                <a:cubicBezTo>
                  <a:pt x="301" y="1"/>
                  <a:pt x="0" y="301"/>
                  <a:pt x="0" y="668"/>
                </a:cubicBezTo>
                <a:cubicBezTo>
                  <a:pt x="0" y="1002"/>
                  <a:pt x="301" y="1302"/>
                  <a:pt x="668" y="1302"/>
                </a:cubicBezTo>
                <a:cubicBezTo>
                  <a:pt x="1035" y="1302"/>
                  <a:pt x="1301" y="1002"/>
                  <a:pt x="1301" y="668"/>
                </a:cubicBezTo>
                <a:cubicBezTo>
                  <a:pt x="1301" y="301"/>
                  <a:pt x="1035" y="1"/>
                  <a:pt x="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8"/>
          <p:cNvSpPr/>
          <p:nvPr/>
        </p:nvSpPr>
        <p:spPr>
          <a:xfrm flipH="1">
            <a:off x="4183333" y="2402738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 flipH="1">
            <a:off x="1098441" y="109289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/>
          <p:nvPr/>
        </p:nvSpPr>
        <p:spPr>
          <a:xfrm flipH="1">
            <a:off x="4204321" y="1372577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3;p48">
            <a:extLst>
              <a:ext uri="{FF2B5EF4-FFF2-40B4-BE49-F238E27FC236}">
                <a16:creationId xmlns:a16="http://schemas.microsoft.com/office/drawing/2014/main" id="{DCECBA4A-2233-6EBE-5544-F09AC265D90A}"/>
              </a:ext>
            </a:extLst>
          </p:cNvPr>
          <p:cNvSpPr/>
          <p:nvPr/>
        </p:nvSpPr>
        <p:spPr>
          <a:xfrm>
            <a:off x="1019719" y="3433788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23;p48">
            <a:extLst>
              <a:ext uri="{FF2B5EF4-FFF2-40B4-BE49-F238E27FC236}">
                <a16:creationId xmlns:a16="http://schemas.microsoft.com/office/drawing/2014/main" id="{4C57DF64-079D-44F2-E087-02C6B063E7AE}"/>
              </a:ext>
            </a:extLst>
          </p:cNvPr>
          <p:cNvSpPr txBox="1">
            <a:spLocks/>
          </p:cNvSpPr>
          <p:nvPr/>
        </p:nvSpPr>
        <p:spPr>
          <a:xfrm>
            <a:off x="987000" y="3640697"/>
            <a:ext cx="913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4000" b="1" i="0" u="none" strike="noStrike" cap="none">
                <a:solidFill>
                  <a:schemeClr val="accent6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12" name="Google Shape;1225;p48">
            <a:extLst>
              <a:ext uri="{FF2B5EF4-FFF2-40B4-BE49-F238E27FC236}">
                <a16:creationId xmlns:a16="http://schemas.microsoft.com/office/drawing/2014/main" id="{24E037AB-EB12-55C5-6804-BAD89679ED76}"/>
              </a:ext>
            </a:extLst>
          </p:cNvPr>
          <p:cNvSpPr txBox="1">
            <a:spLocks/>
          </p:cNvSpPr>
          <p:nvPr/>
        </p:nvSpPr>
        <p:spPr>
          <a:xfrm>
            <a:off x="2105005" y="3696237"/>
            <a:ext cx="2788812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BYRON DE LEON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/>
          <p:nvPr/>
        </p:nvSpPr>
        <p:spPr>
          <a:xfrm>
            <a:off x="3905575" y="1984000"/>
            <a:ext cx="4748171" cy="3093918"/>
          </a:xfrm>
          <a:custGeom>
            <a:avLst/>
            <a:gdLst/>
            <a:ahLst/>
            <a:cxnLst/>
            <a:rect l="l" t="t" r="r" b="b"/>
            <a:pathLst>
              <a:path w="132215" h="82094" extrusionOk="0">
                <a:moveTo>
                  <a:pt x="85404" y="0"/>
                </a:moveTo>
                <a:cubicBezTo>
                  <a:pt x="70940" y="0"/>
                  <a:pt x="58010" y="6553"/>
                  <a:pt x="49419" y="16875"/>
                </a:cubicBezTo>
                <a:cubicBezTo>
                  <a:pt x="46658" y="16283"/>
                  <a:pt x="43787" y="15976"/>
                  <a:pt x="40851" y="15976"/>
                </a:cubicBezTo>
                <a:cubicBezTo>
                  <a:pt x="18300" y="15976"/>
                  <a:pt x="1" y="34275"/>
                  <a:pt x="1" y="56826"/>
                </a:cubicBezTo>
                <a:cubicBezTo>
                  <a:pt x="1" y="66381"/>
                  <a:pt x="3288" y="75147"/>
                  <a:pt x="8767" y="82094"/>
                </a:cubicBezTo>
                <a:lnTo>
                  <a:pt x="116107" y="82094"/>
                </a:lnTo>
                <a:cubicBezTo>
                  <a:pt x="125969" y="73525"/>
                  <a:pt x="132214" y="60880"/>
                  <a:pt x="132214" y="46789"/>
                </a:cubicBezTo>
                <a:cubicBezTo>
                  <a:pt x="132214" y="20951"/>
                  <a:pt x="111264" y="0"/>
                  <a:pt x="85404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50"/>
          <p:cNvSpPr txBox="1">
            <a:spLocks noGrp="1"/>
          </p:cNvSpPr>
          <p:nvPr>
            <p:ph type="title"/>
          </p:nvPr>
        </p:nvSpPr>
        <p:spPr>
          <a:xfrm>
            <a:off x="822100" y="922638"/>
            <a:ext cx="29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354" name="Google Shape;1354;p50"/>
          <p:cNvSpPr txBox="1">
            <a:spLocks noGrp="1"/>
          </p:cNvSpPr>
          <p:nvPr>
            <p:ph type="subTitle" idx="1"/>
          </p:nvPr>
        </p:nvSpPr>
        <p:spPr>
          <a:xfrm>
            <a:off x="527192" y="1707059"/>
            <a:ext cx="3406297" cy="2561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Project 4, our team worked with machine learning (ML) with the other technologies we've learned solve, analyze, and visualize a project decoding opensource information to discover a problem worth solving, analyzing, or visualizing.</a:t>
            </a:r>
            <a:endParaRPr/>
          </a:p>
        </p:txBody>
      </p:sp>
      <p:grpSp>
        <p:nvGrpSpPr>
          <p:cNvPr id="1355" name="Google Shape;1355;p50"/>
          <p:cNvGrpSpPr/>
          <p:nvPr/>
        </p:nvGrpSpPr>
        <p:grpSpPr>
          <a:xfrm>
            <a:off x="4571997" y="2485326"/>
            <a:ext cx="3591400" cy="2567982"/>
            <a:chOff x="4571997" y="2485326"/>
            <a:chExt cx="3591400" cy="2567982"/>
          </a:xfrm>
        </p:grpSpPr>
        <p:sp>
          <p:nvSpPr>
            <p:cNvPr id="1356" name="Google Shape;1356;p50"/>
            <p:cNvSpPr/>
            <p:nvPr/>
          </p:nvSpPr>
          <p:spPr>
            <a:xfrm>
              <a:off x="4571997" y="2485326"/>
              <a:ext cx="3591400" cy="2144799"/>
            </a:xfrm>
            <a:custGeom>
              <a:avLst/>
              <a:gdLst/>
              <a:ahLst/>
              <a:cxnLst/>
              <a:rect l="l" t="t" r="r" b="b"/>
              <a:pathLst>
                <a:path w="93758" h="55989" extrusionOk="0">
                  <a:moveTo>
                    <a:pt x="1572" y="1"/>
                  </a:moveTo>
                  <a:cubicBezTo>
                    <a:pt x="715" y="1"/>
                    <a:pt x="0" y="691"/>
                    <a:pt x="0" y="1548"/>
                  </a:cubicBezTo>
                  <a:lnTo>
                    <a:pt x="0" y="54416"/>
                  </a:lnTo>
                  <a:cubicBezTo>
                    <a:pt x="0" y="55298"/>
                    <a:pt x="715" y="55988"/>
                    <a:pt x="1572" y="55988"/>
                  </a:cubicBezTo>
                  <a:lnTo>
                    <a:pt x="92186" y="55988"/>
                  </a:lnTo>
                  <a:cubicBezTo>
                    <a:pt x="93043" y="55988"/>
                    <a:pt x="93758" y="55298"/>
                    <a:pt x="93758" y="54416"/>
                  </a:cubicBezTo>
                  <a:lnTo>
                    <a:pt x="93758" y="1548"/>
                  </a:lnTo>
                  <a:cubicBezTo>
                    <a:pt x="93758" y="691"/>
                    <a:pt x="93043" y="1"/>
                    <a:pt x="9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83273" y="2609404"/>
              <a:ext cx="3361532" cy="1895723"/>
            </a:xfrm>
            <a:custGeom>
              <a:avLst/>
              <a:gdLst/>
              <a:ahLst/>
              <a:cxnLst/>
              <a:rect l="l" t="t" r="r" b="b"/>
              <a:pathLst>
                <a:path w="87757" h="49487" extrusionOk="0">
                  <a:moveTo>
                    <a:pt x="0" y="0"/>
                  </a:moveTo>
                  <a:lnTo>
                    <a:pt x="0" y="49487"/>
                  </a:lnTo>
                  <a:lnTo>
                    <a:pt x="87757" y="49487"/>
                  </a:lnTo>
                  <a:lnTo>
                    <a:pt x="87757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683273" y="2739650"/>
              <a:ext cx="1078286" cy="1765478"/>
            </a:xfrm>
            <a:custGeom>
              <a:avLst/>
              <a:gdLst/>
              <a:ahLst/>
              <a:cxnLst/>
              <a:rect l="l" t="t" r="r" b="b"/>
              <a:pathLst>
                <a:path w="28150" h="46087" extrusionOk="0">
                  <a:moveTo>
                    <a:pt x="3573" y="0"/>
                  </a:moveTo>
                  <a:cubicBezTo>
                    <a:pt x="2970" y="0"/>
                    <a:pt x="3468" y="2711"/>
                    <a:pt x="2501" y="2959"/>
                  </a:cubicBezTo>
                  <a:cubicBezTo>
                    <a:pt x="1950" y="3097"/>
                    <a:pt x="1399" y="3197"/>
                    <a:pt x="767" y="3197"/>
                  </a:cubicBezTo>
                  <a:cubicBezTo>
                    <a:pt x="525" y="3197"/>
                    <a:pt x="271" y="3182"/>
                    <a:pt x="0" y="3149"/>
                  </a:cubicBezTo>
                  <a:lnTo>
                    <a:pt x="0" y="32774"/>
                  </a:lnTo>
                  <a:cubicBezTo>
                    <a:pt x="215" y="32989"/>
                    <a:pt x="405" y="33155"/>
                    <a:pt x="596" y="33322"/>
                  </a:cubicBezTo>
                  <a:cubicBezTo>
                    <a:pt x="1810" y="34346"/>
                    <a:pt x="4620" y="34703"/>
                    <a:pt x="5645" y="35418"/>
                  </a:cubicBezTo>
                  <a:cubicBezTo>
                    <a:pt x="6580" y="36071"/>
                    <a:pt x="7914" y="38633"/>
                    <a:pt x="9827" y="38633"/>
                  </a:cubicBezTo>
                  <a:cubicBezTo>
                    <a:pt x="10008" y="38633"/>
                    <a:pt x="10193" y="38610"/>
                    <a:pt x="10384" y="38561"/>
                  </a:cubicBezTo>
                  <a:lnTo>
                    <a:pt x="10384" y="38561"/>
                  </a:lnTo>
                  <a:cubicBezTo>
                    <a:pt x="10384" y="38561"/>
                    <a:pt x="10693" y="39943"/>
                    <a:pt x="10098" y="40681"/>
                  </a:cubicBezTo>
                  <a:cubicBezTo>
                    <a:pt x="9526" y="41419"/>
                    <a:pt x="8502" y="42538"/>
                    <a:pt x="8859" y="44158"/>
                  </a:cubicBezTo>
                  <a:cubicBezTo>
                    <a:pt x="8979" y="44705"/>
                    <a:pt x="9193" y="45396"/>
                    <a:pt x="9479" y="46087"/>
                  </a:cubicBezTo>
                  <a:lnTo>
                    <a:pt x="28006" y="46087"/>
                  </a:lnTo>
                  <a:cubicBezTo>
                    <a:pt x="28149" y="45515"/>
                    <a:pt x="28030" y="44872"/>
                    <a:pt x="27316" y="44253"/>
                  </a:cubicBezTo>
                  <a:cubicBezTo>
                    <a:pt x="26173" y="43324"/>
                    <a:pt x="24744" y="43919"/>
                    <a:pt x="23815" y="43062"/>
                  </a:cubicBezTo>
                  <a:cubicBezTo>
                    <a:pt x="22862" y="42181"/>
                    <a:pt x="21815" y="42110"/>
                    <a:pt x="21386" y="42062"/>
                  </a:cubicBezTo>
                  <a:cubicBezTo>
                    <a:pt x="20933" y="42038"/>
                    <a:pt x="21553" y="39442"/>
                    <a:pt x="20076" y="39038"/>
                  </a:cubicBezTo>
                  <a:cubicBezTo>
                    <a:pt x="18600" y="38633"/>
                    <a:pt x="18123" y="38490"/>
                    <a:pt x="17552" y="37775"/>
                  </a:cubicBezTo>
                  <a:cubicBezTo>
                    <a:pt x="17095" y="37180"/>
                    <a:pt x="15630" y="36634"/>
                    <a:pt x="14493" y="36634"/>
                  </a:cubicBezTo>
                  <a:cubicBezTo>
                    <a:pt x="14265" y="36634"/>
                    <a:pt x="14051" y="36656"/>
                    <a:pt x="13861" y="36704"/>
                  </a:cubicBezTo>
                  <a:cubicBezTo>
                    <a:pt x="12717" y="36990"/>
                    <a:pt x="12027" y="37371"/>
                    <a:pt x="11098" y="37394"/>
                  </a:cubicBezTo>
                  <a:cubicBezTo>
                    <a:pt x="11063" y="37395"/>
                    <a:pt x="11029" y="37396"/>
                    <a:pt x="10995" y="37396"/>
                  </a:cubicBezTo>
                  <a:cubicBezTo>
                    <a:pt x="10132" y="37396"/>
                    <a:pt x="9944" y="37108"/>
                    <a:pt x="9050" y="37085"/>
                  </a:cubicBezTo>
                  <a:cubicBezTo>
                    <a:pt x="8145" y="37061"/>
                    <a:pt x="7407" y="36585"/>
                    <a:pt x="7526" y="35656"/>
                  </a:cubicBezTo>
                  <a:cubicBezTo>
                    <a:pt x="7669" y="34751"/>
                    <a:pt x="6907" y="34394"/>
                    <a:pt x="5930" y="33941"/>
                  </a:cubicBezTo>
                  <a:cubicBezTo>
                    <a:pt x="5064" y="33519"/>
                    <a:pt x="5266" y="32759"/>
                    <a:pt x="4658" y="32759"/>
                  </a:cubicBezTo>
                  <a:cubicBezTo>
                    <a:pt x="4580" y="32759"/>
                    <a:pt x="4490" y="32771"/>
                    <a:pt x="4382" y="32798"/>
                  </a:cubicBezTo>
                  <a:cubicBezTo>
                    <a:pt x="4313" y="32815"/>
                    <a:pt x="4242" y="32823"/>
                    <a:pt x="4169" y="32823"/>
                  </a:cubicBezTo>
                  <a:cubicBezTo>
                    <a:pt x="3217" y="32823"/>
                    <a:pt x="2030" y="31446"/>
                    <a:pt x="2096" y="30583"/>
                  </a:cubicBezTo>
                  <a:cubicBezTo>
                    <a:pt x="2185" y="29719"/>
                    <a:pt x="2170" y="27060"/>
                    <a:pt x="3550" y="27060"/>
                  </a:cubicBezTo>
                  <a:cubicBezTo>
                    <a:pt x="3653" y="27060"/>
                    <a:pt x="3763" y="27075"/>
                    <a:pt x="3882" y="27107"/>
                  </a:cubicBezTo>
                  <a:cubicBezTo>
                    <a:pt x="5597" y="27559"/>
                    <a:pt x="7478" y="28083"/>
                    <a:pt x="8526" y="28845"/>
                  </a:cubicBezTo>
                  <a:cubicBezTo>
                    <a:pt x="8644" y="28936"/>
                    <a:pt x="8733" y="28976"/>
                    <a:pt x="8799" y="28976"/>
                  </a:cubicBezTo>
                  <a:cubicBezTo>
                    <a:pt x="9305" y="28976"/>
                    <a:pt x="8455" y="26583"/>
                    <a:pt x="9002" y="26035"/>
                  </a:cubicBezTo>
                  <a:cubicBezTo>
                    <a:pt x="9645" y="25416"/>
                    <a:pt x="11622" y="25059"/>
                    <a:pt x="11693" y="24082"/>
                  </a:cubicBezTo>
                  <a:cubicBezTo>
                    <a:pt x="11741" y="23106"/>
                    <a:pt x="12384" y="20820"/>
                    <a:pt x="13861" y="19843"/>
                  </a:cubicBezTo>
                  <a:cubicBezTo>
                    <a:pt x="15313" y="18891"/>
                    <a:pt x="16837" y="18891"/>
                    <a:pt x="17504" y="18248"/>
                  </a:cubicBezTo>
                  <a:cubicBezTo>
                    <a:pt x="18147" y="17605"/>
                    <a:pt x="19743" y="14961"/>
                    <a:pt x="19290" y="13985"/>
                  </a:cubicBezTo>
                  <a:cubicBezTo>
                    <a:pt x="18862" y="13008"/>
                    <a:pt x="17433" y="11008"/>
                    <a:pt x="16766" y="10055"/>
                  </a:cubicBezTo>
                  <a:cubicBezTo>
                    <a:pt x="16506" y="9675"/>
                    <a:pt x="16184" y="9566"/>
                    <a:pt x="15834" y="9566"/>
                  </a:cubicBezTo>
                  <a:cubicBezTo>
                    <a:pt x="15362" y="9566"/>
                    <a:pt x="14838" y="9763"/>
                    <a:pt x="14340" y="9763"/>
                  </a:cubicBezTo>
                  <a:cubicBezTo>
                    <a:pt x="14259" y="9763"/>
                    <a:pt x="14178" y="9758"/>
                    <a:pt x="14099" y="9746"/>
                  </a:cubicBezTo>
                  <a:cubicBezTo>
                    <a:pt x="13194" y="9579"/>
                    <a:pt x="13289" y="7912"/>
                    <a:pt x="12455" y="7769"/>
                  </a:cubicBezTo>
                  <a:cubicBezTo>
                    <a:pt x="12370" y="7755"/>
                    <a:pt x="12280" y="7748"/>
                    <a:pt x="12187" y="7748"/>
                  </a:cubicBezTo>
                  <a:cubicBezTo>
                    <a:pt x="11368" y="7748"/>
                    <a:pt x="10315" y="8300"/>
                    <a:pt x="10336" y="9198"/>
                  </a:cubicBezTo>
                  <a:cubicBezTo>
                    <a:pt x="10384" y="10198"/>
                    <a:pt x="11169" y="11842"/>
                    <a:pt x="10455" y="12413"/>
                  </a:cubicBezTo>
                  <a:cubicBezTo>
                    <a:pt x="10000" y="12762"/>
                    <a:pt x="9661" y="13197"/>
                    <a:pt x="9192" y="13197"/>
                  </a:cubicBezTo>
                  <a:cubicBezTo>
                    <a:pt x="8924" y="13197"/>
                    <a:pt x="8614" y="13056"/>
                    <a:pt x="8216" y="12675"/>
                  </a:cubicBezTo>
                  <a:cubicBezTo>
                    <a:pt x="7121" y="11627"/>
                    <a:pt x="4954" y="11103"/>
                    <a:pt x="4335" y="10055"/>
                  </a:cubicBezTo>
                  <a:cubicBezTo>
                    <a:pt x="3692" y="9008"/>
                    <a:pt x="3477" y="7888"/>
                    <a:pt x="5121" y="6745"/>
                  </a:cubicBezTo>
                  <a:cubicBezTo>
                    <a:pt x="6764" y="5602"/>
                    <a:pt x="8788" y="4197"/>
                    <a:pt x="8788" y="3459"/>
                  </a:cubicBezTo>
                  <a:cubicBezTo>
                    <a:pt x="8811" y="2757"/>
                    <a:pt x="7952" y="1712"/>
                    <a:pt x="7335" y="1712"/>
                  </a:cubicBezTo>
                  <a:cubicBezTo>
                    <a:pt x="7302" y="1712"/>
                    <a:pt x="7271" y="1714"/>
                    <a:pt x="7240" y="1720"/>
                  </a:cubicBezTo>
                  <a:cubicBezTo>
                    <a:pt x="6621" y="1835"/>
                    <a:pt x="6774" y="2964"/>
                    <a:pt x="6086" y="2964"/>
                  </a:cubicBezTo>
                  <a:cubicBezTo>
                    <a:pt x="6060" y="2964"/>
                    <a:pt x="6031" y="2962"/>
                    <a:pt x="6002" y="2959"/>
                  </a:cubicBezTo>
                  <a:cubicBezTo>
                    <a:pt x="5216" y="2863"/>
                    <a:pt x="4478" y="411"/>
                    <a:pt x="3692" y="30"/>
                  </a:cubicBezTo>
                  <a:cubicBezTo>
                    <a:pt x="3648" y="10"/>
                    <a:pt x="3609" y="0"/>
                    <a:pt x="357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683273" y="2759915"/>
              <a:ext cx="16471" cy="30148"/>
            </a:xfrm>
            <a:custGeom>
              <a:avLst/>
              <a:gdLst/>
              <a:ahLst/>
              <a:cxnLst/>
              <a:rect l="l" t="t" r="r" b="b"/>
              <a:pathLst>
                <a:path w="430" h="787" extrusionOk="0">
                  <a:moveTo>
                    <a:pt x="0" y="1"/>
                  </a:moveTo>
                  <a:lnTo>
                    <a:pt x="0" y="787"/>
                  </a:lnTo>
                  <a:cubicBezTo>
                    <a:pt x="334" y="596"/>
                    <a:pt x="429" y="358"/>
                    <a:pt x="48" y="48"/>
                  </a:cubicBezTo>
                  <a:cubicBezTo>
                    <a:pt x="24" y="24"/>
                    <a:pt x="0" y="24"/>
                    <a:pt x="0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683273" y="2609404"/>
              <a:ext cx="358535" cy="125955"/>
            </a:xfrm>
            <a:custGeom>
              <a:avLst/>
              <a:gdLst/>
              <a:ahLst/>
              <a:cxnLst/>
              <a:rect l="l" t="t" r="r" b="b"/>
              <a:pathLst>
                <a:path w="9360" h="3288" extrusionOk="0">
                  <a:moveTo>
                    <a:pt x="0" y="0"/>
                  </a:moveTo>
                  <a:lnTo>
                    <a:pt x="0" y="1548"/>
                  </a:lnTo>
                  <a:cubicBezTo>
                    <a:pt x="286" y="2406"/>
                    <a:pt x="429" y="3263"/>
                    <a:pt x="1406" y="3287"/>
                  </a:cubicBezTo>
                  <a:cubicBezTo>
                    <a:pt x="1421" y="3287"/>
                    <a:pt x="1437" y="3287"/>
                    <a:pt x="1453" y="3287"/>
                  </a:cubicBezTo>
                  <a:cubicBezTo>
                    <a:pt x="2718" y="3287"/>
                    <a:pt x="3774" y="2351"/>
                    <a:pt x="4668" y="1786"/>
                  </a:cubicBezTo>
                  <a:cubicBezTo>
                    <a:pt x="5597" y="1215"/>
                    <a:pt x="8621" y="1286"/>
                    <a:pt x="9217" y="310"/>
                  </a:cubicBezTo>
                  <a:cubicBezTo>
                    <a:pt x="9288" y="191"/>
                    <a:pt x="9336" y="96"/>
                    <a:pt x="9360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888512" y="2656752"/>
              <a:ext cx="443380" cy="314428"/>
            </a:xfrm>
            <a:custGeom>
              <a:avLst/>
              <a:gdLst/>
              <a:ahLst/>
              <a:cxnLst/>
              <a:rect l="l" t="t" r="r" b="b"/>
              <a:pathLst>
                <a:path w="11575" h="8208" extrusionOk="0">
                  <a:moveTo>
                    <a:pt x="4601" y="0"/>
                  </a:moveTo>
                  <a:cubicBezTo>
                    <a:pt x="4576" y="0"/>
                    <a:pt x="4550" y="1"/>
                    <a:pt x="4525" y="3"/>
                  </a:cubicBezTo>
                  <a:cubicBezTo>
                    <a:pt x="3478" y="50"/>
                    <a:pt x="1787" y="455"/>
                    <a:pt x="1787" y="455"/>
                  </a:cubicBezTo>
                  <a:cubicBezTo>
                    <a:pt x="144" y="693"/>
                    <a:pt x="1" y="1789"/>
                    <a:pt x="263" y="2694"/>
                  </a:cubicBezTo>
                  <a:cubicBezTo>
                    <a:pt x="329" y="2930"/>
                    <a:pt x="513" y="3012"/>
                    <a:pt x="760" y="3012"/>
                  </a:cubicBezTo>
                  <a:cubicBezTo>
                    <a:pt x="1328" y="3012"/>
                    <a:pt x="2235" y="2576"/>
                    <a:pt x="2831" y="2576"/>
                  </a:cubicBezTo>
                  <a:cubicBezTo>
                    <a:pt x="2995" y="2576"/>
                    <a:pt x="3136" y="2609"/>
                    <a:pt x="3240" y="2694"/>
                  </a:cubicBezTo>
                  <a:cubicBezTo>
                    <a:pt x="3906" y="3241"/>
                    <a:pt x="5168" y="4527"/>
                    <a:pt x="4621" y="5575"/>
                  </a:cubicBezTo>
                  <a:cubicBezTo>
                    <a:pt x="4073" y="6647"/>
                    <a:pt x="5288" y="7504"/>
                    <a:pt x="6835" y="7695"/>
                  </a:cubicBezTo>
                  <a:cubicBezTo>
                    <a:pt x="7819" y="7831"/>
                    <a:pt x="8754" y="8207"/>
                    <a:pt x="9495" y="8207"/>
                  </a:cubicBezTo>
                  <a:cubicBezTo>
                    <a:pt x="9920" y="8207"/>
                    <a:pt x="10281" y="8083"/>
                    <a:pt x="10551" y="7719"/>
                  </a:cubicBezTo>
                  <a:cubicBezTo>
                    <a:pt x="11313" y="6742"/>
                    <a:pt x="11575" y="5647"/>
                    <a:pt x="10098" y="4813"/>
                  </a:cubicBezTo>
                  <a:cubicBezTo>
                    <a:pt x="8622" y="3956"/>
                    <a:pt x="8526" y="2717"/>
                    <a:pt x="7621" y="2051"/>
                  </a:cubicBezTo>
                  <a:cubicBezTo>
                    <a:pt x="6761" y="1400"/>
                    <a:pt x="5629" y="0"/>
                    <a:pt x="4601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17619" y="2609404"/>
              <a:ext cx="570170" cy="474936"/>
            </a:xfrm>
            <a:custGeom>
              <a:avLst/>
              <a:gdLst/>
              <a:ahLst/>
              <a:cxnLst/>
              <a:rect l="l" t="t" r="r" b="b"/>
              <a:pathLst>
                <a:path w="14885" h="12398" extrusionOk="0">
                  <a:moveTo>
                    <a:pt x="0" y="0"/>
                  </a:moveTo>
                  <a:cubicBezTo>
                    <a:pt x="167" y="358"/>
                    <a:pt x="262" y="762"/>
                    <a:pt x="310" y="1239"/>
                  </a:cubicBezTo>
                  <a:cubicBezTo>
                    <a:pt x="500" y="2810"/>
                    <a:pt x="3048" y="3168"/>
                    <a:pt x="2429" y="5001"/>
                  </a:cubicBezTo>
                  <a:cubicBezTo>
                    <a:pt x="1810" y="6811"/>
                    <a:pt x="1405" y="7859"/>
                    <a:pt x="2120" y="9312"/>
                  </a:cubicBezTo>
                  <a:cubicBezTo>
                    <a:pt x="2822" y="10693"/>
                    <a:pt x="4644" y="12398"/>
                    <a:pt x="5292" y="12398"/>
                  </a:cubicBezTo>
                  <a:cubicBezTo>
                    <a:pt x="5325" y="12398"/>
                    <a:pt x="5355" y="12393"/>
                    <a:pt x="5382" y="12384"/>
                  </a:cubicBezTo>
                  <a:cubicBezTo>
                    <a:pt x="5930" y="12193"/>
                    <a:pt x="6859" y="8216"/>
                    <a:pt x="8335" y="7383"/>
                  </a:cubicBezTo>
                  <a:cubicBezTo>
                    <a:pt x="9836" y="6573"/>
                    <a:pt x="14003" y="5144"/>
                    <a:pt x="14194" y="4620"/>
                  </a:cubicBezTo>
                  <a:cubicBezTo>
                    <a:pt x="14313" y="4311"/>
                    <a:pt x="14670" y="1953"/>
                    <a:pt x="1488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6068919" y="2609404"/>
              <a:ext cx="1975887" cy="1895723"/>
            </a:xfrm>
            <a:custGeom>
              <a:avLst/>
              <a:gdLst/>
              <a:ahLst/>
              <a:cxnLst/>
              <a:rect l="l" t="t" r="r" b="b"/>
              <a:pathLst>
                <a:path w="51583" h="49487" extrusionOk="0">
                  <a:moveTo>
                    <a:pt x="43414" y="0"/>
                  </a:moveTo>
                  <a:cubicBezTo>
                    <a:pt x="42510" y="691"/>
                    <a:pt x="42795" y="1262"/>
                    <a:pt x="41938" y="1477"/>
                  </a:cubicBezTo>
                  <a:cubicBezTo>
                    <a:pt x="41033" y="1691"/>
                    <a:pt x="39628" y="2239"/>
                    <a:pt x="39747" y="3191"/>
                  </a:cubicBezTo>
                  <a:cubicBezTo>
                    <a:pt x="39866" y="4168"/>
                    <a:pt x="38485" y="3644"/>
                    <a:pt x="37770" y="4215"/>
                  </a:cubicBezTo>
                  <a:cubicBezTo>
                    <a:pt x="37056" y="4811"/>
                    <a:pt x="37675" y="6192"/>
                    <a:pt x="36937" y="6835"/>
                  </a:cubicBezTo>
                  <a:cubicBezTo>
                    <a:pt x="36540" y="7168"/>
                    <a:pt x="36053" y="7301"/>
                    <a:pt x="35740" y="7301"/>
                  </a:cubicBezTo>
                  <a:cubicBezTo>
                    <a:pt x="35471" y="7301"/>
                    <a:pt x="35330" y="7203"/>
                    <a:pt x="35484" y="7049"/>
                  </a:cubicBezTo>
                  <a:cubicBezTo>
                    <a:pt x="35841" y="6716"/>
                    <a:pt x="36723" y="5859"/>
                    <a:pt x="36627" y="4787"/>
                  </a:cubicBezTo>
                  <a:cubicBezTo>
                    <a:pt x="36532" y="3715"/>
                    <a:pt x="36985" y="2286"/>
                    <a:pt x="36056" y="2120"/>
                  </a:cubicBezTo>
                  <a:cubicBezTo>
                    <a:pt x="35992" y="2108"/>
                    <a:pt x="35929" y="2103"/>
                    <a:pt x="35867" y="2103"/>
                  </a:cubicBezTo>
                  <a:cubicBezTo>
                    <a:pt x="35038" y="2103"/>
                    <a:pt x="34464" y="3098"/>
                    <a:pt x="34508" y="3763"/>
                  </a:cubicBezTo>
                  <a:cubicBezTo>
                    <a:pt x="34555" y="4477"/>
                    <a:pt x="35079" y="5811"/>
                    <a:pt x="34841" y="6025"/>
                  </a:cubicBezTo>
                  <a:cubicBezTo>
                    <a:pt x="34815" y="6047"/>
                    <a:pt x="34785" y="6056"/>
                    <a:pt x="34751" y="6056"/>
                  </a:cubicBezTo>
                  <a:cubicBezTo>
                    <a:pt x="34439" y="6056"/>
                    <a:pt x="33763" y="5254"/>
                    <a:pt x="32412" y="4954"/>
                  </a:cubicBezTo>
                  <a:cubicBezTo>
                    <a:pt x="32222" y="4912"/>
                    <a:pt x="32059" y="4893"/>
                    <a:pt x="31918" y="4893"/>
                  </a:cubicBezTo>
                  <a:cubicBezTo>
                    <a:pt x="30940" y="4893"/>
                    <a:pt x="30991" y="5778"/>
                    <a:pt x="30388" y="5882"/>
                  </a:cubicBezTo>
                  <a:cubicBezTo>
                    <a:pt x="29721" y="6002"/>
                    <a:pt x="28078" y="5859"/>
                    <a:pt x="26911" y="6597"/>
                  </a:cubicBezTo>
                  <a:cubicBezTo>
                    <a:pt x="25744" y="7311"/>
                    <a:pt x="25411" y="7240"/>
                    <a:pt x="24696" y="7478"/>
                  </a:cubicBezTo>
                  <a:cubicBezTo>
                    <a:pt x="24006" y="7692"/>
                    <a:pt x="23387" y="8645"/>
                    <a:pt x="22696" y="8859"/>
                  </a:cubicBezTo>
                  <a:cubicBezTo>
                    <a:pt x="22290" y="8981"/>
                    <a:pt x="21938" y="9164"/>
                    <a:pt x="21648" y="9164"/>
                  </a:cubicBezTo>
                  <a:cubicBezTo>
                    <a:pt x="21428" y="9164"/>
                    <a:pt x="21244" y="9059"/>
                    <a:pt x="21100" y="8740"/>
                  </a:cubicBezTo>
                  <a:cubicBezTo>
                    <a:pt x="20792" y="8080"/>
                    <a:pt x="19753" y="7075"/>
                    <a:pt x="20028" y="7075"/>
                  </a:cubicBezTo>
                  <a:cubicBezTo>
                    <a:pt x="20050" y="7075"/>
                    <a:pt x="20082" y="7082"/>
                    <a:pt x="20124" y="7097"/>
                  </a:cubicBezTo>
                  <a:cubicBezTo>
                    <a:pt x="20451" y="7197"/>
                    <a:pt x="21502" y="7356"/>
                    <a:pt x="22330" y="7356"/>
                  </a:cubicBezTo>
                  <a:cubicBezTo>
                    <a:pt x="22887" y="7356"/>
                    <a:pt x="23343" y="7284"/>
                    <a:pt x="23410" y="7073"/>
                  </a:cubicBezTo>
                  <a:cubicBezTo>
                    <a:pt x="23553" y="6549"/>
                    <a:pt x="20910" y="5192"/>
                    <a:pt x="20481" y="4954"/>
                  </a:cubicBezTo>
                  <a:cubicBezTo>
                    <a:pt x="20090" y="4736"/>
                    <a:pt x="18904" y="3685"/>
                    <a:pt x="17650" y="3685"/>
                  </a:cubicBezTo>
                  <a:cubicBezTo>
                    <a:pt x="17530" y="3685"/>
                    <a:pt x="17410" y="3695"/>
                    <a:pt x="17290" y="3715"/>
                  </a:cubicBezTo>
                  <a:cubicBezTo>
                    <a:pt x="15909" y="3953"/>
                    <a:pt x="13503" y="5097"/>
                    <a:pt x="12813" y="6192"/>
                  </a:cubicBezTo>
                  <a:cubicBezTo>
                    <a:pt x="12098" y="7264"/>
                    <a:pt x="10765" y="9478"/>
                    <a:pt x="10027" y="9955"/>
                  </a:cubicBezTo>
                  <a:cubicBezTo>
                    <a:pt x="9288" y="10407"/>
                    <a:pt x="8598" y="11455"/>
                    <a:pt x="8741" y="12360"/>
                  </a:cubicBezTo>
                  <a:cubicBezTo>
                    <a:pt x="8885" y="13146"/>
                    <a:pt x="9444" y="13735"/>
                    <a:pt x="9838" y="13735"/>
                  </a:cubicBezTo>
                  <a:cubicBezTo>
                    <a:pt x="9897" y="13735"/>
                    <a:pt x="9953" y="13722"/>
                    <a:pt x="10003" y="13694"/>
                  </a:cubicBezTo>
                  <a:cubicBezTo>
                    <a:pt x="10317" y="13526"/>
                    <a:pt x="10870" y="12715"/>
                    <a:pt x="11112" y="12715"/>
                  </a:cubicBezTo>
                  <a:cubicBezTo>
                    <a:pt x="11146" y="12715"/>
                    <a:pt x="11173" y="12730"/>
                    <a:pt x="11193" y="12765"/>
                  </a:cubicBezTo>
                  <a:cubicBezTo>
                    <a:pt x="11336" y="13051"/>
                    <a:pt x="11598" y="14217"/>
                    <a:pt x="11836" y="14789"/>
                  </a:cubicBezTo>
                  <a:cubicBezTo>
                    <a:pt x="11987" y="15104"/>
                    <a:pt x="12138" y="15246"/>
                    <a:pt x="12339" y="15246"/>
                  </a:cubicBezTo>
                  <a:cubicBezTo>
                    <a:pt x="12487" y="15246"/>
                    <a:pt x="12662" y="15169"/>
                    <a:pt x="12884" y="15027"/>
                  </a:cubicBezTo>
                  <a:cubicBezTo>
                    <a:pt x="13408" y="14670"/>
                    <a:pt x="13646" y="13146"/>
                    <a:pt x="13623" y="12408"/>
                  </a:cubicBezTo>
                  <a:cubicBezTo>
                    <a:pt x="13575" y="11646"/>
                    <a:pt x="13575" y="10050"/>
                    <a:pt x="14432" y="9478"/>
                  </a:cubicBezTo>
                  <a:cubicBezTo>
                    <a:pt x="15207" y="8962"/>
                    <a:pt x="15671" y="7843"/>
                    <a:pt x="16174" y="7843"/>
                  </a:cubicBezTo>
                  <a:cubicBezTo>
                    <a:pt x="16228" y="7843"/>
                    <a:pt x="16282" y="7855"/>
                    <a:pt x="16337" y="7883"/>
                  </a:cubicBezTo>
                  <a:cubicBezTo>
                    <a:pt x="16933" y="8169"/>
                    <a:pt x="16195" y="9050"/>
                    <a:pt x="15861" y="9836"/>
                  </a:cubicBezTo>
                  <a:cubicBezTo>
                    <a:pt x="15528" y="10645"/>
                    <a:pt x="15242" y="12074"/>
                    <a:pt x="15718" y="12098"/>
                  </a:cubicBezTo>
                  <a:cubicBezTo>
                    <a:pt x="16036" y="12098"/>
                    <a:pt x="17020" y="11886"/>
                    <a:pt x="17662" y="11886"/>
                  </a:cubicBezTo>
                  <a:cubicBezTo>
                    <a:pt x="17983" y="11886"/>
                    <a:pt x="18219" y="11939"/>
                    <a:pt x="18243" y="12098"/>
                  </a:cubicBezTo>
                  <a:cubicBezTo>
                    <a:pt x="18290" y="12550"/>
                    <a:pt x="16123" y="12550"/>
                    <a:pt x="16195" y="13455"/>
                  </a:cubicBezTo>
                  <a:cubicBezTo>
                    <a:pt x="16290" y="14337"/>
                    <a:pt x="15575" y="14599"/>
                    <a:pt x="15147" y="15075"/>
                  </a:cubicBezTo>
                  <a:cubicBezTo>
                    <a:pt x="14727" y="15517"/>
                    <a:pt x="12975" y="16717"/>
                    <a:pt x="11887" y="16717"/>
                  </a:cubicBezTo>
                  <a:cubicBezTo>
                    <a:pt x="11802" y="16717"/>
                    <a:pt x="11722" y="16710"/>
                    <a:pt x="11646" y="16694"/>
                  </a:cubicBezTo>
                  <a:cubicBezTo>
                    <a:pt x="11355" y="16642"/>
                    <a:pt x="11032" y="16612"/>
                    <a:pt x="10703" y="16612"/>
                  </a:cubicBezTo>
                  <a:cubicBezTo>
                    <a:pt x="9820" y="16612"/>
                    <a:pt x="8893" y="16832"/>
                    <a:pt x="8407" y="17456"/>
                  </a:cubicBezTo>
                  <a:cubicBezTo>
                    <a:pt x="7717" y="18290"/>
                    <a:pt x="7264" y="19266"/>
                    <a:pt x="6383" y="19814"/>
                  </a:cubicBezTo>
                  <a:cubicBezTo>
                    <a:pt x="5502" y="20385"/>
                    <a:pt x="5930" y="22695"/>
                    <a:pt x="5811" y="23076"/>
                  </a:cubicBezTo>
                  <a:cubicBezTo>
                    <a:pt x="5811" y="23076"/>
                    <a:pt x="4732" y="22918"/>
                    <a:pt x="3927" y="22918"/>
                  </a:cubicBezTo>
                  <a:cubicBezTo>
                    <a:pt x="3525" y="22918"/>
                    <a:pt x="3192" y="22957"/>
                    <a:pt x="3097" y="23076"/>
                  </a:cubicBezTo>
                  <a:cubicBezTo>
                    <a:pt x="2811" y="23410"/>
                    <a:pt x="2930" y="24886"/>
                    <a:pt x="2763" y="25363"/>
                  </a:cubicBezTo>
                  <a:cubicBezTo>
                    <a:pt x="2596" y="25839"/>
                    <a:pt x="2620" y="26744"/>
                    <a:pt x="2954" y="26815"/>
                  </a:cubicBezTo>
                  <a:cubicBezTo>
                    <a:pt x="3261" y="26881"/>
                    <a:pt x="3769" y="27350"/>
                    <a:pt x="4052" y="27350"/>
                  </a:cubicBezTo>
                  <a:cubicBezTo>
                    <a:pt x="4077" y="27350"/>
                    <a:pt x="4100" y="27347"/>
                    <a:pt x="4121" y="27339"/>
                  </a:cubicBezTo>
                  <a:cubicBezTo>
                    <a:pt x="4359" y="27220"/>
                    <a:pt x="5240" y="26744"/>
                    <a:pt x="5764" y="26625"/>
                  </a:cubicBezTo>
                  <a:cubicBezTo>
                    <a:pt x="6264" y="26482"/>
                    <a:pt x="6288" y="25744"/>
                    <a:pt x="6669" y="25124"/>
                  </a:cubicBezTo>
                  <a:cubicBezTo>
                    <a:pt x="7050" y="24505"/>
                    <a:pt x="7050" y="23410"/>
                    <a:pt x="8407" y="23005"/>
                  </a:cubicBezTo>
                  <a:cubicBezTo>
                    <a:pt x="8878" y="22864"/>
                    <a:pt x="9292" y="22807"/>
                    <a:pt x="9645" y="22807"/>
                  </a:cubicBezTo>
                  <a:cubicBezTo>
                    <a:pt x="10307" y="22807"/>
                    <a:pt x="10753" y="23010"/>
                    <a:pt x="10955" y="23243"/>
                  </a:cubicBezTo>
                  <a:cubicBezTo>
                    <a:pt x="11265" y="23600"/>
                    <a:pt x="12908" y="24362"/>
                    <a:pt x="12908" y="25196"/>
                  </a:cubicBezTo>
                  <a:cubicBezTo>
                    <a:pt x="12908" y="25421"/>
                    <a:pt x="12986" y="25507"/>
                    <a:pt x="13098" y="25507"/>
                  </a:cubicBezTo>
                  <a:cubicBezTo>
                    <a:pt x="13403" y="25507"/>
                    <a:pt x="13961" y="24874"/>
                    <a:pt x="13908" y="24648"/>
                  </a:cubicBezTo>
                  <a:cubicBezTo>
                    <a:pt x="13837" y="24362"/>
                    <a:pt x="12503" y="23219"/>
                    <a:pt x="12075" y="22838"/>
                  </a:cubicBezTo>
                  <a:cubicBezTo>
                    <a:pt x="11670" y="22457"/>
                    <a:pt x="11551" y="21695"/>
                    <a:pt x="11908" y="21576"/>
                  </a:cubicBezTo>
                  <a:cubicBezTo>
                    <a:pt x="11920" y="21572"/>
                    <a:pt x="11934" y="21570"/>
                    <a:pt x="11948" y="21570"/>
                  </a:cubicBezTo>
                  <a:cubicBezTo>
                    <a:pt x="12347" y="21570"/>
                    <a:pt x="13466" y="23105"/>
                    <a:pt x="13742" y="23243"/>
                  </a:cubicBezTo>
                  <a:cubicBezTo>
                    <a:pt x="14051" y="23386"/>
                    <a:pt x="14575" y="23910"/>
                    <a:pt x="14504" y="24362"/>
                  </a:cubicBezTo>
                  <a:cubicBezTo>
                    <a:pt x="14432" y="24791"/>
                    <a:pt x="15218" y="26744"/>
                    <a:pt x="15528" y="26815"/>
                  </a:cubicBezTo>
                  <a:cubicBezTo>
                    <a:pt x="15545" y="26818"/>
                    <a:pt x="15563" y="26819"/>
                    <a:pt x="15581" y="26819"/>
                  </a:cubicBezTo>
                  <a:cubicBezTo>
                    <a:pt x="15921" y="26819"/>
                    <a:pt x="16450" y="26415"/>
                    <a:pt x="16337" y="26053"/>
                  </a:cubicBezTo>
                  <a:cubicBezTo>
                    <a:pt x="16195" y="25672"/>
                    <a:pt x="15623" y="25029"/>
                    <a:pt x="16028" y="24743"/>
                  </a:cubicBezTo>
                  <a:cubicBezTo>
                    <a:pt x="16433" y="24458"/>
                    <a:pt x="17504" y="24672"/>
                    <a:pt x="17981" y="24362"/>
                  </a:cubicBezTo>
                  <a:cubicBezTo>
                    <a:pt x="18457" y="24029"/>
                    <a:pt x="17719" y="23600"/>
                    <a:pt x="18147" y="22814"/>
                  </a:cubicBezTo>
                  <a:cubicBezTo>
                    <a:pt x="18549" y="22057"/>
                    <a:pt x="18804" y="20965"/>
                    <a:pt x="19284" y="20965"/>
                  </a:cubicBezTo>
                  <a:cubicBezTo>
                    <a:pt x="19317" y="20965"/>
                    <a:pt x="19351" y="20970"/>
                    <a:pt x="19386" y="20981"/>
                  </a:cubicBezTo>
                  <a:cubicBezTo>
                    <a:pt x="19898" y="21120"/>
                    <a:pt x="19909" y="22626"/>
                    <a:pt x="20266" y="22626"/>
                  </a:cubicBezTo>
                  <a:cubicBezTo>
                    <a:pt x="20274" y="22626"/>
                    <a:pt x="20282" y="22626"/>
                    <a:pt x="20291" y="22624"/>
                  </a:cubicBezTo>
                  <a:cubicBezTo>
                    <a:pt x="20499" y="22585"/>
                    <a:pt x="20944" y="22403"/>
                    <a:pt x="21444" y="22403"/>
                  </a:cubicBezTo>
                  <a:cubicBezTo>
                    <a:pt x="21857" y="22403"/>
                    <a:pt x="22308" y="22527"/>
                    <a:pt x="22696" y="22957"/>
                  </a:cubicBezTo>
                  <a:cubicBezTo>
                    <a:pt x="23553" y="23910"/>
                    <a:pt x="23315" y="24243"/>
                    <a:pt x="22434" y="24362"/>
                  </a:cubicBezTo>
                  <a:cubicBezTo>
                    <a:pt x="22305" y="24376"/>
                    <a:pt x="22160" y="24382"/>
                    <a:pt x="22003" y="24382"/>
                  </a:cubicBezTo>
                  <a:cubicBezTo>
                    <a:pt x="21505" y="24382"/>
                    <a:pt x="20898" y="24328"/>
                    <a:pt x="20389" y="24328"/>
                  </a:cubicBezTo>
                  <a:cubicBezTo>
                    <a:pt x="19960" y="24328"/>
                    <a:pt x="19601" y="24366"/>
                    <a:pt x="19433" y="24505"/>
                  </a:cubicBezTo>
                  <a:cubicBezTo>
                    <a:pt x="19005" y="24886"/>
                    <a:pt x="17433" y="25124"/>
                    <a:pt x="17433" y="25529"/>
                  </a:cubicBezTo>
                  <a:cubicBezTo>
                    <a:pt x="17433" y="25915"/>
                    <a:pt x="17800" y="27014"/>
                    <a:pt x="18288" y="27014"/>
                  </a:cubicBezTo>
                  <a:cubicBezTo>
                    <a:pt x="18312" y="27014"/>
                    <a:pt x="18337" y="27011"/>
                    <a:pt x="18362" y="27006"/>
                  </a:cubicBezTo>
                  <a:cubicBezTo>
                    <a:pt x="18798" y="26907"/>
                    <a:pt x="20359" y="26692"/>
                    <a:pt x="20992" y="26692"/>
                  </a:cubicBezTo>
                  <a:cubicBezTo>
                    <a:pt x="21118" y="26692"/>
                    <a:pt x="21207" y="26700"/>
                    <a:pt x="21243" y="26720"/>
                  </a:cubicBezTo>
                  <a:cubicBezTo>
                    <a:pt x="21434" y="26863"/>
                    <a:pt x="20695" y="29625"/>
                    <a:pt x="20124" y="29744"/>
                  </a:cubicBezTo>
                  <a:cubicBezTo>
                    <a:pt x="19552" y="29864"/>
                    <a:pt x="19100" y="29887"/>
                    <a:pt x="18576" y="30006"/>
                  </a:cubicBezTo>
                  <a:cubicBezTo>
                    <a:pt x="18499" y="30020"/>
                    <a:pt x="18404" y="30027"/>
                    <a:pt x="18296" y="30027"/>
                  </a:cubicBezTo>
                  <a:cubicBezTo>
                    <a:pt x="17675" y="30027"/>
                    <a:pt x="16634" y="29800"/>
                    <a:pt x="16147" y="29435"/>
                  </a:cubicBezTo>
                  <a:cubicBezTo>
                    <a:pt x="15985" y="29306"/>
                    <a:pt x="15798" y="29255"/>
                    <a:pt x="15591" y="29255"/>
                  </a:cubicBezTo>
                  <a:cubicBezTo>
                    <a:pt x="15071" y="29255"/>
                    <a:pt x="14431" y="29584"/>
                    <a:pt x="13765" y="29840"/>
                  </a:cubicBezTo>
                  <a:cubicBezTo>
                    <a:pt x="13599" y="29906"/>
                    <a:pt x="13425" y="29935"/>
                    <a:pt x="13251" y="29935"/>
                  </a:cubicBezTo>
                  <a:cubicBezTo>
                    <a:pt x="12428" y="29935"/>
                    <a:pt x="11575" y="29297"/>
                    <a:pt x="11241" y="28982"/>
                  </a:cubicBezTo>
                  <a:cubicBezTo>
                    <a:pt x="10812" y="28625"/>
                    <a:pt x="11289" y="27768"/>
                    <a:pt x="11241" y="27387"/>
                  </a:cubicBezTo>
                  <a:cubicBezTo>
                    <a:pt x="11185" y="27089"/>
                    <a:pt x="10213" y="26719"/>
                    <a:pt x="9484" y="26719"/>
                  </a:cubicBezTo>
                  <a:cubicBezTo>
                    <a:pt x="9280" y="26719"/>
                    <a:pt x="9095" y="26748"/>
                    <a:pt x="8955" y="26815"/>
                  </a:cubicBezTo>
                  <a:cubicBezTo>
                    <a:pt x="8336" y="27125"/>
                    <a:pt x="6431" y="27506"/>
                    <a:pt x="5835" y="27673"/>
                  </a:cubicBezTo>
                  <a:cubicBezTo>
                    <a:pt x="5722" y="27700"/>
                    <a:pt x="5599" y="27711"/>
                    <a:pt x="5474" y="27711"/>
                  </a:cubicBezTo>
                  <a:cubicBezTo>
                    <a:pt x="4988" y="27711"/>
                    <a:pt x="4464" y="27549"/>
                    <a:pt x="4301" y="27549"/>
                  </a:cubicBezTo>
                  <a:cubicBezTo>
                    <a:pt x="4285" y="27549"/>
                    <a:pt x="4272" y="27550"/>
                    <a:pt x="4263" y="27554"/>
                  </a:cubicBezTo>
                  <a:cubicBezTo>
                    <a:pt x="4144" y="27601"/>
                    <a:pt x="3906" y="28601"/>
                    <a:pt x="3311" y="28816"/>
                  </a:cubicBezTo>
                  <a:cubicBezTo>
                    <a:pt x="2716" y="29054"/>
                    <a:pt x="2716" y="29911"/>
                    <a:pt x="2382" y="30816"/>
                  </a:cubicBezTo>
                  <a:cubicBezTo>
                    <a:pt x="2049" y="31721"/>
                    <a:pt x="477" y="33007"/>
                    <a:pt x="239" y="34912"/>
                  </a:cubicBezTo>
                  <a:cubicBezTo>
                    <a:pt x="1" y="36794"/>
                    <a:pt x="239" y="38675"/>
                    <a:pt x="1072" y="40175"/>
                  </a:cubicBezTo>
                  <a:cubicBezTo>
                    <a:pt x="1899" y="41645"/>
                    <a:pt x="3014" y="42273"/>
                    <a:pt x="4417" y="42273"/>
                  </a:cubicBezTo>
                  <a:cubicBezTo>
                    <a:pt x="4469" y="42273"/>
                    <a:pt x="4521" y="42273"/>
                    <a:pt x="4573" y="42271"/>
                  </a:cubicBezTo>
                  <a:cubicBezTo>
                    <a:pt x="5536" y="42240"/>
                    <a:pt x="7007" y="42006"/>
                    <a:pt x="8144" y="42006"/>
                  </a:cubicBezTo>
                  <a:cubicBezTo>
                    <a:pt x="8750" y="42006"/>
                    <a:pt x="9261" y="42072"/>
                    <a:pt x="9550" y="42271"/>
                  </a:cubicBezTo>
                  <a:cubicBezTo>
                    <a:pt x="10360" y="42866"/>
                    <a:pt x="10455" y="44176"/>
                    <a:pt x="10217" y="45176"/>
                  </a:cubicBezTo>
                  <a:cubicBezTo>
                    <a:pt x="10003" y="46176"/>
                    <a:pt x="10479" y="46938"/>
                    <a:pt x="11384" y="48582"/>
                  </a:cubicBezTo>
                  <a:cubicBezTo>
                    <a:pt x="11575" y="48915"/>
                    <a:pt x="11741" y="49225"/>
                    <a:pt x="11884" y="49487"/>
                  </a:cubicBezTo>
                  <a:lnTo>
                    <a:pt x="22720" y="49487"/>
                  </a:lnTo>
                  <a:cubicBezTo>
                    <a:pt x="22601" y="48486"/>
                    <a:pt x="22553" y="47439"/>
                    <a:pt x="22934" y="46653"/>
                  </a:cubicBezTo>
                  <a:cubicBezTo>
                    <a:pt x="23553" y="45367"/>
                    <a:pt x="26149" y="43295"/>
                    <a:pt x="26482" y="42295"/>
                  </a:cubicBezTo>
                  <a:cubicBezTo>
                    <a:pt x="26810" y="41312"/>
                    <a:pt x="27459" y="40031"/>
                    <a:pt x="26895" y="40031"/>
                  </a:cubicBezTo>
                  <a:cubicBezTo>
                    <a:pt x="26885" y="40031"/>
                    <a:pt x="26874" y="40031"/>
                    <a:pt x="26863" y="40032"/>
                  </a:cubicBezTo>
                  <a:cubicBezTo>
                    <a:pt x="26363" y="40072"/>
                    <a:pt x="25930" y="40298"/>
                    <a:pt x="25125" y="40298"/>
                  </a:cubicBezTo>
                  <a:cubicBezTo>
                    <a:pt x="24973" y="40298"/>
                    <a:pt x="24807" y="40289"/>
                    <a:pt x="24625" y="40270"/>
                  </a:cubicBezTo>
                  <a:cubicBezTo>
                    <a:pt x="23458" y="40151"/>
                    <a:pt x="22791" y="37770"/>
                    <a:pt x="22434" y="37317"/>
                  </a:cubicBezTo>
                  <a:cubicBezTo>
                    <a:pt x="22077" y="36841"/>
                    <a:pt x="20743" y="34484"/>
                    <a:pt x="20767" y="33817"/>
                  </a:cubicBezTo>
                  <a:cubicBezTo>
                    <a:pt x="20767" y="33126"/>
                    <a:pt x="19814" y="31126"/>
                    <a:pt x="20291" y="31102"/>
                  </a:cubicBezTo>
                  <a:cubicBezTo>
                    <a:pt x="20293" y="31102"/>
                    <a:pt x="20295" y="31102"/>
                    <a:pt x="20298" y="31102"/>
                  </a:cubicBezTo>
                  <a:cubicBezTo>
                    <a:pt x="20802" y="31102"/>
                    <a:pt x="22007" y="33582"/>
                    <a:pt x="22410" y="34317"/>
                  </a:cubicBezTo>
                  <a:cubicBezTo>
                    <a:pt x="22815" y="35079"/>
                    <a:pt x="23601" y="36674"/>
                    <a:pt x="23910" y="37627"/>
                  </a:cubicBezTo>
                  <a:cubicBezTo>
                    <a:pt x="24188" y="38481"/>
                    <a:pt x="24580" y="38856"/>
                    <a:pt x="25002" y="38856"/>
                  </a:cubicBezTo>
                  <a:cubicBezTo>
                    <a:pt x="25050" y="38856"/>
                    <a:pt x="25099" y="38851"/>
                    <a:pt x="25149" y="38842"/>
                  </a:cubicBezTo>
                  <a:cubicBezTo>
                    <a:pt x="25601" y="38770"/>
                    <a:pt x="29507" y="36651"/>
                    <a:pt x="30031" y="35936"/>
                  </a:cubicBezTo>
                  <a:cubicBezTo>
                    <a:pt x="30578" y="35222"/>
                    <a:pt x="30840" y="33983"/>
                    <a:pt x="30269" y="33674"/>
                  </a:cubicBezTo>
                  <a:cubicBezTo>
                    <a:pt x="29775" y="33406"/>
                    <a:pt x="29477" y="32713"/>
                    <a:pt x="29313" y="32713"/>
                  </a:cubicBezTo>
                  <a:cubicBezTo>
                    <a:pt x="29287" y="32713"/>
                    <a:pt x="29264" y="32730"/>
                    <a:pt x="29245" y="32769"/>
                  </a:cubicBezTo>
                  <a:cubicBezTo>
                    <a:pt x="29102" y="33031"/>
                    <a:pt x="28578" y="33602"/>
                    <a:pt x="28149" y="33602"/>
                  </a:cubicBezTo>
                  <a:cubicBezTo>
                    <a:pt x="27745" y="33579"/>
                    <a:pt x="26554" y="31793"/>
                    <a:pt x="26339" y="31197"/>
                  </a:cubicBezTo>
                  <a:cubicBezTo>
                    <a:pt x="26153" y="30615"/>
                    <a:pt x="26649" y="30125"/>
                    <a:pt x="26894" y="30125"/>
                  </a:cubicBezTo>
                  <a:cubicBezTo>
                    <a:pt x="26900" y="30125"/>
                    <a:pt x="26906" y="30125"/>
                    <a:pt x="26911" y="30126"/>
                  </a:cubicBezTo>
                  <a:cubicBezTo>
                    <a:pt x="27148" y="30173"/>
                    <a:pt x="27855" y="32007"/>
                    <a:pt x="28751" y="32007"/>
                  </a:cubicBezTo>
                  <a:cubicBezTo>
                    <a:pt x="28757" y="32007"/>
                    <a:pt x="28763" y="32007"/>
                    <a:pt x="28769" y="32007"/>
                  </a:cubicBezTo>
                  <a:cubicBezTo>
                    <a:pt x="29697" y="32007"/>
                    <a:pt x="29793" y="32412"/>
                    <a:pt x="30459" y="32769"/>
                  </a:cubicBezTo>
                  <a:cubicBezTo>
                    <a:pt x="30604" y="32849"/>
                    <a:pt x="30854" y="32874"/>
                    <a:pt x="31160" y="32874"/>
                  </a:cubicBezTo>
                  <a:cubicBezTo>
                    <a:pt x="31668" y="32874"/>
                    <a:pt x="32327" y="32805"/>
                    <a:pt x="32900" y="32805"/>
                  </a:cubicBezTo>
                  <a:cubicBezTo>
                    <a:pt x="33518" y="32805"/>
                    <a:pt x="34036" y="32886"/>
                    <a:pt x="34151" y="33221"/>
                  </a:cubicBezTo>
                  <a:cubicBezTo>
                    <a:pt x="34438" y="33996"/>
                    <a:pt x="35199" y="35244"/>
                    <a:pt x="35764" y="35244"/>
                  </a:cubicBezTo>
                  <a:cubicBezTo>
                    <a:pt x="35807" y="35244"/>
                    <a:pt x="35849" y="35237"/>
                    <a:pt x="35889" y="35222"/>
                  </a:cubicBezTo>
                  <a:cubicBezTo>
                    <a:pt x="35940" y="35203"/>
                    <a:pt x="35986" y="35193"/>
                    <a:pt x="36027" y="35193"/>
                  </a:cubicBezTo>
                  <a:cubicBezTo>
                    <a:pt x="36444" y="35193"/>
                    <a:pt x="36380" y="36147"/>
                    <a:pt x="36770" y="37317"/>
                  </a:cubicBezTo>
                  <a:cubicBezTo>
                    <a:pt x="37199" y="38580"/>
                    <a:pt x="37985" y="41509"/>
                    <a:pt x="38342" y="41604"/>
                  </a:cubicBezTo>
                  <a:cubicBezTo>
                    <a:pt x="38354" y="41608"/>
                    <a:pt x="38367" y="41610"/>
                    <a:pt x="38380" y="41610"/>
                  </a:cubicBezTo>
                  <a:cubicBezTo>
                    <a:pt x="38769" y="41610"/>
                    <a:pt x="39748" y="40001"/>
                    <a:pt x="39771" y="39104"/>
                  </a:cubicBezTo>
                  <a:cubicBezTo>
                    <a:pt x="39795" y="38199"/>
                    <a:pt x="39795" y="37579"/>
                    <a:pt x="40604" y="36913"/>
                  </a:cubicBezTo>
                  <a:cubicBezTo>
                    <a:pt x="41438" y="36222"/>
                    <a:pt x="42462" y="34865"/>
                    <a:pt x="43176" y="34531"/>
                  </a:cubicBezTo>
                  <a:cubicBezTo>
                    <a:pt x="43237" y="34504"/>
                    <a:pt x="43300" y="34491"/>
                    <a:pt x="43364" y="34491"/>
                  </a:cubicBezTo>
                  <a:cubicBezTo>
                    <a:pt x="44035" y="34491"/>
                    <a:pt x="44871" y="35866"/>
                    <a:pt x="44915" y="36627"/>
                  </a:cubicBezTo>
                  <a:cubicBezTo>
                    <a:pt x="44939" y="37460"/>
                    <a:pt x="45844" y="37222"/>
                    <a:pt x="46058" y="38080"/>
                  </a:cubicBezTo>
                  <a:cubicBezTo>
                    <a:pt x="46272" y="38913"/>
                    <a:pt x="46820" y="41771"/>
                    <a:pt x="47201" y="42652"/>
                  </a:cubicBezTo>
                  <a:cubicBezTo>
                    <a:pt x="47431" y="43169"/>
                    <a:pt x="48025" y="43470"/>
                    <a:pt x="48366" y="43470"/>
                  </a:cubicBezTo>
                  <a:cubicBezTo>
                    <a:pt x="48590" y="43470"/>
                    <a:pt x="48705" y="43340"/>
                    <a:pt x="48535" y="43057"/>
                  </a:cubicBezTo>
                  <a:cubicBezTo>
                    <a:pt x="48130" y="42342"/>
                    <a:pt x="47058" y="39723"/>
                    <a:pt x="47487" y="39151"/>
                  </a:cubicBezTo>
                  <a:cubicBezTo>
                    <a:pt x="47530" y="39096"/>
                    <a:pt x="47582" y="39072"/>
                    <a:pt x="47642" y="39072"/>
                  </a:cubicBezTo>
                  <a:cubicBezTo>
                    <a:pt x="48141" y="39072"/>
                    <a:pt x="49173" y="40758"/>
                    <a:pt x="49834" y="40758"/>
                  </a:cubicBezTo>
                  <a:cubicBezTo>
                    <a:pt x="49887" y="40758"/>
                    <a:pt x="49939" y="40747"/>
                    <a:pt x="49987" y="40723"/>
                  </a:cubicBezTo>
                  <a:cubicBezTo>
                    <a:pt x="50726" y="40366"/>
                    <a:pt x="50726" y="38080"/>
                    <a:pt x="50178" y="37151"/>
                  </a:cubicBezTo>
                  <a:cubicBezTo>
                    <a:pt x="49654" y="36246"/>
                    <a:pt x="49987" y="34769"/>
                    <a:pt x="50678" y="34531"/>
                  </a:cubicBezTo>
                  <a:cubicBezTo>
                    <a:pt x="50868" y="34484"/>
                    <a:pt x="51202" y="34412"/>
                    <a:pt x="51583" y="34317"/>
                  </a:cubicBezTo>
                  <a:lnTo>
                    <a:pt x="51583" y="1810"/>
                  </a:lnTo>
                  <a:cubicBezTo>
                    <a:pt x="51106" y="1924"/>
                    <a:pt x="50471" y="1983"/>
                    <a:pt x="50008" y="1983"/>
                  </a:cubicBezTo>
                  <a:cubicBezTo>
                    <a:pt x="49500" y="1983"/>
                    <a:pt x="49199" y="1912"/>
                    <a:pt x="49535" y="1763"/>
                  </a:cubicBezTo>
                  <a:cubicBezTo>
                    <a:pt x="49892" y="1572"/>
                    <a:pt x="50821" y="1191"/>
                    <a:pt x="51583" y="762"/>
                  </a:cubicBezTo>
                  <a:lnTo>
                    <a:pt x="5158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6213328" y="3122840"/>
              <a:ext cx="127479" cy="217893"/>
            </a:xfrm>
            <a:custGeom>
              <a:avLst/>
              <a:gdLst/>
              <a:ahLst/>
              <a:cxnLst/>
              <a:rect l="l" t="t" r="r" b="b"/>
              <a:pathLst>
                <a:path w="3328" h="5688" extrusionOk="0">
                  <a:moveTo>
                    <a:pt x="1283" y="0"/>
                  </a:moveTo>
                  <a:cubicBezTo>
                    <a:pt x="747" y="0"/>
                    <a:pt x="0" y="336"/>
                    <a:pt x="17" y="695"/>
                  </a:cubicBezTo>
                  <a:cubicBezTo>
                    <a:pt x="41" y="1196"/>
                    <a:pt x="303" y="1624"/>
                    <a:pt x="708" y="2291"/>
                  </a:cubicBezTo>
                  <a:cubicBezTo>
                    <a:pt x="1113" y="2958"/>
                    <a:pt x="446" y="5506"/>
                    <a:pt x="851" y="5649"/>
                  </a:cubicBezTo>
                  <a:cubicBezTo>
                    <a:pt x="926" y="5675"/>
                    <a:pt x="1009" y="5688"/>
                    <a:pt x="1096" y="5688"/>
                  </a:cubicBezTo>
                  <a:cubicBezTo>
                    <a:pt x="1945" y="5688"/>
                    <a:pt x="3260" y="4519"/>
                    <a:pt x="3304" y="3958"/>
                  </a:cubicBezTo>
                  <a:cubicBezTo>
                    <a:pt x="3327" y="3363"/>
                    <a:pt x="2351" y="2696"/>
                    <a:pt x="2160" y="2053"/>
                  </a:cubicBezTo>
                  <a:cubicBezTo>
                    <a:pt x="1970" y="1434"/>
                    <a:pt x="2065" y="600"/>
                    <a:pt x="1756" y="172"/>
                  </a:cubicBezTo>
                  <a:cubicBezTo>
                    <a:pt x="1669" y="51"/>
                    <a:pt x="1492" y="0"/>
                    <a:pt x="128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6135531" y="3199608"/>
              <a:ext cx="86646" cy="112969"/>
            </a:xfrm>
            <a:custGeom>
              <a:avLst/>
              <a:gdLst/>
              <a:ahLst/>
              <a:cxnLst/>
              <a:rect l="l" t="t" r="r" b="b"/>
              <a:pathLst>
                <a:path w="2262" h="2949" extrusionOk="0">
                  <a:moveTo>
                    <a:pt x="1716" y="1"/>
                  </a:moveTo>
                  <a:cubicBezTo>
                    <a:pt x="1708" y="1"/>
                    <a:pt x="1699" y="1"/>
                    <a:pt x="1691" y="1"/>
                  </a:cubicBezTo>
                  <a:cubicBezTo>
                    <a:pt x="1119" y="25"/>
                    <a:pt x="0" y="2311"/>
                    <a:pt x="786" y="2835"/>
                  </a:cubicBezTo>
                  <a:cubicBezTo>
                    <a:pt x="910" y="2913"/>
                    <a:pt x="1033" y="2948"/>
                    <a:pt x="1154" y="2948"/>
                  </a:cubicBezTo>
                  <a:cubicBezTo>
                    <a:pt x="1726" y="2948"/>
                    <a:pt x="2215" y="2155"/>
                    <a:pt x="2215" y="1525"/>
                  </a:cubicBezTo>
                  <a:cubicBezTo>
                    <a:pt x="2238" y="775"/>
                    <a:pt x="2262" y="1"/>
                    <a:pt x="171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7817657" y="4268655"/>
              <a:ext cx="161992" cy="172192"/>
            </a:xfrm>
            <a:custGeom>
              <a:avLst/>
              <a:gdLst/>
              <a:ahLst/>
              <a:cxnLst/>
              <a:rect l="l" t="t" r="r" b="b"/>
              <a:pathLst>
                <a:path w="4229" h="4495" extrusionOk="0">
                  <a:moveTo>
                    <a:pt x="66" y="0"/>
                  </a:moveTo>
                  <a:cubicBezTo>
                    <a:pt x="25" y="0"/>
                    <a:pt x="2" y="17"/>
                    <a:pt x="0" y="52"/>
                  </a:cubicBezTo>
                  <a:cubicBezTo>
                    <a:pt x="0" y="52"/>
                    <a:pt x="2096" y="3863"/>
                    <a:pt x="2977" y="4363"/>
                  </a:cubicBezTo>
                  <a:cubicBezTo>
                    <a:pt x="3150" y="4454"/>
                    <a:pt x="3306" y="4494"/>
                    <a:pt x="3441" y="4494"/>
                  </a:cubicBezTo>
                  <a:cubicBezTo>
                    <a:pt x="4014" y="4494"/>
                    <a:pt x="4228" y="3770"/>
                    <a:pt x="3882" y="3077"/>
                  </a:cubicBezTo>
                  <a:cubicBezTo>
                    <a:pt x="3509" y="2287"/>
                    <a:pt x="547" y="0"/>
                    <a:pt x="66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623776" y="4630087"/>
              <a:ext cx="1487843" cy="423221"/>
            </a:xfrm>
            <a:custGeom>
              <a:avLst/>
              <a:gdLst/>
              <a:ahLst/>
              <a:cxnLst/>
              <a:rect l="l" t="t" r="r" b="b"/>
              <a:pathLst>
                <a:path w="38842" h="11048" extrusionOk="0">
                  <a:moveTo>
                    <a:pt x="7549" y="0"/>
                  </a:moveTo>
                  <a:lnTo>
                    <a:pt x="7549" y="6335"/>
                  </a:lnTo>
                  <a:cubicBezTo>
                    <a:pt x="7549" y="6335"/>
                    <a:pt x="6573" y="8216"/>
                    <a:pt x="3715" y="9454"/>
                  </a:cubicBezTo>
                  <a:cubicBezTo>
                    <a:pt x="3275" y="9443"/>
                    <a:pt x="2834" y="9437"/>
                    <a:pt x="2394" y="9437"/>
                  </a:cubicBezTo>
                  <a:cubicBezTo>
                    <a:pt x="1953" y="9437"/>
                    <a:pt x="1512" y="9443"/>
                    <a:pt x="1072" y="9454"/>
                  </a:cubicBezTo>
                  <a:lnTo>
                    <a:pt x="1000" y="9454"/>
                  </a:lnTo>
                  <a:cubicBezTo>
                    <a:pt x="0" y="9454"/>
                    <a:pt x="0" y="11026"/>
                    <a:pt x="1000" y="11026"/>
                  </a:cubicBezTo>
                  <a:lnTo>
                    <a:pt x="33317" y="11026"/>
                  </a:lnTo>
                  <a:cubicBezTo>
                    <a:pt x="34301" y="11026"/>
                    <a:pt x="35296" y="11047"/>
                    <a:pt x="36287" y="11047"/>
                  </a:cubicBezTo>
                  <a:cubicBezTo>
                    <a:pt x="36783" y="11047"/>
                    <a:pt x="37278" y="11042"/>
                    <a:pt x="37770" y="11026"/>
                  </a:cubicBezTo>
                  <a:lnTo>
                    <a:pt x="37841" y="11026"/>
                  </a:lnTo>
                  <a:cubicBezTo>
                    <a:pt x="38842" y="11026"/>
                    <a:pt x="38842" y="9454"/>
                    <a:pt x="37841" y="9454"/>
                  </a:cubicBezTo>
                  <a:lnTo>
                    <a:pt x="35174" y="9454"/>
                  </a:lnTo>
                  <a:cubicBezTo>
                    <a:pt x="32269" y="8216"/>
                    <a:pt x="31292" y="6335"/>
                    <a:pt x="31292" y="6335"/>
                  </a:cubicBezTo>
                  <a:lnTo>
                    <a:pt x="31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912941" y="4630087"/>
              <a:ext cx="909514" cy="166982"/>
            </a:xfrm>
            <a:custGeom>
              <a:avLst/>
              <a:gdLst/>
              <a:ahLst/>
              <a:cxnLst/>
              <a:rect l="l" t="t" r="r" b="b"/>
              <a:pathLst>
                <a:path w="23744" h="4359" extrusionOk="0">
                  <a:moveTo>
                    <a:pt x="0" y="0"/>
                  </a:moveTo>
                  <a:lnTo>
                    <a:pt x="0" y="1548"/>
                  </a:lnTo>
                  <a:cubicBezTo>
                    <a:pt x="719" y="1454"/>
                    <a:pt x="1554" y="1412"/>
                    <a:pt x="2473" y="1412"/>
                  </a:cubicBezTo>
                  <a:cubicBezTo>
                    <a:pt x="10173" y="1412"/>
                    <a:pt x="23743" y="4358"/>
                    <a:pt x="23743" y="4358"/>
                  </a:cubicBezTo>
                  <a:lnTo>
                    <a:pt x="2374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6608942" y="3145824"/>
              <a:ext cx="214431" cy="287383"/>
            </a:xfrm>
            <a:custGeom>
              <a:avLst/>
              <a:gdLst/>
              <a:ahLst/>
              <a:cxnLst/>
              <a:rect l="l" t="t" r="r" b="b"/>
              <a:pathLst>
                <a:path w="5598" h="7502" extrusionOk="0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1" y="3406"/>
                    <a:pt x="191" y="3977"/>
                    <a:pt x="525" y="4430"/>
                  </a:cubicBezTo>
                  <a:lnTo>
                    <a:pt x="2811" y="7502"/>
                  </a:lnTo>
                  <a:lnTo>
                    <a:pt x="5073" y="4430"/>
                  </a:lnTo>
                  <a:cubicBezTo>
                    <a:pt x="5407" y="3977"/>
                    <a:pt x="5597" y="3406"/>
                    <a:pt x="5597" y="2810"/>
                  </a:cubicBezTo>
                  <a:cubicBezTo>
                    <a:pt x="5597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6637250" y="3178654"/>
              <a:ext cx="157855" cy="157865"/>
            </a:xfrm>
            <a:custGeom>
              <a:avLst/>
              <a:gdLst/>
              <a:ahLst/>
              <a:cxnLst/>
              <a:rect l="l" t="t" r="r" b="b"/>
              <a:pathLst>
                <a:path w="4121" h="4121" extrusionOk="0">
                  <a:moveTo>
                    <a:pt x="2072" y="0"/>
                  </a:moveTo>
                  <a:cubicBezTo>
                    <a:pt x="929" y="0"/>
                    <a:pt x="0" y="929"/>
                    <a:pt x="0" y="2072"/>
                  </a:cubicBezTo>
                  <a:cubicBezTo>
                    <a:pt x="0" y="3215"/>
                    <a:pt x="929" y="4120"/>
                    <a:pt x="2072" y="4120"/>
                  </a:cubicBezTo>
                  <a:cubicBezTo>
                    <a:pt x="3191" y="4120"/>
                    <a:pt x="4120" y="3215"/>
                    <a:pt x="4120" y="2072"/>
                  </a:cubicBezTo>
                  <a:cubicBezTo>
                    <a:pt x="4120" y="929"/>
                    <a:pt x="3191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6704743" y="3208687"/>
              <a:ext cx="7891" cy="22103"/>
            </a:xfrm>
            <a:custGeom>
              <a:avLst/>
              <a:gdLst/>
              <a:ahLst/>
              <a:cxnLst/>
              <a:rect l="l" t="t" r="r" b="b"/>
              <a:pathLst>
                <a:path w="206" h="577" extrusionOk="0">
                  <a:moveTo>
                    <a:pt x="49" y="0"/>
                  </a:moveTo>
                  <a:cubicBezTo>
                    <a:pt x="28" y="0"/>
                    <a:pt x="0" y="21"/>
                    <a:pt x="0" y="50"/>
                  </a:cubicBezTo>
                  <a:cubicBezTo>
                    <a:pt x="48" y="193"/>
                    <a:pt x="72" y="336"/>
                    <a:pt x="119" y="502"/>
                  </a:cubicBezTo>
                  <a:cubicBezTo>
                    <a:pt x="119" y="502"/>
                    <a:pt x="119" y="526"/>
                    <a:pt x="119" y="550"/>
                  </a:cubicBezTo>
                  <a:cubicBezTo>
                    <a:pt x="129" y="568"/>
                    <a:pt x="145" y="576"/>
                    <a:pt x="160" y="576"/>
                  </a:cubicBezTo>
                  <a:cubicBezTo>
                    <a:pt x="184" y="576"/>
                    <a:pt x="206" y="556"/>
                    <a:pt x="191" y="526"/>
                  </a:cubicBezTo>
                  <a:cubicBezTo>
                    <a:pt x="167" y="383"/>
                    <a:pt x="119" y="240"/>
                    <a:pt x="96" y="98"/>
                  </a:cubicBezTo>
                  <a:cubicBezTo>
                    <a:pt x="96" y="74"/>
                    <a:pt x="72" y="50"/>
                    <a:pt x="72" y="26"/>
                  </a:cubicBezTo>
                  <a:cubicBezTo>
                    <a:pt x="72" y="8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6699266" y="3204741"/>
              <a:ext cx="13713" cy="7164"/>
            </a:xfrm>
            <a:custGeom>
              <a:avLst/>
              <a:gdLst/>
              <a:ahLst/>
              <a:cxnLst/>
              <a:rect l="l" t="t" r="r" b="b"/>
              <a:pathLst>
                <a:path w="358" h="187" extrusionOk="0">
                  <a:moveTo>
                    <a:pt x="218" y="1"/>
                  </a:moveTo>
                  <a:cubicBezTo>
                    <a:pt x="194" y="1"/>
                    <a:pt x="169" y="4"/>
                    <a:pt x="143" y="10"/>
                  </a:cubicBezTo>
                  <a:cubicBezTo>
                    <a:pt x="72" y="34"/>
                    <a:pt x="0" y="82"/>
                    <a:pt x="0" y="129"/>
                  </a:cubicBezTo>
                  <a:cubicBezTo>
                    <a:pt x="18" y="164"/>
                    <a:pt x="61" y="186"/>
                    <a:pt x="120" y="186"/>
                  </a:cubicBezTo>
                  <a:cubicBezTo>
                    <a:pt x="142" y="186"/>
                    <a:pt x="165" y="183"/>
                    <a:pt x="191" y="177"/>
                  </a:cubicBezTo>
                  <a:cubicBezTo>
                    <a:pt x="286" y="153"/>
                    <a:pt x="358" y="105"/>
                    <a:pt x="334" y="58"/>
                  </a:cubicBezTo>
                  <a:cubicBezTo>
                    <a:pt x="334" y="23"/>
                    <a:pt x="283" y="1"/>
                    <a:pt x="21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700185" y="3205124"/>
              <a:ext cx="12794" cy="6780"/>
            </a:xfrm>
            <a:custGeom>
              <a:avLst/>
              <a:gdLst/>
              <a:ahLst/>
              <a:cxnLst/>
              <a:rect l="l" t="t" r="r" b="b"/>
              <a:pathLst>
                <a:path w="334" h="177" extrusionOk="0">
                  <a:moveTo>
                    <a:pt x="262" y="0"/>
                  </a:moveTo>
                  <a:cubicBezTo>
                    <a:pt x="262" y="0"/>
                    <a:pt x="262" y="24"/>
                    <a:pt x="262" y="24"/>
                  </a:cubicBezTo>
                  <a:cubicBezTo>
                    <a:pt x="286" y="72"/>
                    <a:pt x="215" y="119"/>
                    <a:pt x="119" y="143"/>
                  </a:cubicBezTo>
                  <a:lnTo>
                    <a:pt x="0" y="143"/>
                  </a:lnTo>
                  <a:cubicBezTo>
                    <a:pt x="0" y="160"/>
                    <a:pt x="48" y="177"/>
                    <a:pt x="101" y="177"/>
                  </a:cubicBezTo>
                  <a:cubicBezTo>
                    <a:pt x="123" y="177"/>
                    <a:pt x="146" y="174"/>
                    <a:pt x="167" y="167"/>
                  </a:cubicBezTo>
                  <a:cubicBezTo>
                    <a:pt x="262" y="143"/>
                    <a:pt x="334" y="95"/>
                    <a:pt x="310" y="48"/>
                  </a:cubicBezTo>
                  <a:cubicBezTo>
                    <a:pt x="310" y="24"/>
                    <a:pt x="286" y="24"/>
                    <a:pt x="26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6722402" y="3283463"/>
              <a:ext cx="7929" cy="22180"/>
            </a:xfrm>
            <a:custGeom>
              <a:avLst/>
              <a:gdLst/>
              <a:ahLst/>
              <a:cxnLst/>
              <a:rect l="l" t="t" r="r" b="b"/>
              <a:pathLst>
                <a:path w="207" h="579" extrusionOk="0">
                  <a:moveTo>
                    <a:pt x="47" y="1"/>
                  </a:moveTo>
                  <a:cubicBezTo>
                    <a:pt x="23" y="1"/>
                    <a:pt x="1" y="21"/>
                    <a:pt x="16" y="51"/>
                  </a:cubicBezTo>
                  <a:cubicBezTo>
                    <a:pt x="39" y="194"/>
                    <a:pt x="87" y="337"/>
                    <a:pt x="111" y="503"/>
                  </a:cubicBezTo>
                  <a:cubicBezTo>
                    <a:pt x="135" y="503"/>
                    <a:pt x="135" y="527"/>
                    <a:pt x="135" y="551"/>
                  </a:cubicBezTo>
                  <a:cubicBezTo>
                    <a:pt x="135" y="571"/>
                    <a:pt x="147" y="578"/>
                    <a:pt x="162" y="578"/>
                  </a:cubicBezTo>
                  <a:cubicBezTo>
                    <a:pt x="182" y="578"/>
                    <a:pt x="206" y="565"/>
                    <a:pt x="206" y="551"/>
                  </a:cubicBezTo>
                  <a:cubicBezTo>
                    <a:pt x="159" y="384"/>
                    <a:pt x="135" y="241"/>
                    <a:pt x="87" y="98"/>
                  </a:cubicBezTo>
                  <a:cubicBezTo>
                    <a:pt x="87" y="75"/>
                    <a:pt x="87" y="51"/>
                    <a:pt x="87" y="27"/>
                  </a:cubicBezTo>
                  <a:cubicBezTo>
                    <a:pt x="78" y="9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6722976" y="3302349"/>
              <a:ext cx="12832" cy="7164"/>
            </a:xfrm>
            <a:custGeom>
              <a:avLst/>
              <a:gdLst/>
              <a:ahLst/>
              <a:cxnLst/>
              <a:rect l="l" t="t" r="r" b="b"/>
              <a:pathLst>
                <a:path w="335" h="187" extrusionOk="0">
                  <a:moveTo>
                    <a:pt x="215" y="1"/>
                  </a:moveTo>
                  <a:cubicBezTo>
                    <a:pt x="193" y="1"/>
                    <a:pt x="169" y="4"/>
                    <a:pt x="144" y="10"/>
                  </a:cubicBezTo>
                  <a:cubicBezTo>
                    <a:pt x="48" y="34"/>
                    <a:pt x="1" y="82"/>
                    <a:pt x="1" y="129"/>
                  </a:cubicBezTo>
                  <a:cubicBezTo>
                    <a:pt x="18" y="164"/>
                    <a:pt x="61" y="186"/>
                    <a:pt x="120" y="186"/>
                  </a:cubicBezTo>
                  <a:cubicBezTo>
                    <a:pt x="142" y="186"/>
                    <a:pt x="166" y="183"/>
                    <a:pt x="191" y="177"/>
                  </a:cubicBezTo>
                  <a:cubicBezTo>
                    <a:pt x="263" y="153"/>
                    <a:pt x="334" y="105"/>
                    <a:pt x="334" y="58"/>
                  </a:cubicBezTo>
                  <a:cubicBezTo>
                    <a:pt x="317" y="23"/>
                    <a:pt x="274" y="1"/>
                    <a:pt x="21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6722976" y="3302349"/>
              <a:ext cx="12832" cy="6780"/>
            </a:xfrm>
            <a:custGeom>
              <a:avLst/>
              <a:gdLst/>
              <a:ahLst/>
              <a:cxnLst/>
              <a:rect l="l" t="t" r="r" b="b"/>
              <a:pathLst>
                <a:path w="335" h="177" extrusionOk="0">
                  <a:moveTo>
                    <a:pt x="215" y="1"/>
                  </a:moveTo>
                  <a:cubicBezTo>
                    <a:pt x="193" y="1"/>
                    <a:pt x="169" y="4"/>
                    <a:pt x="144" y="10"/>
                  </a:cubicBezTo>
                  <a:cubicBezTo>
                    <a:pt x="48" y="34"/>
                    <a:pt x="1" y="82"/>
                    <a:pt x="1" y="129"/>
                  </a:cubicBezTo>
                  <a:cubicBezTo>
                    <a:pt x="1" y="153"/>
                    <a:pt x="24" y="177"/>
                    <a:pt x="48" y="177"/>
                  </a:cubicBezTo>
                  <a:cubicBezTo>
                    <a:pt x="48" y="129"/>
                    <a:pt x="96" y="58"/>
                    <a:pt x="191" y="58"/>
                  </a:cubicBezTo>
                  <a:cubicBezTo>
                    <a:pt x="215" y="46"/>
                    <a:pt x="239" y="40"/>
                    <a:pt x="263" y="40"/>
                  </a:cubicBezTo>
                  <a:cubicBezTo>
                    <a:pt x="286" y="40"/>
                    <a:pt x="310" y="46"/>
                    <a:pt x="334" y="58"/>
                  </a:cubicBezTo>
                  <a:cubicBezTo>
                    <a:pt x="317" y="23"/>
                    <a:pt x="274" y="1"/>
                    <a:pt x="21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6743316" y="3244351"/>
              <a:ext cx="23481" cy="7508"/>
            </a:xfrm>
            <a:custGeom>
              <a:avLst/>
              <a:gdLst/>
              <a:ahLst/>
              <a:cxnLst/>
              <a:rect l="l" t="t" r="r" b="b"/>
              <a:pathLst>
                <a:path w="613" h="196" extrusionOk="0">
                  <a:moveTo>
                    <a:pt x="541" y="0"/>
                  </a:moveTo>
                  <a:cubicBezTo>
                    <a:pt x="398" y="48"/>
                    <a:pt x="256" y="72"/>
                    <a:pt x="113" y="119"/>
                  </a:cubicBezTo>
                  <a:lnTo>
                    <a:pt x="41" y="119"/>
                  </a:lnTo>
                  <a:cubicBezTo>
                    <a:pt x="0" y="140"/>
                    <a:pt x="12" y="195"/>
                    <a:pt x="47" y="195"/>
                  </a:cubicBezTo>
                  <a:cubicBezTo>
                    <a:pt x="52" y="195"/>
                    <a:pt x="58" y="194"/>
                    <a:pt x="65" y="191"/>
                  </a:cubicBezTo>
                  <a:cubicBezTo>
                    <a:pt x="208" y="167"/>
                    <a:pt x="351" y="119"/>
                    <a:pt x="494" y="95"/>
                  </a:cubicBezTo>
                  <a:cubicBezTo>
                    <a:pt x="518" y="95"/>
                    <a:pt x="541" y="95"/>
                    <a:pt x="565" y="72"/>
                  </a:cubicBezTo>
                  <a:cubicBezTo>
                    <a:pt x="613" y="72"/>
                    <a:pt x="589" y="0"/>
                    <a:pt x="54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6762201" y="3239601"/>
              <a:ext cx="8274" cy="12258"/>
            </a:xfrm>
            <a:custGeom>
              <a:avLst/>
              <a:gdLst/>
              <a:ahLst/>
              <a:cxnLst/>
              <a:rect l="l" t="t" r="r" b="b"/>
              <a:pathLst>
                <a:path w="216" h="320" extrusionOk="0">
                  <a:moveTo>
                    <a:pt x="91" y="0"/>
                  </a:moveTo>
                  <a:cubicBezTo>
                    <a:pt x="85" y="0"/>
                    <a:pt x="78" y="2"/>
                    <a:pt x="72" y="5"/>
                  </a:cubicBezTo>
                  <a:cubicBezTo>
                    <a:pt x="25" y="5"/>
                    <a:pt x="1" y="76"/>
                    <a:pt x="25" y="172"/>
                  </a:cubicBezTo>
                  <a:cubicBezTo>
                    <a:pt x="45" y="254"/>
                    <a:pt x="84" y="319"/>
                    <a:pt x="125" y="319"/>
                  </a:cubicBezTo>
                  <a:cubicBezTo>
                    <a:pt x="131" y="319"/>
                    <a:pt x="137" y="318"/>
                    <a:pt x="144" y="315"/>
                  </a:cubicBezTo>
                  <a:cubicBezTo>
                    <a:pt x="191" y="315"/>
                    <a:pt x="215" y="219"/>
                    <a:pt x="191" y="148"/>
                  </a:cubicBezTo>
                  <a:cubicBezTo>
                    <a:pt x="171" y="65"/>
                    <a:pt x="132" y="0"/>
                    <a:pt x="9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6762201" y="3239793"/>
              <a:ext cx="7355" cy="12067"/>
            </a:xfrm>
            <a:custGeom>
              <a:avLst/>
              <a:gdLst/>
              <a:ahLst/>
              <a:cxnLst/>
              <a:rect l="l" t="t" r="r" b="b"/>
              <a:pathLst>
                <a:path w="192" h="315" extrusionOk="0">
                  <a:moveTo>
                    <a:pt x="48" y="0"/>
                  </a:moveTo>
                  <a:cubicBezTo>
                    <a:pt x="25" y="24"/>
                    <a:pt x="1" y="95"/>
                    <a:pt x="25" y="167"/>
                  </a:cubicBezTo>
                  <a:cubicBezTo>
                    <a:pt x="45" y="249"/>
                    <a:pt x="84" y="314"/>
                    <a:pt x="125" y="314"/>
                  </a:cubicBezTo>
                  <a:cubicBezTo>
                    <a:pt x="131" y="314"/>
                    <a:pt x="137" y="313"/>
                    <a:pt x="144" y="310"/>
                  </a:cubicBezTo>
                  <a:cubicBezTo>
                    <a:pt x="167" y="310"/>
                    <a:pt x="191" y="286"/>
                    <a:pt x="191" y="262"/>
                  </a:cubicBezTo>
                  <a:lnTo>
                    <a:pt x="191" y="262"/>
                  </a:lnTo>
                  <a:cubicBezTo>
                    <a:pt x="185" y="265"/>
                    <a:pt x="178" y="267"/>
                    <a:pt x="171" y="267"/>
                  </a:cubicBezTo>
                  <a:cubicBezTo>
                    <a:pt x="126" y="267"/>
                    <a:pt x="69" y="202"/>
                    <a:pt x="48" y="119"/>
                  </a:cubicBezTo>
                  <a:cubicBezTo>
                    <a:pt x="48" y="71"/>
                    <a:pt x="48" y="24"/>
                    <a:pt x="4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6668507" y="3262432"/>
              <a:ext cx="23289" cy="7662"/>
            </a:xfrm>
            <a:custGeom>
              <a:avLst/>
              <a:gdLst/>
              <a:ahLst/>
              <a:cxnLst/>
              <a:rect l="l" t="t" r="r" b="b"/>
              <a:pathLst>
                <a:path w="608" h="200" extrusionOk="0">
                  <a:moveTo>
                    <a:pt x="556" y="1"/>
                  </a:moveTo>
                  <a:cubicBezTo>
                    <a:pt x="552" y="1"/>
                    <a:pt x="547" y="2"/>
                    <a:pt x="542" y="4"/>
                  </a:cubicBezTo>
                  <a:cubicBezTo>
                    <a:pt x="399" y="28"/>
                    <a:pt x="256" y="76"/>
                    <a:pt x="113" y="100"/>
                  </a:cubicBezTo>
                  <a:cubicBezTo>
                    <a:pt x="89" y="123"/>
                    <a:pt x="65" y="123"/>
                    <a:pt x="41" y="123"/>
                  </a:cubicBezTo>
                  <a:cubicBezTo>
                    <a:pt x="0" y="144"/>
                    <a:pt x="12" y="200"/>
                    <a:pt x="47" y="200"/>
                  </a:cubicBezTo>
                  <a:cubicBezTo>
                    <a:pt x="52" y="200"/>
                    <a:pt x="59" y="198"/>
                    <a:pt x="65" y="195"/>
                  </a:cubicBezTo>
                  <a:cubicBezTo>
                    <a:pt x="208" y="171"/>
                    <a:pt x="351" y="123"/>
                    <a:pt x="494" y="100"/>
                  </a:cubicBezTo>
                  <a:cubicBezTo>
                    <a:pt x="518" y="76"/>
                    <a:pt x="542" y="76"/>
                    <a:pt x="565" y="76"/>
                  </a:cubicBezTo>
                  <a:cubicBezTo>
                    <a:pt x="608" y="76"/>
                    <a:pt x="594" y="1"/>
                    <a:pt x="55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6664600" y="3262586"/>
              <a:ext cx="8236" cy="12795"/>
            </a:xfrm>
            <a:custGeom>
              <a:avLst/>
              <a:gdLst/>
              <a:ahLst/>
              <a:cxnLst/>
              <a:rect l="l" t="t" r="r" b="b"/>
              <a:pathLst>
                <a:path w="215" h="334" extrusionOk="0">
                  <a:moveTo>
                    <a:pt x="72" y="0"/>
                  </a:moveTo>
                  <a:cubicBezTo>
                    <a:pt x="24" y="24"/>
                    <a:pt x="1" y="96"/>
                    <a:pt x="24" y="191"/>
                  </a:cubicBezTo>
                  <a:cubicBezTo>
                    <a:pt x="48" y="286"/>
                    <a:pt x="96" y="334"/>
                    <a:pt x="143" y="334"/>
                  </a:cubicBezTo>
                  <a:cubicBezTo>
                    <a:pt x="191" y="310"/>
                    <a:pt x="215" y="239"/>
                    <a:pt x="191" y="143"/>
                  </a:cubicBezTo>
                  <a:cubicBezTo>
                    <a:pt x="167" y="48"/>
                    <a:pt x="120" y="0"/>
                    <a:pt x="7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665519" y="3262586"/>
              <a:ext cx="7316" cy="12795"/>
            </a:xfrm>
            <a:custGeom>
              <a:avLst/>
              <a:gdLst/>
              <a:ahLst/>
              <a:cxnLst/>
              <a:rect l="l" t="t" r="r" b="b"/>
              <a:pathLst>
                <a:path w="191" h="334" extrusionOk="0">
                  <a:moveTo>
                    <a:pt x="48" y="0"/>
                  </a:moveTo>
                  <a:cubicBezTo>
                    <a:pt x="24" y="0"/>
                    <a:pt x="24" y="24"/>
                    <a:pt x="0" y="48"/>
                  </a:cubicBezTo>
                  <a:lnTo>
                    <a:pt x="24" y="48"/>
                  </a:lnTo>
                  <a:cubicBezTo>
                    <a:pt x="72" y="48"/>
                    <a:pt x="119" y="96"/>
                    <a:pt x="143" y="191"/>
                  </a:cubicBezTo>
                  <a:cubicBezTo>
                    <a:pt x="143" y="239"/>
                    <a:pt x="143" y="286"/>
                    <a:pt x="143" y="334"/>
                  </a:cubicBezTo>
                  <a:cubicBezTo>
                    <a:pt x="167" y="310"/>
                    <a:pt x="191" y="239"/>
                    <a:pt x="167" y="143"/>
                  </a:cubicBezTo>
                  <a:cubicBezTo>
                    <a:pt x="143" y="48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6729641" y="3217536"/>
              <a:ext cx="13215" cy="18503"/>
            </a:xfrm>
            <a:custGeom>
              <a:avLst/>
              <a:gdLst/>
              <a:ahLst/>
              <a:cxnLst/>
              <a:rect l="l" t="t" r="r" b="b"/>
              <a:pathLst>
                <a:path w="345" h="483" extrusionOk="0">
                  <a:moveTo>
                    <a:pt x="302" y="0"/>
                  </a:moveTo>
                  <a:cubicBezTo>
                    <a:pt x="294" y="0"/>
                    <a:pt x="286" y="3"/>
                    <a:pt x="279" y="9"/>
                  </a:cubicBezTo>
                  <a:cubicBezTo>
                    <a:pt x="208" y="129"/>
                    <a:pt x="112" y="248"/>
                    <a:pt x="41" y="391"/>
                  </a:cubicBezTo>
                  <a:cubicBezTo>
                    <a:pt x="41" y="391"/>
                    <a:pt x="17" y="414"/>
                    <a:pt x="17" y="438"/>
                  </a:cubicBezTo>
                  <a:cubicBezTo>
                    <a:pt x="1" y="455"/>
                    <a:pt x="30" y="482"/>
                    <a:pt x="49" y="482"/>
                  </a:cubicBezTo>
                  <a:cubicBezTo>
                    <a:pt x="58" y="482"/>
                    <a:pt x="65" y="477"/>
                    <a:pt x="65" y="462"/>
                  </a:cubicBezTo>
                  <a:cubicBezTo>
                    <a:pt x="160" y="343"/>
                    <a:pt x="232" y="224"/>
                    <a:pt x="303" y="105"/>
                  </a:cubicBezTo>
                  <a:cubicBezTo>
                    <a:pt x="303" y="81"/>
                    <a:pt x="327" y="57"/>
                    <a:pt x="327" y="57"/>
                  </a:cubicBezTo>
                  <a:cubicBezTo>
                    <a:pt x="344" y="22"/>
                    <a:pt x="323" y="0"/>
                    <a:pt x="30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6735770" y="3213629"/>
              <a:ext cx="11875" cy="8006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76" y="1"/>
                  </a:moveTo>
                  <a:cubicBezTo>
                    <a:pt x="52" y="1"/>
                    <a:pt x="34" y="6"/>
                    <a:pt x="24" y="16"/>
                  </a:cubicBezTo>
                  <a:cubicBezTo>
                    <a:pt x="0" y="64"/>
                    <a:pt x="48" y="135"/>
                    <a:pt x="119" y="159"/>
                  </a:cubicBezTo>
                  <a:cubicBezTo>
                    <a:pt x="163" y="189"/>
                    <a:pt x="207" y="209"/>
                    <a:pt x="240" y="209"/>
                  </a:cubicBezTo>
                  <a:cubicBezTo>
                    <a:pt x="261" y="209"/>
                    <a:pt x="277" y="201"/>
                    <a:pt x="286" y="183"/>
                  </a:cubicBezTo>
                  <a:cubicBezTo>
                    <a:pt x="310" y="135"/>
                    <a:pt x="286" y="88"/>
                    <a:pt x="214" y="40"/>
                  </a:cubicBezTo>
                  <a:cubicBezTo>
                    <a:pt x="159" y="12"/>
                    <a:pt x="111" y="1"/>
                    <a:pt x="7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6736651" y="3215161"/>
              <a:ext cx="10994" cy="6474"/>
            </a:xfrm>
            <a:custGeom>
              <a:avLst/>
              <a:gdLst/>
              <a:ahLst/>
              <a:cxnLst/>
              <a:rect l="l" t="t" r="r" b="b"/>
              <a:pathLst>
                <a:path w="287" h="169" extrusionOk="0">
                  <a:moveTo>
                    <a:pt x="1" y="0"/>
                  </a:moveTo>
                  <a:cubicBezTo>
                    <a:pt x="1" y="24"/>
                    <a:pt x="25" y="95"/>
                    <a:pt x="96" y="119"/>
                  </a:cubicBezTo>
                  <a:cubicBezTo>
                    <a:pt x="140" y="149"/>
                    <a:pt x="184" y="169"/>
                    <a:pt x="217" y="169"/>
                  </a:cubicBezTo>
                  <a:cubicBezTo>
                    <a:pt x="238" y="169"/>
                    <a:pt x="254" y="161"/>
                    <a:pt x="263" y="143"/>
                  </a:cubicBezTo>
                  <a:cubicBezTo>
                    <a:pt x="287" y="119"/>
                    <a:pt x="287" y="95"/>
                    <a:pt x="263" y="71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53" y="105"/>
                    <a:pt x="235" y="111"/>
                    <a:pt x="212" y="111"/>
                  </a:cubicBezTo>
                  <a:cubicBezTo>
                    <a:pt x="180" y="111"/>
                    <a:pt x="138" y="99"/>
                    <a:pt x="96" y="71"/>
                  </a:cubicBezTo>
                  <a:cubicBezTo>
                    <a:pt x="49" y="48"/>
                    <a:pt x="25" y="24"/>
                    <a:pt x="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6692256" y="3278636"/>
              <a:ext cx="13177" cy="18503"/>
            </a:xfrm>
            <a:custGeom>
              <a:avLst/>
              <a:gdLst/>
              <a:ahLst/>
              <a:cxnLst/>
              <a:rect l="l" t="t" r="r" b="b"/>
              <a:pathLst>
                <a:path w="344" h="483" extrusionOk="0">
                  <a:moveTo>
                    <a:pt x="301" y="1"/>
                  </a:moveTo>
                  <a:cubicBezTo>
                    <a:pt x="293" y="1"/>
                    <a:pt x="285" y="4"/>
                    <a:pt x="279" y="10"/>
                  </a:cubicBezTo>
                  <a:cubicBezTo>
                    <a:pt x="207" y="129"/>
                    <a:pt x="112" y="248"/>
                    <a:pt x="41" y="367"/>
                  </a:cubicBezTo>
                  <a:cubicBezTo>
                    <a:pt x="41" y="391"/>
                    <a:pt x="17" y="415"/>
                    <a:pt x="17" y="439"/>
                  </a:cubicBezTo>
                  <a:cubicBezTo>
                    <a:pt x="0" y="455"/>
                    <a:pt x="18" y="483"/>
                    <a:pt x="38" y="483"/>
                  </a:cubicBezTo>
                  <a:cubicBezTo>
                    <a:pt x="47" y="483"/>
                    <a:pt x="57" y="477"/>
                    <a:pt x="64" y="463"/>
                  </a:cubicBezTo>
                  <a:cubicBezTo>
                    <a:pt x="160" y="343"/>
                    <a:pt x="231" y="224"/>
                    <a:pt x="303" y="105"/>
                  </a:cubicBezTo>
                  <a:cubicBezTo>
                    <a:pt x="303" y="82"/>
                    <a:pt x="326" y="58"/>
                    <a:pt x="326" y="58"/>
                  </a:cubicBezTo>
                  <a:cubicBezTo>
                    <a:pt x="344" y="23"/>
                    <a:pt x="323" y="1"/>
                    <a:pt x="30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6687391" y="3293002"/>
              <a:ext cx="11913" cy="8389"/>
            </a:xfrm>
            <a:custGeom>
              <a:avLst/>
              <a:gdLst/>
              <a:ahLst/>
              <a:cxnLst/>
              <a:rect l="l" t="t" r="r" b="b"/>
              <a:pathLst>
                <a:path w="311" h="219" extrusionOk="0">
                  <a:moveTo>
                    <a:pt x="75" y="0"/>
                  </a:moveTo>
                  <a:cubicBezTo>
                    <a:pt x="53" y="0"/>
                    <a:pt x="35" y="6"/>
                    <a:pt x="25" y="16"/>
                  </a:cubicBezTo>
                  <a:cubicBezTo>
                    <a:pt x="1" y="64"/>
                    <a:pt x="49" y="135"/>
                    <a:pt x="120" y="183"/>
                  </a:cubicBezTo>
                  <a:cubicBezTo>
                    <a:pt x="156" y="207"/>
                    <a:pt x="191" y="219"/>
                    <a:pt x="221" y="219"/>
                  </a:cubicBezTo>
                  <a:cubicBezTo>
                    <a:pt x="251" y="219"/>
                    <a:pt x="275" y="207"/>
                    <a:pt x="287" y="183"/>
                  </a:cubicBezTo>
                  <a:cubicBezTo>
                    <a:pt x="310" y="159"/>
                    <a:pt x="263" y="88"/>
                    <a:pt x="191" y="40"/>
                  </a:cubicBezTo>
                  <a:cubicBezTo>
                    <a:pt x="150" y="12"/>
                    <a:pt x="108" y="0"/>
                    <a:pt x="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6687391" y="3293002"/>
              <a:ext cx="11913" cy="7010"/>
            </a:xfrm>
            <a:custGeom>
              <a:avLst/>
              <a:gdLst/>
              <a:ahLst/>
              <a:cxnLst/>
              <a:rect l="l" t="t" r="r" b="b"/>
              <a:pathLst>
                <a:path w="311" h="183" extrusionOk="0">
                  <a:moveTo>
                    <a:pt x="75" y="0"/>
                  </a:moveTo>
                  <a:cubicBezTo>
                    <a:pt x="53" y="0"/>
                    <a:pt x="35" y="6"/>
                    <a:pt x="25" y="16"/>
                  </a:cubicBezTo>
                  <a:cubicBezTo>
                    <a:pt x="1" y="40"/>
                    <a:pt x="1" y="64"/>
                    <a:pt x="25" y="88"/>
                  </a:cubicBezTo>
                  <a:cubicBezTo>
                    <a:pt x="37" y="64"/>
                    <a:pt x="60" y="52"/>
                    <a:pt x="90" y="52"/>
                  </a:cubicBezTo>
                  <a:cubicBezTo>
                    <a:pt x="120" y="52"/>
                    <a:pt x="156" y="64"/>
                    <a:pt x="191" y="88"/>
                  </a:cubicBezTo>
                  <a:cubicBezTo>
                    <a:pt x="239" y="111"/>
                    <a:pt x="263" y="159"/>
                    <a:pt x="287" y="183"/>
                  </a:cubicBezTo>
                  <a:cubicBezTo>
                    <a:pt x="310" y="135"/>
                    <a:pt x="263" y="88"/>
                    <a:pt x="191" y="40"/>
                  </a:cubicBezTo>
                  <a:cubicBezTo>
                    <a:pt x="150" y="12"/>
                    <a:pt x="108" y="0"/>
                    <a:pt x="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737839" y="3269711"/>
              <a:ext cx="20417" cy="12297"/>
            </a:xfrm>
            <a:custGeom>
              <a:avLst/>
              <a:gdLst/>
              <a:ahLst/>
              <a:cxnLst/>
              <a:rect l="l" t="t" r="r" b="b"/>
              <a:pathLst>
                <a:path w="533" h="321" extrusionOk="0">
                  <a:moveTo>
                    <a:pt x="69" y="0"/>
                  </a:moveTo>
                  <a:cubicBezTo>
                    <a:pt x="30" y="0"/>
                    <a:pt x="0" y="56"/>
                    <a:pt x="41" y="76"/>
                  </a:cubicBezTo>
                  <a:cubicBezTo>
                    <a:pt x="160" y="148"/>
                    <a:pt x="279" y="219"/>
                    <a:pt x="399" y="291"/>
                  </a:cubicBezTo>
                  <a:cubicBezTo>
                    <a:pt x="422" y="291"/>
                    <a:pt x="446" y="315"/>
                    <a:pt x="470" y="315"/>
                  </a:cubicBezTo>
                  <a:cubicBezTo>
                    <a:pt x="475" y="319"/>
                    <a:pt x="480" y="321"/>
                    <a:pt x="485" y="321"/>
                  </a:cubicBezTo>
                  <a:cubicBezTo>
                    <a:pt x="509" y="321"/>
                    <a:pt x="532" y="286"/>
                    <a:pt x="494" y="267"/>
                  </a:cubicBezTo>
                  <a:cubicBezTo>
                    <a:pt x="375" y="195"/>
                    <a:pt x="256" y="124"/>
                    <a:pt x="137" y="29"/>
                  </a:cubicBezTo>
                  <a:cubicBezTo>
                    <a:pt x="113" y="29"/>
                    <a:pt x="89" y="29"/>
                    <a:pt x="89" y="5"/>
                  </a:cubicBezTo>
                  <a:cubicBezTo>
                    <a:pt x="82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6753084" y="3276031"/>
              <a:ext cx="9155" cy="11224"/>
            </a:xfrm>
            <a:custGeom>
              <a:avLst/>
              <a:gdLst/>
              <a:ahLst/>
              <a:cxnLst/>
              <a:rect l="l" t="t" r="r" b="b"/>
              <a:pathLst>
                <a:path w="239" h="293" extrusionOk="0">
                  <a:moveTo>
                    <a:pt x="174" y="0"/>
                  </a:moveTo>
                  <a:cubicBezTo>
                    <a:pt x="143" y="0"/>
                    <a:pt x="87" y="43"/>
                    <a:pt x="48" y="102"/>
                  </a:cubicBezTo>
                  <a:cubicBezTo>
                    <a:pt x="1" y="173"/>
                    <a:pt x="1" y="269"/>
                    <a:pt x="24" y="292"/>
                  </a:cubicBezTo>
                  <a:cubicBezTo>
                    <a:pt x="72" y="292"/>
                    <a:pt x="143" y="269"/>
                    <a:pt x="191" y="197"/>
                  </a:cubicBezTo>
                  <a:cubicBezTo>
                    <a:pt x="215" y="126"/>
                    <a:pt x="239" y="30"/>
                    <a:pt x="191" y="7"/>
                  </a:cubicBezTo>
                  <a:cubicBezTo>
                    <a:pt x="187" y="2"/>
                    <a:pt x="181" y="0"/>
                    <a:pt x="17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753084" y="3276261"/>
              <a:ext cx="7355" cy="10994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91" y="1"/>
                  </a:moveTo>
                  <a:cubicBezTo>
                    <a:pt x="143" y="1"/>
                    <a:pt x="96" y="24"/>
                    <a:pt x="48" y="96"/>
                  </a:cubicBezTo>
                  <a:cubicBezTo>
                    <a:pt x="1" y="167"/>
                    <a:pt x="1" y="263"/>
                    <a:pt x="24" y="286"/>
                  </a:cubicBezTo>
                  <a:cubicBezTo>
                    <a:pt x="48" y="286"/>
                    <a:pt x="72" y="286"/>
                    <a:pt x="96" y="263"/>
                  </a:cubicBezTo>
                  <a:lnTo>
                    <a:pt x="72" y="263"/>
                  </a:lnTo>
                  <a:cubicBezTo>
                    <a:pt x="48" y="239"/>
                    <a:pt x="48" y="167"/>
                    <a:pt x="96" y="96"/>
                  </a:cubicBezTo>
                  <a:cubicBezTo>
                    <a:pt x="120" y="48"/>
                    <a:pt x="143" y="24"/>
                    <a:pt x="19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6676704" y="3232284"/>
              <a:ext cx="20417" cy="12335"/>
            </a:xfrm>
            <a:custGeom>
              <a:avLst/>
              <a:gdLst/>
              <a:ahLst/>
              <a:cxnLst/>
              <a:rect l="l" t="t" r="r" b="b"/>
              <a:pathLst>
                <a:path w="533" h="322" extrusionOk="0">
                  <a:moveTo>
                    <a:pt x="70" y="1"/>
                  </a:moveTo>
                  <a:cubicBezTo>
                    <a:pt x="30" y="1"/>
                    <a:pt x="1" y="56"/>
                    <a:pt x="42" y="77"/>
                  </a:cubicBezTo>
                  <a:cubicBezTo>
                    <a:pt x="161" y="148"/>
                    <a:pt x="280" y="220"/>
                    <a:pt x="399" y="291"/>
                  </a:cubicBezTo>
                  <a:cubicBezTo>
                    <a:pt x="423" y="291"/>
                    <a:pt x="447" y="315"/>
                    <a:pt x="470" y="315"/>
                  </a:cubicBezTo>
                  <a:cubicBezTo>
                    <a:pt x="475" y="320"/>
                    <a:pt x="480" y="322"/>
                    <a:pt x="486" y="322"/>
                  </a:cubicBezTo>
                  <a:cubicBezTo>
                    <a:pt x="509" y="322"/>
                    <a:pt x="533" y="287"/>
                    <a:pt x="494" y="267"/>
                  </a:cubicBezTo>
                  <a:cubicBezTo>
                    <a:pt x="375" y="196"/>
                    <a:pt x="256" y="125"/>
                    <a:pt x="137" y="29"/>
                  </a:cubicBezTo>
                  <a:cubicBezTo>
                    <a:pt x="113" y="29"/>
                    <a:pt x="89" y="6"/>
                    <a:pt x="89" y="6"/>
                  </a:cubicBezTo>
                  <a:cubicBezTo>
                    <a:pt x="83" y="2"/>
                    <a:pt x="76" y="1"/>
                    <a:pt x="7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672797" y="3227687"/>
              <a:ext cx="9193" cy="10535"/>
            </a:xfrm>
            <a:custGeom>
              <a:avLst/>
              <a:gdLst/>
              <a:ahLst/>
              <a:cxnLst/>
              <a:rect l="l" t="t" r="r" b="b"/>
              <a:pathLst>
                <a:path w="240" h="275" extrusionOk="0">
                  <a:moveTo>
                    <a:pt x="188" y="0"/>
                  </a:moveTo>
                  <a:cubicBezTo>
                    <a:pt x="144" y="0"/>
                    <a:pt x="92" y="43"/>
                    <a:pt x="72" y="102"/>
                  </a:cubicBezTo>
                  <a:cubicBezTo>
                    <a:pt x="25" y="173"/>
                    <a:pt x="1" y="245"/>
                    <a:pt x="48" y="268"/>
                  </a:cubicBezTo>
                  <a:cubicBezTo>
                    <a:pt x="57" y="273"/>
                    <a:pt x="65" y="275"/>
                    <a:pt x="74" y="275"/>
                  </a:cubicBezTo>
                  <a:cubicBezTo>
                    <a:pt x="113" y="275"/>
                    <a:pt x="152" y="232"/>
                    <a:pt x="191" y="173"/>
                  </a:cubicBezTo>
                  <a:cubicBezTo>
                    <a:pt x="239" y="102"/>
                    <a:pt x="239" y="30"/>
                    <a:pt x="215" y="6"/>
                  </a:cubicBezTo>
                  <a:cubicBezTo>
                    <a:pt x="207" y="2"/>
                    <a:pt x="198" y="0"/>
                    <a:pt x="18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674635" y="3227496"/>
              <a:ext cx="7355" cy="10726"/>
            </a:xfrm>
            <a:custGeom>
              <a:avLst/>
              <a:gdLst/>
              <a:ahLst/>
              <a:cxnLst/>
              <a:rect l="l" t="t" r="r" b="b"/>
              <a:pathLst>
                <a:path w="192" h="280" extrusionOk="0">
                  <a:moveTo>
                    <a:pt x="143" y="1"/>
                  </a:moveTo>
                  <a:cubicBezTo>
                    <a:pt x="128" y="1"/>
                    <a:pt x="112" y="11"/>
                    <a:pt x="96" y="11"/>
                  </a:cubicBezTo>
                  <a:lnTo>
                    <a:pt x="120" y="11"/>
                  </a:lnTo>
                  <a:cubicBezTo>
                    <a:pt x="143" y="35"/>
                    <a:pt x="143" y="107"/>
                    <a:pt x="96" y="202"/>
                  </a:cubicBezTo>
                  <a:cubicBezTo>
                    <a:pt x="72" y="226"/>
                    <a:pt x="48" y="273"/>
                    <a:pt x="0" y="273"/>
                  </a:cubicBezTo>
                  <a:cubicBezTo>
                    <a:pt x="9" y="278"/>
                    <a:pt x="18" y="280"/>
                    <a:pt x="28" y="280"/>
                  </a:cubicBezTo>
                  <a:cubicBezTo>
                    <a:pt x="72" y="280"/>
                    <a:pt x="124" y="237"/>
                    <a:pt x="143" y="178"/>
                  </a:cubicBezTo>
                  <a:cubicBezTo>
                    <a:pt x="191" y="107"/>
                    <a:pt x="191" y="35"/>
                    <a:pt x="167" y="11"/>
                  </a:cubicBezTo>
                  <a:cubicBezTo>
                    <a:pt x="159" y="4"/>
                    <a:pt x="151" y="1"/>
                    <a:pt x="14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675555" y="3218762"/>
              <a:ext cx="83965" cy="77036"/>
            </a:xfrm>
            <a:custGeom>
              <a:avLst/>
              <a:gdLst/>
              <a:ahLst/>
              <a:cxnLst/>
              <a:rect l="l" t="t" r="r" b="b"/>
              <a:pathLst>
                <a:path w="2192" h="2011" extrusionOk="0">
                  <a:moveTo>
                    <a:pt x="1082" y="1"/>
                  </a:moveTo>
                  <a:cubicBezTo>
                    <a:pt x="1008" y="1"/>
                    <a:pt x="933" y="9"/>
                    <a:pt x="858" y="25"/>
                  </a:cubicBezTo>
                  <a:cubicBezTo>
                    <a:pt x="334" y="168"/>
                    <a:pt x="0" y="692"/>
                    <a:pt x="119" y="1240"/>
                  </a:cubicBezTo>
                  <a:cubicBezTo>
                    <a:pt x="240" y="1702"/>
                    <a:pt x="631" y="2011"/>
                    <a:pt x="1079" y="2011"/>
                  </a:cubicBezTo>
                  <a:cubicBezTo>
                    <a:pt x="1163" y="2011"/>
                    <a:pt x="1248" y="2000"/>
                    <a:pt x="1334" y="1978"/>
                  </a:cubicBezTo>
                  <a:cubicBezTo>
                    <a:pt x="1858" y="1859"/>
                    <a:pt x="2191" y="1311"/>
                    <a:pt x="2072" y="763"/>
                  </a:cubicBezTo>
                  <a:cubicBezTo>
                    <a:pt x="1969" y="311"/>
                    <a:pt x="1547" y="1"/>
                    <a:pt x="108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6692869" y="3232476"/>
              <a:ext cx="13713" cy="12833"/>
            </a:xfrm>
            <a:custGeom>
              <a:avLst/>
              <a:gdLst/>
              <a:ahLst/>
              <a:cxnLst/>
              <a:rect l="l" t="t" r="r" b="b"/>
              <a:pathLst>
                <a:path w="358" h="335" extrusionOk="0">
                  <a:moveTo>
                    <a:pt x="243" y="1"/>
                  </a:moveTo>
                  <a:cubicBezTo>
                    <a:pt x="189" y="1"/>
                    <a:pt x="120" y="32"/>
                    <a:pt x="72" y="96"/>
                  </a:cubicBezTo>
                  <a:cubicBezTo>
                    <a:pt x="1" y="167"/>
                    <a:pt x="1" y="262"/>
                    <a:pt x="48" y="310"/>
                  </a:cubicBezTo>
                  <a:cubicBezTo>
                    <a:pt x="65" y="327"/>
                    <a:pt x="88" y="335"/>
                    <a:pt x="114" y="335"/>
                  </a:cubicBezTo>
                  <a:cubicBezTo>
                    <a:pt x="161" y="335"/>
                    <a:pt x="217" y="309"/>
                    <a:pt x="263" y="262"/>
                  </a:cubicBezTo>
                  <a:cubicBezTo>
                    <a:pt x="334" y="167"/>
                    <a:pt x="358" y="72"/>
                    <a:pt x="310" y="24"/>
                  </a:cubicBezTo>
                  <a:cubicBezTo>
                    <a:pt x="294" y="8"/>
                    <a:pt x="271" y="1"/>
                    <a:pt x="24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6713860" y="3228109"/>
              <a:ext cx="16471" cy="13752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47" y="1"/>
                  </a:moveTo>
                  <a:cubicBezTo>
                    <a:pt x="220" y="1"/>
                    <a:pt x="193" y="7"/>
                    <a:pt x="167" y="19"/>
                  </a:cubicBezTo>
                  <a:cubicBezTo>
                    <a:pt x="72" y="43"/>
                    <a:pt x="1" y="138"/>
                    <a:pt x="24" y="234"/>
                  </a:cubicBezTo>
                  <a:cubicBezTo>
                    <a:pt x="44" y="313"/>
                    <a:pt x="129" y="359"/>
                    <a:pt x="212" y="359"/>
                  </a:cubicBezTo>
                  <a:cubicBezTo>
                    <a:pt x="229" y="359"/>
                    <a:pt x="246" y="357"/>
                    <a:pt x="262" y="353"/>
                  </a:cubicBezTo>
                  <a:cubicBezTo>
                    <a:pt x="358" y="305"/>
                    <a:pt x="429" y="210"/>
                    <a:pt x="405" y="115"/>
                  </a:cubicBezTo>
                  <a:cubicBezTo>
                    <a:pt x="388" y="45"/>
                    <a:pt x="319" y="1"/>
                    <a:pt x="24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6686510" y="3251630"/>
              <a:ext cx="17352" cy="16472"/>
            </a:xfrm>
            <a:custGeom>
              <a:avLst/>
              <a:gdLst/>
              <a:ahLst/>
              <a:cxnLst/>
              <a:rect l="l" t="t" r="r" b="b"/>
              <a:pathLst>
                <a:path w="453" h="430" extrusionOk="0">
                  <a:moveTo>
                    <a:pt x="296" y="1"/>
                  </a:moveTo>
                  <a:cubicBezTo>
                    <a:pt x="233" y="1"/>
                    <a:pt x="159" y="32"/>
                    <a:pt x="95" y="96"/>
                  </a:cubicBezTo>
                  <a:cubicBezTo>
                    <a:pt x="0" y="191"/>
                    <a:pt x="0" y="334"/>
                    <a:pt x="72" y="405"/>
                  </a:cubicBezTo>
                  <a:cubicBezTo>
                    <a:pt x="95" y="421"/>
                    <a:pt x="124" y="429"/>
                    <a:pt x="156" y="429"/>
                  </a:cubicBezTo>
                  <a:cubicBezTo>
                    <a:pt x="220" y="429"/>
                    <a:pt x="294" y="398"/>
                    <a:pt x="357" y="334"/>
                  </a:cubicBezTo>
                  <a:cubicBezTo>
                    <a:pt x="453" y="239"/>
                    <a:pt x="453" y="96"/>
                    <a:pt x="381" y="24"/>
                  </a:cubicBezTo>
                  <a:cubicBezTo>
                    <a:pt x="357" y="9"/>
                    <a:pt x="328" y="1"/>
                    <a:pt x="296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713860" y="3251591"/>
              <a:ext cx="11913" cy="10458"/>
            </a:xfrm>
            <a:custGeom>
              <a:avLst/>
              <a:gdLst/>
              <a:ahLst/>
              <a:cxnLst/>
              <a:rect l="l" t="t" r="r" b="b"/>
              <a:pathLst>
                <a:path w="311" h="273" extrusionOk="0">
                  <a:moveTo>
                    <a:pt x="204" y="1"/>
                  </a:moveTo>
                  <a:cubicBezTo>
                    <a:pt x="164" y="1"/>
                    <a:pt x="118" y="27"/>
                    <a:pt x="72" y="73"/>
                  </a:cubicBezTo>
                  <a:cubicBezTo>
                    <a:pt x="24" y="145"/>
                    <a:pt x="1" y="216"/>
                    <a:pt x="48" y="264"/>
                  </a:cubicBezTo>
                  <a:cubicBezTo>
                    <a:pt x="60" y="270"/>
                    <a:pt x="73" y="273"/>
                    <a:pt x="88" y="273"/>
                  </a:cubicBezTo>
                  <a:cubicBezTo>
                    <a:pt x="132" y="273"/>
                    <a:pt x="185" y="246"/>
                    <a:pt x="239" y="192"/>
                  </a:cubicBezTo>
                  <a:cubicBezTo>
                    <a:pt x="286" y="145"/>
                    <a:pt x="310" y="49"/>
                    <a:pt x="262" y="25"/>
                  </a:cubicBezTo>
                  <a:cubicBezTo>
                    <a:pt x="246" y="9"/>
                    <a:pt x="226" y="1"/>
                    <a:pt x="20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6697427" y="3272622"/>
              <a:ext cx="12832" cy="8236"/>
            </a:xfrm>
            <a:custGeom>
              <a:avLst/>
              <a:gdLst/>
              <a:ahLst/>
              <a:cxnLst/>
              <a:rect l="l" t="t" r="r" b="b"/>
              <a:pathLst>
                <a:path w="335" h="215" extrusionOk="0">
                  <a:moveTo>
                    <a:pt x="168" y="0"/>
                  </a:moveTo>
                  <a:cubicBezTo>
                    <a:pt x="72" y="24"/>
                    <a:pt x="1" y="72"/>
                    <a:pt x="1" y="119"/>
                  </a:cubicBezTo>
                  <a:cubicBezTo>
                    <a:pt x="1" y="167"/>
                    <a:pt x="72" y="215"/>
                    <a:pt x="168" y="215"/>
                  </a:cubicBezTo>
                  <a:cubicBezTo>
                    <a:pt x="263" y="215"/>
                    <a:pt x="334" y="167"/>
                    <a:pt x="310" y="96"/>
                  </a:cubicBezTo>
                  <a:cubicBezTo>
                    <a:pt x="310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6734851" y="3245002"/>
              <a:ext cx="12794" cy="14212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00" y="1"/>
                  </a:moveTo>
                  <a:cubicBezTo>
                    <a:pt x="89" y="1"/>
                    <a:pt x="80" y="3"/>
                    <a:pt x="72" y="7"/>
                  </a:cubicBezTo>
                  <a:cubicBezTo>
                    <a:pt x="0" y="55"/>
                    <a:pt x="0" y="150"/>
                    <a:pt x="48" y="245"/>
                  </a:cubicBezTo>
                  <a:cubicBezTo>
                    <a:pt x="107" y="324"/>
                    <a:pt x="183" y="370"/>
                    <a:pt x="234" y="370"/>
                  </a:cubicBezTo>
                  <a:cubicBezTo>
                    <a:pt x="244" y="370"/>
                    <a:pt x="254" y="368"/>
                    <a:pt x="262" y="364"/>
                  </a:cubicBezTo>
                  <a:cubicBezTo>
                    <a:pt x="334" y="317"/>
                    <a:pt x="334" y="221"/>
                    <a:pt x="262" y="126"/>
                  </a:cubicBezTo>
                  <a:cubicBezTo>
                    <a:pt x="223" y="47"/>
                    <a:pt x="151" y="1"/>
                    <a:pt x="100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6723896" y="3267757"/>
              <a:ext cx="15552" cy="14289"/>
            </a:xfrm>
            <a:custGeom>
              <a:avLst/>
              <a:gdLst/>
              <a:ahLst/>
              <a:cxnLst/>
              <a:rect l="l" t="t" r="r" b="b"/>
              <a:pathLst>
                <a:path w="406" h="373" extrusionOk="0">
                  <a:moveTo>
                    <a:pt x="227" y="1"/>
                  </a:moveTo>
                  <a:cubicBezTo>
                    <a:pt x="172" y="1"/>
                    <a:pt x="114" y="24"/>
                    <a:pt x="72" y="80"/>
                  </a:cubicBezTo>
                  <a:cubicBezTo>
                    <a:pt x="0" y="151"/>
                    <a:pt x="0" y="270"/>
                    <a:pt x="72" y="342"/>
                  </a:cubicBezTo>
                  <a:cubicBezTo>
                    <a:pt x="102" y="361"/>
                    <a:pt x="139" y="373"/>
                    <a:pt x="178" y="373"/>
                  </a:cubicBezTo>
                  <a:cubicBezTo>
                    <a:pt x="234" y="373"/>
                    <a:pt x="292" y="350"/>
                    <a:pt x="334" y="294"/>
                  </a:cubicBezTo>
                  <a:cubicBezTo>
                    <a:pt x="405" y="223"/>
                    <a:pt x="405" y="104"/>
                    <a:pt x="334" y="32"/>
                  </a:cubicBezTo>
                  <a:cubicBezTo>
                    <a:pt x="304" y="12"/>
                    <a:pt x="267" y="1"/>
                    <a:pt x="22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461880" y="3105678"/>
              <a:ext cx="452497" cy="605795"/>
            </a:xfrm>
            <a:custGeom>
              <a:avLst/>
              <a:gdLst/>
              <a:ahLst/>
              <a:cxnLst/>
              <a:rect l="l" t="t" r="r" b="b"/>
              <a:pathLst>
                <a:path w="11813" h="15814" extrusionOk="0">
                  <a:moveTo>
                    <a:pt x="5906" y="0"/>
                  </a:moveTo>
                  <a:cubicBezTo>
                    <a:pt x="2644" y="0"/>
                    <a:pt x="0" y="2644"/>
                    <a:pt x="0" y="5906"/>
                  </a:cubicBezTo>
                  <a:cubicBezTo>
                    <a:pt x="0" y="7192"/>
                    <a:pt x="405" y="8359"/>
                    <a:pt x="1096" y="9336"/>
                  </a:cubicBezTo>
                  <a:lnTo>
                    <a:pt x="5906" y="15813"/>
                  </a:lnTo>
                  <a:lnTo>
                    <a:pt x="10717" y="9336"/>
                  </a:lnTo>
                  <a:lnTo>
                    <a:pt x="10693" y="9336"/>
                  </a:lnTo>
                  <a:cubicBezTo>
                    <a:pt x="11384" y="8359"/>
                    <a:pt x="11812" y="7192"/>
                    <a:pt x="11812" y="5906"/>
                  </a:cubicBezTo>
                  <a:cubicBezTo>
                    <a:pt x="11812" y="2644"/>
                    <a:pt x="9169" y="0"/>
                    <a:pt x="5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7509301" y="3175359"/>
              <a:ext cx="357654" cy="332318"/>
            </a:xfrm>
            <a:custGeom>
              <a:avLst/>
              <a:gdLst/>
              <a:ahLst/>
              <a:cxnLst/>
              <a:rect l="l" t="t" r="r" b="b"/>
              <a:pathLst>
                <a:path w="9337" h="8675" extrusionOk="0">
                  <a:moveTo>
                    <a:pt x="4633" y="1"/>
                  </a:moveTo>
                  <a:cubicBezTo>
                    <a:pt x="2558" y="1"/>
                    <a:pt x="723" y="1521"/>
                    <a:pt x="382" y="3635"/>
                  </a:cubicBezTo>
                  <a:cubicBezTo>
                    <a:pt x="1" y="6016"/>
                    <a:pt x="1596" y="8231"/>
                    <a:pt x="3978" y="8612"/>
                  </a:cubicBezTo>
                  <a:cubicBezTo>
                    <a:pt x="4222" y="8654"/>
                    <a:pt x="4464" y="8674"/>
                    <a:pt x="4703" y="8674"/>
                  </a:cubicBezTo>
                  <a:cubicBezTo>
                    <a:pt x="6778" y="8674"/>
                    <a:pt x="8613" y="7154"/>
                    <a:pt x="8955" y="5040"/>
                  </a:cubicBezTo>
                  <a:cubicBezTo>
                    <a:pt x="9336" y="2658"/>
                    <a:pt x="7740" y="444"/>
                    <a:pt x="5359" y="63"/>
                  </a:cubicBezTo>
                  <a:cubicBezTo>
                    <a:pt x="5115" y="21"/>
                    <a:pt x="4873" y="1"/>
                    <a:pt x="4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7625442" y="3234085"/>
              <a:ext cx="24783" cy="36047"/>
            </a:xfrm>
            <a:custGeom>
              <a:avLst/>
              <a:gdLst/>
              <a:ahLst/>
              <a:cxnLst/>
              <a:rect l="l" t="t" r="r" b="b"/>
              <a:pathLst>
                <a:path w="647" h="941" extrusionOk="0">
                  <a:moveTo>
                    <a:pt x="86" y="0"/>
                  </a:moveTo>
                  <a:cubicBezTo>
                    <a:pt x="43" y="0"/>
                    <a:pt x="0" y="51"/>
                    <a:pt x="17" y="101"/>
                  </a:cubicBezTo>
                  <a:cubicBezTo>
                    <a:pt x="160" y="340"/>
                    <a:pt x="303" y="578"/>
                    <a:pt x="446" y="816"/>
                  </a:cubicBezTo>
                  <a:cubicBezTo>
                    <a:pt x="469" y="840"/>
                    <a:pt x="469" y="887"/>
                    <a:pt x="493" y="911"/>
                  </a:cubicBezTo>
                  <a:cubicBezTo>
                    <a:pt x="507" y="932"/>
                    <a:pt x="527" y="941"/>
                    <a:pt x="548" y="941"/>
                  </a:cubicBezTo>
                  <a:cubicBezTo>
                    <a:pt x="596" y="941"/>
                    <a:pt x="646" y="890"/>
                    <a:pt x="612" y="840"/>
                  </a:cubicBezTo>
                  <a:cubicBezTo>
                    <a:pt x="469" y="602"/>
                    <a:pt x="327" y="363"/>
                    <a:pt x="208" y="125"/>
                  </a:cubicBezTo>
                  <a:cubicBezTo>
                    <a:pt x="184" y="101"/>
                    <a:pt x="160" y="54"/>
                    <a:pt x="136" y="30"/>
                  </a:cubicBezTo>
                  <a:cubicBezTo>
                    <a:pt x="122" y="9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7616057" y="3225964"/>
              <a:ext cx="22830" cy="15783"/>
            </a:xfrm>
            <a:custGeom>
              <a:avLst/>
              <a:gdLst/>
              <a:ahLst/>
              <a:cxnLst/>
              <a:rect l="l" t="t" r="r" b="b"/>
              <a:pathLst>
                <a:path w="596" h="412" extrusionOk="0">
                  <a:moveTo>
                    <a:pt x="429" y="1"/>
                  </a:moveTo>
                  <a:cubicBezTo>
                    <a:pt x="368" y="1"/>
                    <a:pt x="291" y="24"/>
                    <a:pt x="214" y="75"/>
                  </a:cubicBezTo>
                  <a:cubicBezTo>
                    <a:pt x="71" y="147"/>
                    <a:pt x="0" y="290"/>
                    <a:pt x="24" y="361"/>
                  </a:cubicBezTo>
                  <a:cubicBezTo>
                    <a:pt x="46" y="394"/>
                    <a:pt x="89" y="412"/>
                    <a:pt x="142" y="412"/>
                  </a:cubicBezTo>
                  <a:cubicBezTo>
                    <a:pt x="204" y="412"/>
                    <a:pt x="281" y="388"/>
                    <a:pt x="357" y="337"/>
                  </a:cubicBezTo>
                  <a:cubicBezTo>
                    <a:pt x="500" y="266"/>
                    <a:pt x="595" y="123"/>
                    <a:pt x="548" y="51"/>
                  </a:cubicBezTo>
                  <a:cubicBezTo>
                    <a:pt x="526" y="18"/>
                    <a:pt x="483" y="1"/>
                    <a:pt x="4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7617858" y="3226079"/>
              <a:ext cx="21029" cy="15591"/>
            </a:xfrm>
            <a:custGeom>
              <a:avLst/>
              <a:gdLst/>
              <a:ahLst/>
              <a:cxnLst/>
              <a:rect l="l" t="t" r="r" b="b"/>
              <a:pathLst>
                <a:path w="549" h="407" extrusionOk="0">
                  <a:moveTo>
                    <a:pt x="406" y="1"/>
                  </a:moveTo>
                  <a:cubicBezTo>
                    <a:pt x="406" y="1"/>
                    <a:pt x="406" y="25"/>
                    <a:pt x="406" y="25"/>
                  </a:cubicBezTo>
                  <a:cubicBezTo>
                    <a:pt x="453" y="96"/>
                    <a:pt x="358" y="215"/>
                    <a:pt x="215" y="310"/>
                  </a:cubicBezTo>
                  <a:cubicBezTo>
                    <a:pt x="144" y="358"/>
                    <a:pt x="72" y="382"/>
                    <a:pt x="1" y="382"/>
                  </a:cubicBezTo>
                  <a:cubicBezTo>
                    <a:pt x="18" y="399"/>
                    <a:pt x="46" y="407"/>
                    <a:pt x="82" y="407"/>
                  </a:cubicBezTo>
                  <a:cubicBezTo>
                    <a:pt x="147" y="407"/>
                    <a:pt x="233" y="380"/>
                    <a:pt x="310" y="334"/>
                  </a:cubicBezTo>
                  <a:cubicBezTo>
                    <a:pt x="453" y="263"/>
                    <a:pt x="548" y="120"/>
                    <a:pt x="501" y="48"/>
                  </a:cubicBezTo>
                  <a:cubicBezTo>
                    <a:pt x="477" y="25"/>
                    <a:pt x="453" y="1"/>
                    <a:pt x="40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7666735" y="3232054"/>
              <a:ext cx="22906" cy="37158"/>
            </a:xfrm>
            <a:custGeom>
              <a:avLst/>
              <a:gdLst/>
              <a:ahLst/>
              <a:cxnLst/>
              <a:rect l="l" t="t" r="r" b="b"/>
              <a:pathLst>
                <a:path w="598" h="970" extrusionOk="0">
                  <a:moveTo>
                    <a:pt x="523" y="0"/>
                  </a:moveTo>
                  <a:cubicBezTo>
                    <a:pt x="502" y="0"/>
                    <a:pt x="480" y="10"/>
                    <a:pt x="463" y="35"/>
                  </a:cubicBezTo>
                  <a:cubicBezTo>
                    <a:pt x="344" y="273"/>
                    <a:pt x="201" y="512"/>
                    <a:pt x="82" y="774"/>
                  </a:cubicBezTo>
                  <a:cubicBezTo>
                    <a:pt x="58" y="797"/>
                    <a:pt x="58" y="845"/>
                    <a:pt x="34" y="869"/>
                  </a:cubicBezTo>
                  <a:cubicBezTo>
                    <a:pt x="1" y="919"/>
                    <a:pt x="50" y="970"/>
                    <a:pt x="99" y="970"/>
                  </a:cubicBezTo>
                  <a:cubicBezTo>
                    <a:pt x="120" y="970"/>
                    <a:pt x="140" y="961"/>
                    <a:pt x="154" y="940"/>
                  </a:cubicBezTo>
                  <a:cubicBezTo>
                    <a:pt x="273" y="678"/>
                    <a:pt x="392" y="440"/>
                    <a:pt x="535" y="202"/>
                  </a:cubicBezTo>
                  <a:cubicBezTo>
                    <a:pt x="535" y="154"/>
                    <a:pt x="558" y="131"/>
                    <a:pt x="582" y="83"/>
                  </a:cubicBezTo>
                  <a:cubicBezTo>
                    <a:pt x="598" y="36"/>
                    <a:pt x="563" y="0"/>
                    <a:pt x="523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7676235" y="3224278"/>
              <a:ext cx="23749" cy="14863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170" y="0"/>
                  </a:moveTo>
                  <a:cubicBezTo>
                    <a:pt x="108" y="0"/>
                    <a:pt x="60" y="24"/>
                    <a:pt x="48" y="72"/>
                  </a:cubicBezTo>
                  <a:cubicBezTo>
                    <a:pt x="1" y="143"/>
                    <a:pt x="96" y="262"/>
                    <a:pt x="239" y="334"/>
                  </a:cubicBezTo>
                  <a:cubicBezTo>
                    <a:pt x="310" y="369"/>
                    <a:pt x="382" y="387"/>
                    <a:pt x="441" y="387"/>
                  </a:cubicBezTo>
                  <a:cubicBezTo>
                    <a:pt x="501" y="387"/>
                    <a:pt x="549" y="369"/>
                    <a:pt x="572" y="334"/>
                  </a:cubicBezTo>
                  <a:cubicBezTo>
                    <a:pt x="620" y="262"/>
                    <a:pt x="525" y="143"/>
                    <a:pt x="382" y="72"/>
                  </a:cubicBezTo>
                  <a:cubicBezTo>
                    <a:pt x="310" y="24"/>
                    <a:pt x="233" y="0"/>
                    <a:pt x="17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7677154" y="3226998"/>
              <a:ext cx="21949" cy="12143"/>
            </a:xfrm>
            <a:custGeom>
              <a:avLst/>
              <a:gdLst/>
              <a:ahLst/>
              <a:cxnLst/>
              <a:rect l="l" t="t" r="r" b="b"/>
              <a:pathLst>
                <a:path w="573" h="317" extrusionOk="0">
                  <a:moveTo>
                    <a:pt x="1" y="1"/>
                  </a:moveTo>
                  <a:cubicBezTo>
                    <a:pt x="1" y="96"/>
                    <a:pt x="72" y="191"/>
                    <a:pt x="215" y="263"/>
                  </a:cubicBezTo>
                  <a:cubicBezTo>
                    <a:pt x="286" y="298"/>
                    <a:pt x="358" y="316"/>
                    <a:pt x="417" y="316"/>
                  </a:cubicBezTo>
                  <a:cubicBezTo>
                    <a:pt x="477" y="316"/>
                    <a:pt x="525" y="298"/>
                    <a:pt x="548" y="263"/>
                  </a:cubicBezTo>
                  <a:cubicBezTo>
                    <a:pt x="572" y="239"/>
                    <a:pt x="548" y="191"/>
                    <a:pt x="525" y="144"/>
                  </a:cubicBezTo>
                  <a:cubicBezTo>
                    <a:pt x="525" y="144"/>
                    <a:pt x="525" y="167"/>
                    <a:pt x="525" y="167"/>
                  </a:cubicBezTo>
                  <a:cubicBezTo>
                    <a:pt x="501" y="203"/>
                    <a:pt x="453" y="221"/>
                    <a:pt x="394" y="221"/>
                  </a:cubicBezTo>
                  <a:cubicBezTo>
                    <a:pt x="334" y="221"/>
                    <a:pt x="263" y="203"/>
                    <a:pt x="191" y="167"/>
                  </a:cubicBezTo>
                  <a:cubicBezTo>
                    <a:pt x="96" y="120"/>
                    <a:pt x="48" y="72"/>
                    <a:pt x="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7694161" y="3282237"/>
              <a:ext cx="39148" cy="21874"/>
            </a:xfrm>
            <a:custGeom>
              <a:avLst/>
              <a:gdLst/>
              <a:ahLst/>
              <a:cxnLst/>
              <a:rect l="l" t="t" r="r" b="b"/>
              <a:pathLst>
                <a:path w="1022" h="571" extrusionOk="0">
                  <a:moveTo>
                    <a:pt x="946" y="0"/>
                  </a:moveTo>
                  <a:cubicBezTo>
                    <a:pt x="936" y="0"/>
                    <a:pt x="926" y="4"/>
                    <a:pt x="914" y="11"/>
                  </a:cubicBezTo>
                  <a:lnTo>
                    <a:pt x="176" y="392"/>
                  </a:lnTo>
                  <a:cubicBezTo>
                    <a:pt x="152" y="392"/>
                    <a:pt x="104" y="416"/>
                    <a:pt x="81" y="440"/>
                  </a:cubicBezTo>
                  <a:cubicBezTo>
                    <a:pt x="1" y="480"/>
                    <a:pt x="38" y="570"/>
                    <a:pt x="94" y="570"/>
                  </a:cubicBezTo>
                  <a:cubicBezTo>
                    <a:pt x="105" y="570"/>
                    <a:pt x="117" y="567"/>
                    <a:pt x="128" y="559"/>
                  </a:cubicBezTo>
                  <a:lnTo>
                    <a:pt x="866" y="178"/>
                  </a:lnTo>
                  <a:cubicBezTo>
                    <a:pt x="890" y="154"/>
                    <a:pt x="938" y="130"/>
                    <a:pt x="962" y="130"/>
                  </a:cubicBezTo>
                  <a:cubicBezTo>
                    <a:pt x="1022" y="90"/>
                    <a:pt x="998" y="0"/>
                    <a:pt x="9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7724576" y="3272431"/>
              <a:ext cx="16471" cy="21376"/>
            </a:xfrm>
            <a:custGeom>
              <a:avLst/>
              <a:gdLst/>
              <a:ahLst/>
              <a:cxnLst/>
              <a:rect l="l" t="t" r="r" b="b"/>
              <a:pathLst>
                <a:path w="430" h="558" extrusionOk="0">
                  <a:moveTo>
                    <a:pt x="101" y="1"/>
                  </a:moveTo>
                  <a:cubicBezTo>
                    <a:pt x="91" y="1"/>
                    <a:pt x="81" y="2"/>
                    <a:pt x="72" y="5"/>
                  </a:cubicBezTo>
                  <a:cubicBezTo>
                    <a:pt x="1" y="53"/>
                    <a:pt x="1" y="196"/>
                    <a:pt x="72" y="363"/>
                  </a:cubicBezTo>
                  <a:cubicBezTo>
                    <a:pt x="135" y="487"/>
                    <a:pt x="233" y="558"/>
                    <a:pt x="321" y="558"/>
                  </a:cubicBezTo>
                  <a:cubicBezTo>
                    <a:pt x="334" y="558"/>
                    <a:pt x="346" y="556"/>
                    <a:pt x="358" y="553"/>
                  </a:cubicBezTo>
                  <a:cubicBezTo>
                    <a:pt x="430" y="505"/>
                    <a:pt x="430" y="363"/>
                    <a:pt x="334" y="220"/>
                  </a:cubicBezTo>
                  <a:cubicBezTo>
                    <a:pt x="272" y="74"/>
                    <a:pt x="173" y="1"/>
                    <a:pt x="10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7724576" y="3273542"/>
              <a:ext cx="15552" cy="20265"/>
            </a:xfrm>
            <a:custGeom>
              <a:avLst/>
              <a:gdLst/>
              <a:ahLst/>
              <a:cxnLst/>
              <a:rect l="l" t="t" r="r" b="b"/>
              <a:pathLst>
                <a:path w="406" h="529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48"/>
                    <a:pt x="1" y="191"/>
                    <a:pt x="72" y="334"/>
                  </a:cubicBezTo>
                  <a:cubicBezTo>
                    <a:pt x="135" y="458"/>
                    <a:pt x="233" y="529"/>
                    <a:pt x="321" y="529"/>
                  </a:cubicBezTo>
                  <a:cubicBezTo>
                    <a:pt x="334" y="529"/>
                    <a:pt x="346" y="527"/>
                    <a:pt x="358" y="524"/>
                  </a:cubicBezTo>
                  <a:cubicBezTo>
                    <a:pt x="382" y="500"/>
                    <a:pt x="406" y="453"/>
                    <a:pt x="406" y="405"/>
                  </a:cubicBezTo>
                  <a:lnTo>
                    <a:pt x="406" y="405"/>
                  </a:lnTo>
                  <a:cubicBezTo>
                    <a:pt x="406" y="405"/>
                    <a:pt x="382" y="429"/>
                    <a:pt x="382" y="429"/>
                  </a:cubicBezTo>
                  <a:cubicBezTo>
                    <a:pt x="373" y="432"/>
                    <a:pt x="363" y="433"/>
                    <a:pt x="353" y="433"/>
                  </a:cubicBezTo>
                  <a:cubicBezTo>
                    <a:pt x="281" y="433"/>
                    <a:pt x="182" y="363"/>
                    <a:pt x="120" y="238"/>
                  </a:cubicBezTo>
                  <a:cubicBezTo>
                    <a:pt x="72" y="143"/>
                    <a:pt x="49" y="72"/>
                    <a:pt x="4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7719558" y="3324184"/>
              <a:ext cx="39148" cy="21874"/>
            </a:xfrm>
            <a:custGeom>
              <a:avLst/>
              <a:gdLst/>
              <a:ahLst/>
              <a:cxnLst/>
              <a:rect l="l" t="t" r="r" b="b"/>
              <a:pathLst>
                <a:path w="1022" h="571" extrusionOk="0">
                  <a:moveTo>
                    <a:pt x="928" y="1"/>
                  </a:moveTo>
                  <a:cubicBezTo>
                    <a:pt x="917" y="1"/>
                    <a:pt x="906" y="4"/>
                    <a:pt x="894" y="12"/>
                  </a:cubicBezTo>
                  <a:lnTo>
                    <a:pt x="156" y="393"/>
                  </a:lnTo>
                  <a:cubicBezTo>
                    <a:pt x="132" y="417"/>
                    <a:pt x="84" y="440"/>
                    <a:pt x="61" y="440"/>
                  </a:cubicBezTo>
                  <a:cubicBezTo>
                    <a:pt x="1" y="480"/>
                    <a:pt x="24" y="571"/>
                    <a:pt x="76" y="571"/>
                  </a:cubicBezTo>
                  <a:cubicBezTo>
                    <a:pt x="86" y="571"/>
                    <a:pt x="97" y="567"/>
                    <a:pt x="108" y="560"/>
                  </a:cubicBezTo>
                  <a:lnTo>
                    <a:pt x="846" y="178"/>
                  </a:lnTo>
                  <a:cubicBezTo>
                    <a:pt x="870" y="155"/>
                    <a:pt x="918" y="155"/>
                    <a:pt x="942" y="131"/>
                  </a:cubicBezTo>
                  <a:cubicBezTo>
                    <a:pt x="1022" y="91"/>
                    <a:pt x="984" y="1"/>
                    <a:pt x="9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7749206" y="3315029"/>
              <a:ext cx="16471" cy="21031"/>
            </a:xfrm>
            <a:custGeom>
              <a:avLst/>
              <a:gdLst/>
              <a:ahLst/>
              <a:cxnLst/>
              <a:rect l="l" t="t" r="r" b="b"/>
              <a:pathLst>
                <a:path w="430" h="549" extrusionOk="0">
                  <a:moveTo>
                    <a:pt x="114" y="0"/>
                  </a:moveTo>
                  <a:cubicBezTo>
                    <a:pt x="99" y="0"/>
                    <a:pt x="85" y="4"/>
                    <a:pt x="72" y="13"/>
                  </a:cubicBezTo>
                  <a:cubicBezTo>
                    <a:pt x="1" y="36"/>
                    <a:pt x="1" y="203"/>
                    <a:pt x="72" y="346"/>
                  </a:cubicBezTo>
                  <a:cubicBezTo>
                    <a:pt x="131" y="464"/>
                    <a:pt x="238" y="549"/>
                    <a:pt x="314" y="549"/>
                  </a:cubicBezTo>
                  <a:cubicBezTo>
                    <a:pt x="331" y="549"/>
                    <a:pt x="346" y="545"/>
                    <a:pt x="358" y="537"/>
                  </a:cubicBezTo>
                  <a:cubicBezTo>
                    <a:pt x="430" y="513"/>
                    <a:pt x="430" y="346"/>
                    <a:pt x="358" y="203"/>
                  </a:cubicBezTo>
                  <a:cubicBezTo>
                    <a:pt x="280" y="86"/>
                    <a:pt x="185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7749206" y="3315488"/>
              <a:ext cx="15552" cy="20571"/>
            </a:xfrm>
            <a:custGeom>
              <a:avLst/>
              <a:gdLst/>
              <a:ahLst/>
              <a:cxnLst/>
              <a:rect l="l" t="t" r="r" b="b"/>
              <a:pathLst>
                <a:path w="406" h="537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72"/>
                    <a:pt x="1" y="191"/>
                    <a:pt x="72" y="334"/>
                  </a:cubicBezTo>
                  <a:cubicBezTo>
                    <a:pt x="131" y="452"/>
                    <a:pt x="238" y="537"/>
                    <a:pt x="314" y="537"/>
                  </a:cubicBezTo>
                  <a:cubicBezTo>
                    <a:pt x="331" y="537"/>
                    <a:pt x="346" y="533"/>
                    <a:pt x="358" y="525"/>
                  </a:cubicBezTo>
                  <a:cubicBezTo>
                    <a:pt x="382" y="501"/>
                    <a:pt x="406" y="477"/>
                    <a:pt x="406" y="429"/>
                  </a:cubicBezTo>
                  <a:lnTo>
                    <a:pt x="382" y="429"/>
                  </a:lnTo>
                  <a:cubicBezTo>
                    <a:pt x="369" y="438"/>
                    <a:pt x="355" y="442"/>
                    <a:pt x="340" y="442"/>
                  </a:cubicBezTo>
                  <a:cubicBezTo>
                    <a:pt x="270" y="442"/>
                    <a:pt x="179" y="356"/>
                    <a:pt x="120" y="239"/>
                  </a:cubicBezTo>
                  <a:cubicBezTo>
                    <a:pt x="72" y="167"/>
                    <a:pt x="49" y="72"/>
                    <a:pt x="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7739476" y="3379232"/>
              <a:ext cx="42365" cy="11224"/>
            </a:xfrm>
            <a:custGeom>
              <a:avLst/>
              <a:gdLst/>
              <a:ahLst/>
              <a:cxnLst/>
              <a:rect l="l" t="t" r="r" b="b"/>
              <a:pathLst>
                <a:path w="1106" h="293" extrusionOk="0">
                  <a:moveTo>
                    <a:pt x="91" y="1"/>
                  </a:moveTo>
                  <a:cubicBezTo>
                    <a:pt x="14" y="1"/>
                    <a:pt x="0" y="123"/>
                    <a:pt x="88" y="123"/>
                  </a:cubicBezTo>
                  <a:lnTo>
                    <a:pt x="898" y="266"/>
                  </a:lnTo>
                  <a:cubicBezTo>
                    <a:pt x="922" y="289"/>
                    <a:pt x="969" y="289"/>
                    <a:pt x="1017" y="289"/>
                  </a:cubicBezTo>
                  <a:cubicBezTo>
                    <a:pt x="1023" y="292"/>
                    <a:pt x="1030" y="293"/>
                    <a:pt x="1035" y="293"/>
                  </a:cubicBezTo>
                  <a:cubicBezTo>
                    <a:pt x="1092" y="293"/>
                    <a:pt x="1106" y="192"/>
                    <a:pt x="1041" y="170"/>
                  </a:cubicBezTo>
                  <a:lnTo>
                    <a:pt x="231" y="27"/>
                  </a:lnTo>
                  <a:cubicBezTo>
                    <a:pt x="184" y="4"/>
                    <a:pt x="136" y="4"/>
                    <a:pt x="112" y="4"/>
                  </a:cubicBezTo>
                  <a:cubicBezTo>
                    <a:pt x="105" y="2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7774755" y="3377393"/>
              <a:ext cx="13713" cy="22985"/>
            </a:xfrm>
            <a:custGeom>
              <a:avLst/>
              <a:gdLst/>
              <a:ahLst/>
              <a:cxnLst/>
              <a:rect l="l" t="t" r="r" b="b"/>
              <a:pathLst>
                <a:path w="358" h="600" extrusionOk="0">
                  <a:moveTo>
                    <a:pt x="214" y="1"/>
                  </a:moveTo>
                  <a:cubicBezTo>
                    <a:pt x="128" y="1"/>
                    <a:pt x="46" y="114"/>
                    <a:pt x="25" y="266"/>
                  </a:cubicBezTo>
                  <a:cubicBezTo>
                    <a:pt x="1" y="433"/>
                    <a:pt x="48" y="576"/>
                    <a:pt x="120" y="599"/>
                  </a:cubicBezTo>
                  <a:cubicBezTo>
                    <a:pt x="215" y="599"/>
                    <a:pt x="287" y="480"/>
                    <a:pt x="334" y="314"/>
                  </a:cubicBezTo>
                  <a:cubicBezTo>
                    <a:pt x="358" y="171"/>
                    <a:pt x="310" y="4"/>
                    <a:pt x="239" y="4"/>
                  </a:cubicBezTo>
                  <a:cubicBezTo>
                    <a:pt x="231" y="2"/>
                    <a:pt x="223" y="1"/>
                    <a:pt x="2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7774755" y="3377546"/>
              <a:ext cx="9155" cy="22831"/>
            </a:xfrm>
            <a:custGeom>
              <a:avLst/>
              <a:gdLst/>
              <a:ahLst/>
              <a:cxnLst/>
              <a:rect l="l" t="t" r="r" b="b"/>
              <a:pathLst>
                <a:path w="239" h="596" extrusionOk="0">
                  <a:moveTo>
                    <a:pt x="215" y="0"/>
                  </a:moveTo>
                  <a:cubicBezTo>
                    <a:pt x="120" y="0"/>
                    <a:pt x="48" y="119"/>
                    <a:pt x="25" y="262"/>
                  </a:cubicBezTo>
                  <a:cubicBezTo>
                    <a:pt x="1" y="429"/>
                    <a:pt x="48" y="572"/>
                    <a:pt x="120" y="595"/>
                  </a:cubicBezTo>
                  <a:cubicBezTo>
                    <a:pt x="167" y="595"/>
                    <a:pt x="191" y="572"/>
                    <a:pt x="239" y="524"/>
                  </a:cubicBezTo>
                  <a:cubicBezTo>
                    <a:pt x="223" y="524"/>
                    <a:pt x="218" y="535"/>
                    <a:pt x="216" y="535"/>
                  </a:cubicBezTo>
                  <a:cubicBezTo>
                    <a:pt x="215" y="535"/>
                    <a:pt x="215" y="532"/>
                    <a:pt x="215" y="524"/>
                  </a:cubicBezTo>
                  <a:cubicBezTo>
                    <a:pt x="120" y="524"/>
                    <a:pt x="72" y="381"/>
                    <a:pt x="120" y="214"/>
                  </a:cubicBezTo>
                  <a:cubicBezTo>
                    <a:pt x="120" y="119"/>
                    <a:pt x="167" y="48"/>
                    <a:pt x="21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7719711" y="3407235"/>
              <a:ext cx="24439" cy="36239"/>
            </a:xfrm>
            <a:custGeom>
              <a:avLst/>
              <a:gdLst/>
              <a:ahLst/>
              <a:cxnLst/>
              <a:rect l="l" t="t" r="r" b="b"/>
              <a:pathLst>
                <a:path w="638" h="946" extrusionOk="0">
                  <a:moveTo>
                    <a:pt x="89" y="0"/>
                  </a:moveTo>
                  <a:cubicBezTo>
                    <a:pt x="43" y="0"/>
                    <a:pt x="1" y="43"/>
                    <a:pt x="33" y="106"/>
                  </a:cubicBezTo>
                  <a:cubicBezTo>
                    <a:pt x="176" y="344"/>
                    <a:pt x="295" y="582"/>
                    <a:pt x="438" y="821"/>
                  </a:cubicBezTo>
                  <a:cubicBezTo>
                    <a:pt x="461" y="844"/>
                    <a:pt x="485" y="868"/>
                    <a:pt x="509" y="916"/>
                  </a:cubicBezTo>
                  <a:cubicBezTo>
                    <a:pt x="516" y="937"/>
                    <a:pt x="531" y="945"/>
                    <a:pt x="548" y="945"/>
                  </a:cubicBezTo>
                  <a:cubicBezTo>
                    <a:pt x="588" y="945"/>
                    <a:pt x="638" y="895"/>
                    <a:pt x="604" y="844"/>
                  </a:cubicBezTo>
                  <a:cubicBezTo>
                    <a:pt x="485" y="606"/>
                    <a:pt x="342" y="368"/>
                    <a:pt x="199" y="130"/>
                  </a:cubicBezTo>
                  <a:cubicBezTo>
                    <a:pt x="176" y="106"/>
                    <a:pt x="176" y="59"/>
                    <a:pt x="152" y="35"/>
                  </a:cubicBezTo>
                  <a:cubicBezTo>
                    <a:pt x="136" y="11"/>
                    <a:pt x="112" y="0"/>
                    <a:pt x="8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7730972" y="3435774"/>
              <a:ext cx="22868" cy="15515"/>
            </a:xfrm>
            <a:custGeom>
              <a:avLst/>
              <a:gdLst/>
              <a:ahLst/>
              <a:cxnLst/>
              <a:rect l="l" t="t" r="r" b="b"/>
              <a:pathLst>
                <a:path w="597" h="405" extrusionOk="0">
                  <a:moveTo>
                    <a:pt x="443" y="1"/>
                  </a:moveTo>
                  <a:cubicBezTo>
                    <a:pt x="375" y="1"/>
                    <a:pt x="292" y="25"/>
                    <a:pt x="215" y="76"/>
                  </a:cubicBezTo>
                  <a:cubicBezTo>
                    <a:pt x="72" y="147"/>
                    <a:pt x="1" y="266"/>
                    <a:pt x="48" y="361"/>
                  </a:cubicBezTo>
                  <a:cubicBezTo>
                    <a:pt x="58" y="391"/>
                    <a:pt x="93" y="404"/>
                    <a:pt x="141" y="404"/>
                  </a:cubicBezTo>
                  <a:cubicBezTo>
                    <a:pt x="208" y="404"/>
                    <a:pt x="299" y="379"/>
                    <a:pt x="382" y="338"/>
                  </a:cubicBezTo>
                  <a:cubicBezTo>
                    <a:pt x="525" y="242"/>
                    <a:pt x="596" y="123"/>
                    <a:pt x="572" y="52"/>
                  </a:cubicBezTo>
                  <a:cubicBezTo>
                    <a:pt x="550" y="19"/>
                    <a:pt x="502" y="1"/>
                    <a:pt x="44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7730972" y="3435621"/>
              <a:ext cx="21029" cy="15821"/>
            </a:xfrm>
            <a:custGeom>
              <a:avLst/>
              <a:gdLst/>
              <a:ahLst/>
              <a:cxnLst/>
              <a:rect l="l" t="t" r="r" b="b"/>
              <a:pathLst>
                <a:path w="549" h="413" extrusionOk="0">
                  <a:moveTo>
                    <a:pt x="447" y="1"/>
                  </a:moveTo>
                  <a:cubicBezTo>
                    <a:pt x="382" y="1"/>
                    <a:pt x="299" y="24"/>
                    <a:pt x="215" y="80"/>
                  </a:cubicBezTo>
                  <a:cubicBezTo>
                    <a:pt x="72" y="151"/>
                    <a:pt x="1" y="270"/>
                    <a:pt x="48" y="365"/>
                  </a:cubicBezTo>
                  <a:cubicBezTo>
                    <a:pt x="48" y="389"/>
                    <a:pt x="96" y="413"/>
                    <a:pt x="144" y="413"/>
                  </a:cubicBezTo>
                  <a:cubicBezTo>
                    <a:pt x="144" y="389"/>
                    <a:pt x="144" y="389"/>
                    <a:pt x="144" y="389"/>
                  </a:cubicBezTo>
                  <a:cubicBezTo>
                    <a:pt x="96" y="318"/>
                    <a:pt x="167" y="199"/>
                    <a:pt x="310" y="103"/>
                  </a:cubicBezTo>
                  <a:cubicBezTo>
                    <a:pt x="406" y="56"/>
                    <a:pt x="477" y="32"/>
                    <a:pt x="548" y="32"/>
                  </a:cubicBezTo>
                  <a:cubicBezTo>
                    <a:pt x="529" y="12"/>
                    <a:pt x="493" y="1"/>
                    <a:pt x="44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7680486" y="3406507"/>
              <a:ext cx="22906" cy="37158"/>
            </a:xfrm>
            <a:custGeom>
              <a:avLst/>
              <a:gdLst/>
              <a:ahLst/>
              <a:cxnLst/>
              <a:rect l="l" t="t" r="r" b="b"/>
              <a:pathLst>
                <a:path w="598" h="970" extrusionOk="0">
                  <a:moveTo>
                    <a:pt x="501" y="0"/>
                  </a:moveTo>
                  <a:cubicBezTo>
                    <a:pt x="483" y="0"/>
                    <a:pt x="468" y="9"/>
                    <a:pt x="461" y="30"/>
                  </a:cubicBezTo>
                  <a:cubicBezTo>
                    <a:pt x="318" y="292"/>
                    <a:pt x="199" y="530"/>
                    <a:pt x="80" y="768"/>
                  </a:cubicBezTo>
                  <a:cubicBezTo>
                    <a:pt x="57" y="816"/>
                    <a:pt x="33" y="840"/>
                    <a:pt x="33" y="863"/>
                  </a:cubicBezTo>
                  <a:cubicBezTo>
                    <a:pt x="1" y="927"/>
                    <a:pt x="43" y="969"/>
                    <a:pt x="89" y="969"/>
                  </a:cubicBezTo>
                  <a:cubicBezTo>
                    <a:pt x="112" y="969"/>
                    <a:pt x="136" y="959"/>
                    <a:pt x="152" y="935"/>
                  </a:cubicBezTo>
                  <a:cubicBezTo>
                    <a:pt x="271" y="697"/>
                    <a:pt x="390" y="435"/>
                    <a:pt x="509" y="197"/>
                  </a:cubicBezTo>
                  <a:cubicBezTo>
                    <a:pt x="533" y="173"/>
                    <a:pt x="557" y="125"/>
                    <a:pt x="580" y="101"/>
                  </a:cubicBezTo>
                  <a:cubicBezTo>
                    <a:pt x="597" y="51"/>
                    <a:pt x="543" y="0"/>
                    <a:pt x="50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7670757" y="3436617"/>
              <a:ext cx="22868" cy="14519"/>
            </a:xfrm>
            <a:custGeom>
              <a:avLst/>
              <a:gdLst/>
              <a:ahLst/>
              <a:cxnLst/>
              <a:rect l="l" t="t" r="r" b="b"/>
              <a:pathLst>
                <a:path w="597" h="379" extrusionOk="0">
                  <a:moveTo>
                    <a:pt x="156" y="0"/>
                  </a:moveTo>
                  <a:cubicBezTo>
                    <a:pt x="96" y="0"/>
                    <a:pt x="49" y="18"/>
                    <a:pt x="25" y="54"/>
                  </a:cubicBezTo>
                  <a:cubicBezTo>
                    <a:pt x="1" y="125"/>
                    <a:pt x="72" y="244"/>
                    <a:pt x="239" y="316"/>
                  </a:cubicBezTo>
                  <a:cubicBezTo>
                    <a:pt x="316" y="354"/>
                    <a:pt x="392" y="378"/>
                    <a:pt x="454" y="378"/>
                  </a:cubicBezTo>
                  <a:cubicBezTo>
                    <a:pt x="508" y="378"/>
                    <a:pt x="550" y="360"/>
                    <a:pt x="572" y="316"/>
                  </a:cubicBezTo>
                  <a:cubicBezTo>
                    <a:pt x="596" y="244"/>
                    <a:pt x="525" y="125"/>
                    <a:pt x="358" y="54"/>
                  </a:cubicBezTo>
                  <a:cubicBezTo>
                    <a:pt x="287" y="18"/>
                    <a:pt x="215" y="0"/>
                    <a:pt x="15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7671676" y="3436617"/>
              <a:ext cx="21949" cy="11186"/>
            </a:xfrm>
            <a:custGeom>
              <a:avLst/>
              <a:gdLst/>
              <a:ahLst/>
              <a:cxnLst/>
              <a:rect l="l" t="t" r="r" b="b"/>
              <a:pathLst>
                <a:path w="573" h="292" extrusionOk="0">
                  <a:moveTo>
                    <a:pt x="132" y="0"/>
                  </a:moveTo>
                  <a:cubicBezTo>
                    <a:pt x="72" y="0"/>
                    <a:pt x="25" y="18"/>
                    <a:pt x="1" y="54"/>
                  </a:cubicBezTo>
                  <a:cubicBezTo>
                    <a:pt x="1" y="77"/>
                    <a:pt x="1" y="125"/>
                    <a:pt x="25" y="173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48" y="113"/>
                    <a:pt x="96" y="95"/>
                    <a:pt x="159" y="95"/>
                  </a:cubicBezTo>
                  <a:cubicBezTo>
                    <a:pt x="221" y="95"/>
                    <a:pt x="298" y="113"/>
                    <a:pt x="382" y="149"/>
                  </a:cubicBezTo>
                  <a:cubicBezTo>
                    <a:pt x="453" y="196"/>
                    <a:pt x="525" y="244"/>
                    <a:pt x="548" y="292"/>
                  </a:cubicBezTo>
                  <a:cubicBezTo>
                    <a:pt x="572" y="220"/>
                    <a:pt x="477" y="125"/>
                    <a:pt x="334" y="54"/>
                  </a:cubicBezTo>
                  <a:cubicBezTo>
                    <a:pt x="263" y="18"/>
                    <a:pt x="191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7636551" y="3371647"/>
              <a:ext cx="39301" cy="21835"/>
            </a:xfrm>
            <a:custGeom>
              <a:avLst/>
              <a:gdLst/>
              <a:ahLst/>
              <a:cxnLst/>
              <a:rect l="l" t="t" r="r" b="b"/>
              <a:pathLst>
                <a:path w="1026" h="570" extrusionOk="0">
                  <a:moveTo>
                    <a:pt x="928" y="0"/>
                  </a:moveTo>
                  <a:cubicBezTo>
                    <a:pt x="917" y="0"/>
                    <a:pt x="905" y="3"/>
                    <a:pt x="894" y="11"/>
                  </a:cubicBezTo>
                  <a:lnTo>
                    <a:pt x="156" y="392"/>
                  </a:lnTo>
                  <a:cubicBezTo>
                    <a:pt x="132" y="416"/>
                    <a:pt x="108" y="440"/>
                    <a:pt x="60" y="440"/>
                  </a:cubicBezTo>
                  <a:cubicBezTo>
                    <a:pt x="1" y="480"/>
                    <a:pt x="41" y="570"/>
                    <a:pt x="98" y="570"/>
                  </a:cubicBezTo>
                  <a:cubicBezTo>
                    <a:pt x="109" y="570"/>
                    <a:pt x="120" y="567"/>
                    <a:pt x="132" y="559"/>
                  </a:cubicBezTo>
                  <a:lnTo>
                    <a:pt x="846" y="178"/>
                  </a:lnTo>
                  <a:cubicBezTo>
                    <a:pt x="894" y="154"/>
                    <a:pt x="918" y="154"/>
                    <a:pt x="965" y="130"/>
                  </a:cubicBezTo>
                  <a:cubicBezTo>
                    <a:pt x="1025" y="90"/>
                    <a:pt x="985" y="0"/>
                    <a:pt x="9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7629732" y="3381607"/>
              <a:ext cx="16433" cy="21069"/>
            </a:xfrm>
            <a:custGeom>
              <a:avLst/>
              <a:gdLst/>
              <a:ahLst/>
              <a:cxnLst/>
              <a:rect l="l" t="t" r="r" b="b"/>
              <a:pathLst>
                <a:path w="429" h="550" extrusionOk="0">
                  <a:moveTo>
                    <a:pt x="114" y="1"/>
                  </a:moveTo>
                  <a:cubicBezTo>
                    <a:pt x="99" y="1"/>
                    <a:pt x="84" y="5"/>
                    <a:pt x="72" y="13"/>
                  </a:cubicBezTo>
                  <a:cubicBezTo>
                    <a:pt x="0" y="61"/>
                    <a:pt x="0" y="204"/>
                    <a:pt x="72" y="346"/>
                  </a:cubicBezTo>
                  <a:cubicBezTo>
                    <a:pt x="130" y="464"/>
                    <a:pt x="222" y="549"/>
                    <a:pt x="292" y="549"/>
                  </a:cubicBezTo>
                  <a:cubicBezTo>
                    <a:pt x="307" y="549"/>
                    <a:pt x="321" y="545"/>
                    <a:pt x="334" y="537"/>
                  </a:cubicBezTo>
                  <a:cubicBezTo>
                    <a:pt x="429" y="513"/>
                    <a:pt x="429" y="346"/>
                    <a:pt x="334" y="204"/>
                  </a:cubicBezTo>
                  <a:cubicBezTo>
                    <a:pt x="275" y="86"/>
                    <a:pt x="184" y="1"/>
                    <a:pt x="1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7629732" y="3381607"/>
              <a:ext cx="16433" cy="20571"/>
            </a:xfrm>
            <a:custGeom>
              <a:avLst/>
              <a:gdLst/>
              <a:ahLst/>
              <a:cxnLst/>
              <a:rect l="l" t="t" r="r" b="b"/>
              <a:pathLst>
                <a:path w="429" h="537" extrusionOk="0">
                  <a:moveTo>
                    <a:pt x="114" y="1"/>
                  </a:moveTo>
                  <a:cubicBezTo>
                    <a:pt x="99" y="1"/>
                    <a:pt x="84" y="5"/>
                    <a:pt x="72" y="13"/>
                  </a:cubicBezTo>
                  <a:cubicBezTo>
                    <a:pt x="24" y="37"/>
                    <a:pt x="24" y="61"/>
                    <a:pt x="0" y="132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7" y="100"/>
                    <a:pt x="51" y="96"/>
                    <a:pt x="66" y="96"/>
                  </a:cubicBezTo>
                  <a:cubicBezTo>
                    <a:pt x="137" y="96"/>
                    <a:pt x="231" y="181"/>
                    <a:pt x="310" y="299"/>
                  </a:cubicBezTo>
                  <a:cubicBezTo>
                    <a:pt x="357" y="394"/>
                    <a:pt x="357" y="466"/>
                    <a:pt x="357" y="537"/>
                  </a:cubicBezTo>
                  <a:cubicBezTo>
                    <a:pt x="429" y="489"/>
                    <a:pt x="405" y="346"/>
                    <a:pt x="334" y="204"/>
                  </a:cubicBezTo>
                  <a:cubicBezTo>
                    <a:pt x="275" y="86"/>
                    <a:pt x="184" y="1"/>
                    <a:pt x="1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7611921" y="3329662"/>
              <a:ext cx="39301" cy="21874"/>
            </a:xfrm>
            <a:custGeom>
              <a:avLst/>
              <a:gdLst/>
              <a:ahLst/>
              <a:cxnLst/>
              <a:rect l="l" t="t" r="r" b="b"/>
              <a:pathLst>
                <a:path w="1026" h="571" extrusionOk="0">
                  <a:moveTo>
                    <a:pt x="928" y="1"/>
                  </a:moveTo>
                  <a:cubicBezTo>
                    <a:pt x="917" y="1"/>
                    <a:pt x="905" y="4"/>
                    <a:pt x="894" y="12"/>
                  </a:cubicBezTo>
                  <a:lnTo>
                    <a:pt x="156" y="393"/>
                  </a:lnTo>
                  <a:cubicBezTo>
                    <a:pt x="132" y="393"/>
                    <a:pt x="84" y="417"/>
                    <a:pt x="60" y="440"/>
                  </a:cubicBezTo>
                  <a:cubicBezTo>
                    <a:pt x="1" y="480"/>
                    <a:pt x="24" y="570"/>
                    <a:pt x="90" y="570"/>
                  </a:cubicBezTo>
                  <a:cubicBezTo>
                    <a:pt x="102" y="570"/>
                    <a:pt x="116" y="567"/>
                    <a:pt x="132" y="559"/>
                  </a:cubicBezTo>
                  <a:lnTo>
                    <a:pt x="846" y="178"/>
                  </a:lnTo>
                  <a:cubicBezTo>
                    <a:pt x="894" y="155"/>
                    <a:pt x="918" y="131"/>
                    <a:pt x="965" y="131"/>
                  </a:cubicBezTo>
                  <a:cubicBezTo>
                    <a:pt x="1025" y="91"/>
                    <a:pt x="985" y="1"/>
                    <a:pt x="9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605102" y="3339660"/>
              <a:ext cx="16433" cy="21031"/>
            </a:xfrm>
            <a:custGeom>
              <a:avLst/>
              <a:gdLst/>
              <a:ahLst/>
              <a:cxnLst/>
              <a:rect l="l" t="t" r="r" b="b"/>
              <a:pathLst>
                <a:path w="429" h="549" extrusionOk="0">
                  <a:moveTo>
                    <a:pt x="114" y="0"/>
                  </a:moveTo>
                  <a:cubicBezTo>
                    <a:pt x="99" y="0"/>
                    <a:pt x="84" y="4"/>
                    <a:pt x="72" y="13"/>
                  </a:cubicBezTo>
                  <a:cubicBezTo>
                    <a:pt x="0" y="36"/>
                    <a:pt x="0" y="203"/>
                    <a:pt x="72" y="346"/>
                  </a:cubicBezTo>
                  <a:cubicBezTo>
                    <a:pt x="131" y="464"/>
                    <a:pt x="222" y="549"/>
                    <a:pt x="292" y="549"/>
                  </a:cubicBezTo>
                  <a:cubicBezTo>
                    <a:pt x="307" y="549"/>
                    <a:pt x="321" y="545"/>
                    <a:pt x="334" y="537"/>
                  </a:cubicBezTo>
                  <a:cubicBezTo>
                    <a:pt x="429" y="489"/>
                    <a:pt x="405" y="346"/>
                    <a:pt x="334" y="203"/>
                  </a:cubicBezTo>
                  <a:cubicBezTo>
                    <a:pt x="275" y="86"/>
                    <a:pt x="184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605102" y="3339660"/>
              <a:ext cx="15552" cy="20571"/>
            </a:xfrm>
            <a:custGeom>
              <a:avLst/>
              <a:gdLst/>
              <a:ahLst/>
              <a:cxnLst/>
              <a:rect l="l" t="t" r="r" b="b"/>
              <a:pathLst>
                <a:path w="406" h="537" extrusionOk="0">
                  <a:moveTo>
                    <a:pt x="114" y="0"/>
                  </a:moveTo>
                  <a:cubicBezTo>
                    <a:pt x="99" y="0"/>
                    <a:pt x="84" y="4"/>
                    <a:pt x="72" y="13"/>
                  </a:cubicBezTo>
                  <a:cubicBezTo>
                    <a:pt x="24" y="13"/>
                    <a:pt x="24" y="60"/>
                    <a:pt x="0" y="108"/>
                  </a:cubicBezTo>
                  <a:lnTo>
                    <a:pt x="24" y="108"/>
                  </a:lnTo>
                  <a:cubicBezTo>
                    <a:pt x="37" y="99"/>
                    <a:pt x="51" y="95"/>
                    <a:pt x="66" y="95"/>
                  </a:cubicBezTo>
                  <a:cubicBezTo>
                    <a:pt x="137" y="95"/>
                    <a:pt x="231" y="181"/>
                    <a:pt x="310" y="298"/>
                  </a:cubicBezTo>
                  <a:cubicBezTo>
                    <a:pt x="334" y="370"/>
                    <a:pt x="357" y="465"/>
                    <a:pt x="357" y="537"/>
                  </a:cubicBezTo>
                  <a:cubicBezTo>
                    <a:pt x="405" y="465"/>
                    <a:pt x="405" y="346"/>
                    <a:pt x="334" y="203"/>
                  </a:cubicBezTo>
                  <a:cubicBezTo>
                    <a:pt x="275" y="86"/>
                    <a:pt x="184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7587750" y="3284459"/>
              <a:ext cx="42710" cy="12029"/>
            </a:xfrm>
            <a:custGeom>
              <a:avLst/>
              <a:gdLst/>
              <a:ahLst/>
              <a:cxnLst/>
              <a:rect l="l" t="t" r="r" b="b"/>
              <a:pathLst>
                <a:path w="1115" h="314" extrusionOk="0">
                  <a:moveTo>
                    <a:pt x="120" y="1"/>
                  </a:moveTo>
                  <a:cubicBezTo>
                    <a:pt x="25" y="1"/>
                    <a:pt x="1" y="120"/>
                    <a:pt x="96" y="144"/>
                  </a:cubicBezTo>
                  <a:lnTo>
                    <a:pt x="906" y="287"/>
                  </a:lnTo>
                  <a:cubicBezTo>
                    <a:pt x="930" y="311"/>
                    <a:pt x="977" y="311"/>
                    <a:pt x="1025" y="311"/>
                  </a:cubicBezTo>
                  <a:cubicBezTo>
                    <a:pt x="1030" y="312"/>
                    <a:pt x="1036" y="313"/>
                    <a:pt x="1040" y="313"/>
                  </a:cubicBezTo>
                  <a:cubicBezTo>
                    <a:pt x="1099" y="313"/>
                    <a:pt x="1115" y="191"/>
                    <a:pt x="1049" y="191"/>
                  </a:cubicBezTo>
                  <a:lnTo>
                    <a:pt x="239" y="25"/>
                  </a:lnTo>
                  <a:cubicBezTo>
                    <a:pt x="191" y="25"/>
                    <a:pt x="144" y="25"/>
                    <a:pt x="12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581391" y="3275342"/>
              <a:ext cx="14633" cy="22984"/>
            </a:xfrm>
            <a:custGeom>
              <a:avLst/>
              <a:gdLst/>
              <a:ahLst/>
              <a:cxnLst/>
              <a:rect l="l" t="t" r="r" b="b"/>
              <a:pathLst>
                <a:path w="382" h="600" extrusionOk="0">
                  <a:moveTo>
                    <a:pt x="238" y="1"/>
                  </a:moveTo>
                  <a:cubicBezTo>
                    <a:pt x="167" y="1"/>
                    <a:pt x="72" y="120"/>
                    <a:pt x="48" y="287"/>
                  </a:cubicBezTo>
                  <a:cubicBezTo>
                    <a:pt x="0" y="429"/>
                    <a:pt x="48" y="572"/>
                    <a:pt x="143" y="596"/>
                  </a:cubicBezTo>
                  <a:cubicBezTo>
                    <a:pt x="149" y="598"/>
                    <a:pt x="155" y="599"/>
                    <a:pt x="162" y="599"/>
                  </a:cubicBezTo>
                  <a:cubicBezTo>
                    <a:pt x="230" y="599"/>
                    <a:pt x="312" y="487"/>
                    <a:pt x="333" y="334"/>
                  </a:cubicBezTo>
                  <a:cubicBezTo>
                    <a:pt x="381" y="168"/>
                    <a:pt x="333" y="25"/>
                    <a:pt x="23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7586831" y="3275342"/>
              <a:ext cx="9193" cy="22870"/>
            </a:xfrm>
            <a:custGeom>
              <a:avLst/>
              <a:gdLst/>
              <a:ahLst/>
              <a:cxnLst/>
              <a:rect l="l" t="t" r="r" b="b"/>
              <a:pathLst>
                <a:path w="240" h="597" extrusionOk="0">
                  <a:moveTo>
                    <a:pt x="96" y="1"/>
                  </a:moveTo>
                  <a:cubicBezTo>
                    <a:pt x="72" y="1"/>
                    <a:pt x="25" y="25"/>
                    <a:pt x="1" y="48"/>
                  </a:cubicBezTo>
                  <a:lnTo>
                    <a:pt x="25" y="48"/>
                  </a:lnTo>
                  <a:cubicBezTo>
                    <a:pt x="96" y="72"/>
                    <a:pt x="144" y="215"/>
                    <a:pt x="120" y="382"/>
                  </a:cubicBezTo>
                  <a:cubicBezTo>
                    <a:pt x="96" y="477"/>
                    <a:pt x="49" y="549"/>
                    <a:pt x="25" y="596"/>
                  </a:cubicBezTo>
                  <a:cubicBezTo>
                    <a:pt x="96" y="596"/>
                    <a:pt x="168" y="477"/>
                    <a:pt x="191" y="334"/>
                  </a:cubicBezTo>
                  <a:cubicBezTo>
                    <a:pt x="239" y="168"/>
                    <a:pt x="191" y="25"/>
                    <a:pt x="9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614219" y="3255116"/>
              <a:ext cx="150539" cy="166025"/>
            </a:xfrm>
            <a:custGeom>
              <a:avLst/>
              <a:gdLst/>
              <a:ahLst/>
              <a:cxnLst/>
              <a:rect l="l" t="t" r="r" b="b"/>
              <a:pathLst>
                <a:path w="3930" h="4334" extrusionOk="0">
                  <a:moveTo>
                    <a:pt x="989" y="1"/>
                  </a:moveTo>
                  <a:cubicBezTo>
                    <a:pt x="889" y="1"/>
                    <a:pt x="789" y="24"/>
                    <a:pt x="691" y="76"/>
                  </a:cubicBezTo>
                  <a:cubicBezTo>
                    <a:pt x="691" y="76"/>
                    <a:pt x="0" y="410"/>
                    <a:pt x="358" y="1458"/>
                  </a:cubicBezTo>
                  <a:cubicBezTo>
                    <a:pt x="676" y="2393"/>
                    <a:pt x="1716" y="4333"/>
                    <a:pt x="2630" y="4333"/>
                  </a:cubicBezTo>
                  <a:cubicBezTo>
                    <a:pt x="2740" y="4333"/>
                    <a:pt x="2848" y="4305"/>
                    <a:pt x="2953" y="4244"/>
                  </a:cubicBezTo>
                  <a:cubicBezTo>
                    <a:pt x="3930" y="3672"/>
                    <a:pt x="2691" y="1696"/>
                    <a:pt x="2429" y="1219"/>
                  </a:cubicBezTo>
                  <a:cubicBezTo>
                    <a:pt x="2186" y="792"/>
                    <a:pt x="1577" y="1"/>
                    <a:pt x="98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7637930" y="3272124"/>
              <a:ext cx="28307" cy="20495"/>
            </a:xfrm>
            <a:custGeom>
              <a:avLst/>
              <a:gdLst/>
              <a:ahLst/>
              <a:cxnLst/>
              <a:rect l="l" t="t" r="r" b="b"/>
              <a:pathLst>
                <a:path w="739" h="535" extrusionOk="0">
                  <a:moveTo>
                    <a:pt x="482" y="0"/>
                  </a:moveTo>
                  <a:cubicBezTo>
                    <a:pt x="413" y="0"/>
                    <a:pt x="336" y="19"/>
                    <a:pt x="263" y="61"/>
                  </a:cubicBezTo>
                  <a:cubicBezTo>
                    <a:pt x="96" y="156"/>
                    <a:pt x="1" y="323"/>
                    <a:pt x="72" y="442"/>
                  </a:cubicBezTo>
                  <a:cubicBezTo>
                    <a:pt x="97" y="505"/>
                    <a:pt x="162" y="535"/>
                    <a:pt x="242" y="535"/>
                  </a:cubicBezTo>
                  <a:cubicBezTo>
                    <a:pt x="314" y="535"/>
                    <a:pt x="398" y="511"/>
                    <a:pt x="477" y="466"/>
                  </a:cubicBezTo>
                  <a:cubicBezTo>
                    <a:pt x="644" y="371"/>
                    <a:pt x="739" y="204"/>
                    <a:pt x="667" y="85"/>
                  </a:cubicBezTo>
                  <a:cubicBezTo>
                    <a:pt x="641" y="31"/>
                    <a:pt x="569" y="0"/>
                    <a:pt x="48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7663479" y="3308210"/>
              <a:ext cx="27388" cy="17507"/>
            </a:xfrm>
            <a:custGeom>
              <a:avLst/>
              <a:gdLst/>
              <a:ahLst/>
              <a:cxnLst/>
              <a:rect l="l" t="t" r="r" b="b"/>
              <a:pathLst>
                <a:path w="715" h="457" extrusionOk="0">
                  <a:moveTo>
                    <a:pt x="358" y="0"/>
                  </a:moveTo>
                  <a:cubicBezTo>
                    <a:pt x="167" y="0"/>
                    <a:pt x="0" y="119"/>
                    <a:pt x="0" y="238"/>
                  </a:cubicBezTo>
                  <a:cubicBezTo>
                    <a:pt x="22" y="366"/>
                    <a:pt x="158" y="456"/>
                    <a:pt x="323" y="456"/>
                  </a:cubicBezTo>
                  <a:cubicBezTo>
                    <a:pt x="342" y="456"/>
                    <a:pt x="362" y="455"/>
                    <a:pt x="381" y="453"/>
                  </a:cubicBezTo>
                  <a:cubicBezTo>
                    <a:pt x="572" y="453"/>
                    <a:pt x="715" y="334"/>
                    <a:pt x="715" y="214"/>
                  </a:cubicBezTo>
                  <a:cubicBezTo>
                    <a:pt x="715" y="95"/>
                    <a:pt x="548" y="0"/>
                    <a:pt x="35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670757" y="3343759"/>
              <a:ext cx="19229" cy="26585"/>
            </a:xfrm>
            <a:custGeom>
              <a:avLst/>
              <a:gdLst/>
              <a:ahLst/>
              <a:cxnLst/>
              <a:rect l="l" t="t" r="r" b="b"/>
              <a:pathLst>
                <a:path w="502" h="694" extrusionOk="0">
                  <a:moveTo>
                    <a:pt x="239" y="1"/>
                  </a:moveTo>
                  <a:cubicBezTo>
                    <a:pt x="96" y="1"/>
                    <a:pt x="1" y="168"/>
                    <a:pt x="25" y="358"/>
                  </a:cubicBezTo>
                  <a:cubicBezTo>
                    <a:pt x="25" y="536"/>
                    <a:pt x="129" y="694"/>
                    <a:pt x="240" y="694"/>
                  </a:cubicBezTo>
                  <a:cubicBezTo>
                    <a:pt x="248" y="694"/>
                    <a:pt x="255" y="693"/>
                    <a:pt x="263" y="692"/>
                  </a:cubicBezTo>
                  <a:cubicBezTo>
                    <a:pt x="382" y="692"/>
                    <a:pt x="501" y="525"/>
                    <a:pt x="477" y="334"/>
                  </a:cubicBezTo>
                  <a:cubicBezTo>
                    <a:pt x="477" y="144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7696306" y="3378006"/>
              <a:ext cx="28307" cy="20571"/>
            </a:xfrm>
            <a:custGeom>
              <a:avLst/>
              <a:gdLst/>
              <a:ahLst/>
              <a:cxnLst/>
              <a:rect l="l" t="t" r="r" b="b"/>
              <a:pathLst>
                <a:path w="739" h="537" extrusionOk="0">
                  <a:moveTo>
                    <a:pt x="473" y="1"/>
                  </a:moveTo>
                  <a:cubicBezTo>
                    <a:pt x="406" y="1"/>
                    <a:pt x="332" y="20"/>
                    <a:pt x="263" y="59"/>
                  </a:cubicBezTo>
                  <a:cubicBezTo>
                    <a:pt x="96" y="155"/>
                    <a:pt x="1" y="321"/>
                    <a:pt x="72" y="440"/>
                  </a:cubicBezTo>
                  <a:cubicBezTo>
                    <a:pt x="112" y="508"/>
                    <a:pt x="183" y="537"/>
                    <a:pt x="271" y="537"/>
                  </a:cubicBezTo>
                  <a:cubicBezTo>
                    <a:pt x="339" y="537"/>
                    <a:pt x="418" y="519"/>
                    <a:pt x="501" y="488"/>
                  </a:cubicBezTo>
                  <a:cubicBezTo>
                    <a:pt x="668" y="393"/>
                    <a:pt x="739" y="202"/>
                    <a:pt x="691" y="107"/>
                  </a:cubicBezTo>
                  <a:cubicBezTo>
                    <a:pt x="650" y="38"/>
                    <a:pt x="568" y="1"/>
                    <a:pt x="4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6553520" y="1607294"/>
            <a:ext cx="2024075" cy="1208698"/>
            <a:chOff x="4415775" y="1189875"/>
            <a:chExt cx="873425" cy="521575"/>
          </a:xfrm>
        </p:grpSpPr>
        <p:sp>
          <p:nvSpPr>
            <p:cNvPr id="1441" name="Google Shape;1441;p50"/>
            <p:cNvSpPr/>
            <p:nvPr/>
          </p:nvSpPr>
          <p:spPr>
            <a:xfrm>
              <a:off x="4415775" y="1189875"/>
              <a:ext cx="873425" cy="521575"/>
            </a:xfrm>
            <a:custGeom>
              <a:avLst/>
              <a:gdLst/>
              <a:ahLst/>
              <a:cxnLst/>
              <a:rect l="l" t="t" r="r" b="b"/>
              <a:pathLst>
                <a:path w="34937" h="20863" extrusionOk="0">
                  <a:moveTo>
                    <a:pt x="0" y="1"/>
                  </a:moveTo>
                  <a:lnTo>
                    <a:pt x="0" y="20862"/>
                  </a:lnTo>
                  <a:lnTo>
                    <a:pt x="34936" y="20862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4415775" y="1189875"/>
              <a:ext cx="873425" cy="71475"/>
            </a:xfrm>
            <a:custGeom>
              <a:avLst/>
              <a:gdLst/>
              <a:ahLst/>
              <a:cxnLst/>
              <a:rect l="l" t="t" r="r" b="b"/>
              <a:pathLst>
                <a:path w="34937" h="2859" extrusionOk="0">
                  <a:moveTo>
                    <a:pt x="0" y="1"/>
                  </a:moveTo>
                  <a:lnTo>
                    <a:pt x="0" y="2859"/>
                  </a:lnTo>
                  <a:lnTo>
                    <a:pt x="34936" y="2859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4437800" y="1215475"/>
              <a:ext cx="22050" cy="21475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82" y="668"/>
                    <a:pt x="882" y="430"/>
                  </a:cubicBezTo>
                  <a:cubicBezTo>
                    <a:pt x="882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4476500" y="1215475"/>
              <a:ext cx="21450" cy="21475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58" y="668"/>
                    <a:pt x="858" y="430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4514600" y="1215475"/>
              <a:ext cx="22050" cy="21475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53" y="1"/>
                  </a:moveTo>
                  <a:cubicBezTo>
                    <a:pt x="215" y="1"/>
                    <a:pt x="0" y="191"/>
                    <a:pt x="0" y="430"/>
                  </a:cubicBezTo>
                  <a:cubicBezTo>
                    <a:pt x="0" y="668"/>
                    <a:pt x="215" y="858"/>
                    <a:pt x="453" y="858"/>
                  </a:cubicBezTo>
                  <a:cubicBezTo>
                    <a:pt x="691" y="858"/>
                    <a:pt x="882" y="668"/>
                    <a:pt x="882" y="430"/>
                  </a:cubicBezTo>
                  <a:cubicBezTo>
                    <a:pt x="882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4439575" y="1291700"/>
              <a:ext cx="825800" cy="394150"/>
            </a:xfrm>
            <a:custGeom>
              <a:avLst/>
              <a:gdLst/>
              <a:ahLst/>
              <a:cxnLst/>
              <a:rect l="l" t="t" r="r" b="b"/>
              <a:pathLst>
                <a:path w="33032" h="15766" extrusionOk="0">
                  <a:moveTo>
                    <a:pt x="1" y="0"/>
                  </a:moveTo>
                  <a:lnTo>
                    <a:pt x="1" y="15765"/>
                  </a:lnTo>
                  <a:lnTo>
                    <a:pt x="33032" y="15765"/>
                  </a:lnTo>
                  <a:lnTo>
                    <a:pt x="33032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4511625" y="1360150"/>
              <a:ext cx="695400" cy="305450"/>
            </a:xfrm>
            <a:custGeom>
              <a:avLst/>
              <a:gdLst/>
              <a:ahLst/>
              <a:cxnLst/>
              <a:rect l="l" t="t" r="r" b="b"/>
              <a:pathLst>
                <a:path w="27816" h="12218" extrusionOk="0">
                  <a:moveTo>
                    <a:pt x="18361" y="310"/>
                  </a:moveTo>
                  <a:lnTo>
                    <a:pt x="20576" y="4145"/>
                  </a:lnTo>
                  <a:lnTo>
                    <a:pt x="18361" y="7979"/>
                  </a:lnTo>
                  <a:lnTo>
                    <a:pt x="13932" y="7979"/>
                  </a:lnTo>
                  <a:lnTo>
                    <a:pt x="11717" y="4145"/>
                  </a:lnTo>
                  <a:lnTo>
                    <a:pt x="13932" y="310"/>
                  </a:lnTo>
                  <a:close/>
                  <a:moveTo>
                    <a:pt x="0" y="1"/>
                  </a:moveTo>
                  <a:lnTo>
                    <a:pt x="0" y="310"/>
                  </a:lnTo>
                  <a:lnTo>
                    <a:pt x="4525" y="310"/>
                  </a:lnTo>
                  <a:lnTo>
                    <a:pt x="6740" y="4145"/>
                  </a:lnTo>
                  <a:lnTo>
                    <a:pt x="4525" y="7979"/>
                  </a:lnTo>
                  <a:lnTo>
                    <a:pt x="0" y="7979"/>
                  </a:lnTo>
                  <a:lnTo>
                    <a:pt x="0" y="8288"/>
                  </a:lnTo>
                  <a:lnTo>
                    <a:pt x="4525" y="8288"/>
                  </a:lnTo>
                  <a:lnTo>
                    <a:pt x="6788" y="12218"/>
                  </a:lnTo>
                  <a:lnTo>
                    <a:pt x="7049" y="12051"/>
                  </a:lnTo>
                  <a:lnTo>
                    <a:pt x="4787" y="8145"/>
                  </a:lnTo>
                  <a:lnTo>
                    <a:pt x="7026" y="4311"/>
                  </a:lnTo>
                  <a:lnTo>
                    <a:pt x="11455" y="4311"/>
                  </a:lnTo>
                  <a:lnTo>
                    <a:pt x="13694" y="8217"/>
                  </a:lnTo>
                  <a:lnTo>
                    <a:pt x="13718" y="8217"/>
                  </a:lnTo>
                  <a:lnTo>
                    <a:pt x="13765" y="8312"/>
                  </a:lnTo>
                  <a:lnTo>
                    <a:pt x="18361" y="8312"/>
                  </a:lnTo>
                  <a:lnTo>
                    <a:pt x="20624" y="12218"/>
                  </a:lnTo>
                  <a:lnTo>
                    <a:pt x="20886" y="12051"/>
                  </a:lnTo>
                  <a:lnTo>
                    <a:pt x="18623" y="8145"/>
                  </a:lnTo>
                  <a:lnTo>
                    <a:pt x="20838" y="4311"/>
                  </a:lnTo>
                  <a:lnTo>
                    <a:pt x="25268" y="4311"/>
                  </a:lnTo>
                  <a:lnTo>
                    <a:pt x="27530" y="8217"/>
                  </a:lnTo>
                  <a:lnTo>
                    <a:pt x="27816" y="8074"/>
                  </a:lnTo>
                  <a:lnTo>
                    <a:pt x="25458" y="4002"/>
                  </a:lnTo>
                  <a:lnTo>
                    <a:pt x="20862" y="4002"/>
                  </a:lnTo>
                  <a:lnTo>
                    <a:pt x="18552" y="1"/>
                  </a:lnTo>
                  <a:lnTo>
                    <a:pt x="13765" y="1"/>
                  </a:lnTo>
                  <a:lnTo>
                    <a:pt x="11455" y="4002"/>
                  </a:lnTo>
                  <a:lnTo>
                    <a:pt x="7026" y="4002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4607475" y="1544725"/>
              <a:ext cx="39325" cy="39900"/>
            </a:xfrm>
            <a:custGeom>
              <a:avLst/>
              <a:gdLst/>
              <a:ahLst/>
              <a:cxnLst/>
              <a:rect l="l" t="t" r="r" b="b"/>
              <a:pathLst>
                <a:path w="1573" h="1596" extrusionOk="0">
                  <a:moveTo>
                    <a:pt x="786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39"/>
                    <a:pt x="358" y="1596"/>
                    <a:pt x="786" y="1596"/>
                  </a:cubicBezTo>
                  <a:cubicBezTo>
                    <a:pt x="1215" y="1596"/>
                    <a:pt x="1572" y="1239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4663450" y="1444100"/>
              <a:ext cx="39900" cy="39925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38" y="1596"/>
                    <a:pt x="1596" y="1239"/>
                    <a:pt x="1596" y="787"/>
                  </a:cubicBezTo>
                  <a:cubicBezTo>
                    <a:pt x="1596" y="358"/>
                    <a:pt x="1238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4607475" y="1344075"/>
              <a:ext cx="39325" cy="39925"/>
            </a:xfrm>
            <a:custGeom>
              <a:avLst/>
              <a:gdLst/>
              <a:ahLst/>
              <a:cxnLst/>
              <a:rect l="l" t="t" r="r" b="b"/>
              <a:pathLst>
                <a:path w="1573" h="1597" extrusionOk="0">
                  <a:moveTo>
                    <a:pt x="786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39"/>
                    <a:pt x="358" y="1596"/>
                    <a:pt x="786" y="1596"/>
                  </a:cubicBezTo>
                  <a:cubicBezTo>
                    <a:pt x="1215" y="1596"/>
                    <a:pt x="1572" y="1239"/>
                    <a:pt x="1572" y="811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4784900" y="1444100"/>
              <a:ext cx="39300" cy="39925"/>
            </a:xfrm>
            <a:custGeom>
              <a:avLst/>
              <a:gdLst/>
              <a:ahLst/>
              <a:cxnLst/>
              <a:rect l="l" t="t" r="r" b="b"/>
              <a:pathLst>
                <a:path w="1572" h="1597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15" y="1596"/>
                    <a:pt x="1572" y="1239"/>
                    <a:pt x="1572" y="787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5011125" y="1444100"/>
              <a:ext cx="39325" cy="39925"/>
            </a:xfrm>
            <a:custGeom>
              <a:avLst/>
              <a:gdLst/>
              <a:ahLst/>
              <a:cxnLst/>
              <a:rect l="l" t="t" r="r" b="b"/>
              <a:pathLst>
                <a:path w="1573" h="1597" extrusionOk="0">
                  <a:moveTo>
                    <a:pt x="787" y="1"/>
                  </a:moveTo>
                  <a:cubicBezTo>
                    <a:pt x="358" y="1"/>
                    <a:pt x="1" y="358"/>
                    <a:pt x="1" y="787"/>
                  </a:cubicBezTo>
                  <a:cubicBezTo>
                    <a:pt x="1" y="1239"/>
                    <a:pt x="358" y="1596"/>
                    <a:pt x="787" y="1596"/>
                  </a:cubicBezTo>
                  <a:cubicBezTo>
                    <a:pt x="1215" y="1596"/>
                    <a:pt x="1572" y="1239"/>
                    <a:pt x="1572" y="787"/>
                  </a:cubicBezTo>
                  <a:cubicBezTo>
                    <a:pt x="1572" y="358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839675" y="1544725"/>
              <a:ext cx="39300" cy="39900"/>
            </a:xfrm>
            <a:custGeom>
              <a:avLst/>
              <a:gdLst/>
              <a:ahLst/>
              <a:cxnLst/>
              <a:rect l="l" t="t" r="r" b="b"/>
              <a:pathLst>
                <a:path w="1572" h="1596" extrusionOk="0">
                  <a:moveTo>
                    <a:pt x="786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15" y="1596"/>
                    <a:pt x="1572" y="1239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4952200" y="1544725"/>
              <a:ext cx="39900" cy="39900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810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39"/>
                    <a:pt x="357" y="1596"/>
                    <a:pt x="810" y="1596"/>
                  </a:cubicBezTo>
                  <a:cubicBezTo>
                    <a:pt x="1238" y="1596"/>
                    <a:pt x="1596" y="1239"/>
                    <a:pt x="1596" y="786"/>
                  </a:cubicBezTo>
                  <a:cubicBezTo>
                    <a:pt x="1596" y="357"/>
                    <a:pt x="1238" y="0"/>
                    <a:pt x="81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4839675" y="1340500"/>
              <a:ext cx="39300" cy="39325"/>
            </a:xfrm>
            <a:custGeom>
              <a:avLst/>
              <a:gdLst/>
              <a:ahLst/>
              <a:cxnLst/>
              <a:rect l="l" t="t" r="r" b="b"/>
              <a:pathLst>
                <a:path w="1572" h="1573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15"/>
                    <a:pt x="357" y="1573"/>
                    <a:pt x="786" y="1573"/>
                  </a:cubicBezTo>
                  <a:cubicBezTo>
                    <a:pt x="1215" y="1573"/>
                    <a:pt x="1572" y="1215"/>
                    <a:pt x="1572" y="787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952200" y="1340500"/>
              <a:ext cx="39900" cy="39325"/>
            </a:xfrm>
            <a:custGeom>
              <a:avLst/>
              <a:gdLst/>
              <a:ahLst/>
              <a:cxnLst/>
              <a:rect l="l" t="t" r="r" b="b"/>
              <a:pathLst>
                <a:path w="1596" h="1573" extrusionOk="0">
                  <a:moveTo>
                    <a:pt x="810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15"/>
                    <a:pt x="357" y="1573"/>
                    <a:pt x="810" y="1573"/>
                  </a:cubicBezTo>
                  <a:cubicBezTo>
                    <a:pt x="1238" y="1573"/>
                    <a:pt x="1596" y="1215"/>
                    <a:pt x="1596" y="787"/>
                  </a:cubicBezTo>
                  <a:cubicBezTo>
                    <a:pt x="1596" y="358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5130200" y="1444100"/>
              <a:ext cx="39925" cy="39925"/>
            </a:xfrm>
            <a:custGeom>
              <a:avLst/>
              <a:gdLst/>
              <a:ahLst/>
              <a:cxnLst/>
              <a:rect l="l" t="t" r="r" b="b"/>
              <a:pathLst>
                <a:path w="1597" h="1597" extrusionOk="0">
                  <a:moveTo>
                    <a:pt x="810" y="1"/>
                  </a:moveTo>
                  <a:cubicBezTo>
                    <a:pt x="358" y="1"/>
                    <a:pt x="1" y="358"/>
                    <a:pt x="1" y="787"/>
                  </a:cubicBezTo>
                  <a:cubicBezTo>
                    <a:pt x="1" y="1239"/>
                    <a:pt x="358" y="1596"/>
                    <a:pt x="810" y="1596"/>
                  </a:cubicBezTo>
                  <a:cubicBezTo>
                    <a:pt x="1239" y="1596"/>
                    <a:pt x="1596" y="1239"/>
                    <a:pt x="1596" y="787"/>
                  </a:cubicBezTo>
                  <a:cubicBezTo>
                    <a:pt x="1596" y="358"/>
                    <a:pt x="1239" y="1"/>
                    <a:pt x="81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4433527" y="1963177"/>
            <a:ext cx="825541" cy="794588"/>
            <a:chOff x="5917275" y="1978725"/>
            <a:chExt cx="650750" cy="626350"/>
          </a:xfrm>
        </p:grpSpPr>
        <p:sp>
          <p:nvSpPr>
            <p:cNvPr id="1459" name="Google Shape;1459;p50"/>
            <p:cNvSpPr/>
            <p:nvPr/>
          </p:nvSpPr>
          <p:spPr>
            <a:xfrm>
              <a:off x="5917275" y="1978725"/>
              <a:ext cx="650750" cy="626350"/>
            </a:xfrm>
            <a:custGeom>
              <a:avLst/>
              <a:gdLst/>
              <a:ahLst/>
              <a:cxnLst/>
              <a:rect l="l" t="t" r="r" b="b"/>
              <a:pathLst>
                <a:path w="26030" h="25054" extrusionOk="0">
                  <a:moveTo>
                    <a:pt x="7049" y="1"/>
                  </a:moveTo>
                  <a:cubicBezTo>
                    <a:pt x="7049" y="1"/>
                    <a:pt x="7573" y="6550"/>
                    <a:pt x="1167" y="8407"/>
                  </a:cubicBezTo>
                  <a:cubicBezTo>
                    <a:pt x="1167" y="8407"/>
                    <a:pt x="0" y="18338"/>
                    <a:pt x="12908" y="24982"/>
                  </a:cubicBezTo>
                  <a:lnTo>
                    <a:pt x="13003" y="25054"/>
                  </a:lnTo>
                  <a:lnTo>
                    <a:pt x="13122" y="24982"/>
                  </a:lnTo>
                  <a:cubicBezTo>
                    <a:pt x="26030" y="18338"/>
                    <a:pt x="24863" y="8407"/>
                    <a:pt x="24863" y="8407"/>
                  </a:cubicBezTo>
                  <a:cubicBezTo>
                    <a:pt x="18457" y="6550"/>
                    <a:pt x="18957" y="1"/>
                    <a:pt x="189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957750" y="2018025"/>
              <a:ext cx="569800" cy="547750"/>
            </a:xfrm>
            <a:custGeom>
              <a:avLst/>
              <a:gdLst/>
              <a:ahLst/>
              <a:cxnLst/>
              <a:rect l="l" t="t" r="r" b="b"/>
              <a:pathLst>
                <a:path w="22792" h="21910" extrusionOk="0">
                  <a:moveTo>
                    <a:pt x="6883" y="1"/>
                  </a:moveTo>
                  <a:cubicBezTo>
                    <a:pt x="6883" y="1"/>
                    <a:pt x="6621" y="6073"/>
                    <a:pt x="1025" y="7693"/>
                  </a:cubicBezTo>
                  <a:cubicBezTo>
                    <a:pt x="1025" y="7693"/>
                    <a:pt x="1" y="16028"/>
                    <a:pt x="11313" y="21862"/>
                  </a:cubicBezTo>
                  <a:lnTo>
                    <a:pt x="11384" y="21910"/>
                  </a:lnTo>
                  <a:lnTo>
                    <a:pt x="11479" y="21862"/>
                  </a:lnTo>
                  <a:cubicBezTo>
                    <a:pt x="22791" y="16028"/>
                    <a:pt x="21767" y="7693"/>
                    <a:pt x="21767" y="7693"/>
                  </a:cubicBezTo>
                  <a:cubicBezTo>
                    <a:pt x="16147" y="6073"/>
                    <a:pt x="15909" y="1"/>
                    <a:pt x="1590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6090525" y="2122825"/>
              <a:ext cx="304250" cy="304250"/>
            </a:xfrm>
            <a:custGeom>
              <a:avLst/>
              <a:gdLst/>
              <a:ahLst/>
              <a:cxnLst/>
              <a:rect l="l" t="t" r="r" b="b"/>
              <a:pathLst>
                <a:path w="12170" h="12170" extrusionOk="0">
                  <a:moveTo>
                    <a:pt x="6073" y="0"/>
                  </a:moveTo>
                  <a:cubicBezTo>
                    <a:pt x="2715" y="0"/>
                    <a:pt x="0" y="2715"/>
                    <a:pt x="0" y="6073"/>
                  </a:cubicBezTo>
                  <a:cubicBezTo>
                    <a:pt x="0" y="9431"/>
                    <a:pt x="2715" y="12169"/>
                    <a:pt x="6073" y="12169"/>
                  </a:cubicBezTo>
                  <a:cubicBezTo>
                    <a:pt x="9431" y="12169"/>
                    <a:pt x="12170" y="9431"/>
                    <a:pt x="12170" y="6073"/>
                  </a:cubicBezTo>
                  <a:cubicBezTo>
                    <a:pt x="12170" y="2715"/>
                    <a:pt x="9431" y="0"/>
                    <a:pt x="6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6164950" y="2204975"/>
              <a:ext cx="155400" cy="155400"/>
            </a:xfrm>
            <a:custGeom>
              <a:avLst/>
              <a:gdLst/>
              <a:ahLst/>
              <a:cxnLst/>
              <a:rect l="l" t="t" r="r" b="b"/>
              <a:pathLst>
                <a:path w="6216" h="6216" extrusionOk="0">
                  <a:moveTo>
                    <a:pt x="1905" y="0"/>
                  </a:moveTo>
                  <a:lnTo>
                    <a:pt x="1905" y="1906"/>
                  </a:lnTo>
                  <a:lnTo>
                    <a:pt x="0" y="1906"/>
                  </a:lnTo>
                  <a:lnTo>
                    <a:pt x="0" y="4311"/>
                  </a:lnTo>
                  <a:lnTo>
                    <a:pt x="1905" y="4311"/>
                  </a:lnTo>
                  <a:lnTo>
                    <a:pt x="1905" y="6216"/>
                  </a:lnTo>
                  <a:lnTo>
                    <a:pt x="4311" y="6216"/>
                  </a:lnTo>
                  <a:lnTo>
                    <a:pt x="4311" y="4311"/>
                  </a:lnTo>
                  <a:lnTo>
                    <a:pt x="6216" y="4311"/>
                  </a:lnTo>
                  <a:lnTo>
                    <a:pt x="6216" y="1906"/>
                  </a:lnTo>
                  <a:lnTo>
                    <a:pt x="4311" y="1906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0"/>
          <p:cNvSpPr/>
          <p:nvPr/>
        </p:nvSpPr>
        <p:spPr>
          <a:xfrm>
            <a:off x="635326" y="5053300"/>
            <a:ext cx="786590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0"/>
          <p:cNvGrpSpPr/>
          <p:nvPr/>
        </p:nvGrpSpPr>
        <p:grpSpPr>
          <a:xfrm rot="-5400000">
            <a:off x="4043455" y="288459"/>
            <a:ext cx="861907" cy="1122771"/>
            <a:chOff x="758050" y="1451100"/>
            <a:chExt cx="553925" cy="721575"/>
          </a:xfrm>
        </p:grpSpPr>
        <p:sp>
          <p:nvSpPr>
            <p:cNvPr id="1465" name="Google Shape;1465;p50"/>
            <p:cNvSpPr/>
            <p:nvPr/>
          </p:nvSpPr>
          <p:spPr>
            <a:xfrm>
              <a:off x="871450" y="1756250"/>
              <a:ext cx="246575" cy="213150"/>
            </a:xfrm>
            <a:custGeom>
              <a:avLst/>
              <a:gdLst/>
              <a:ahLst/>
              <a:cxnLst/>
              <a:rect l="l" t="t" r="r" b="b"/>
              <a:pathLst>
                <a:path w="9863" h="8526" extrusionOk="0">
                  <a:moveTo>
                    <a:pt x="7189" y="373"/>
                  </a:moveTo>
                  <a:lnTo>
                    <a:pt x="9446" y="4252"/>
                  </a:lnTo>
                  <a:lnTo>
                    <a:pt x="7189" y="8153"/>
                  </a:lnTo>
                  <a:lnTo>
                    <a:pt x="2696" y="8153"/>
                  </a:lnTo>
                  <a:lnTo>
                    <a:pt x="439" y="4252"/>
                  </a:lnTo>
                  <a:lnTo>
                    <a:pt x="2696" y="373"/>
                  </a:lnTo>
                  <a:close/>
                  <a:moveTo>
                    <a:pt x="2477" y="1"/>
                  </a:moveTo>
                  <a:lnTo>
                    <a:pt x="1" y="4252"/>
                  </a:lnTo>
                  <a:lnTo>
                    <a:pt x="2477" y="8526"/>
                  </a:lnTo>
                  <a:lnTo>
                    <a:pt x="7408" y="8526"/>
                  </a:lnTo>
                  <a:lnTo>
                    <a:pt x="9863" y="4252"/>
                  </a:lnTo>
                  <a:lnTo>
                    <a:pt x="7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873100" y="1961175"/>
              <a:ext cx="244925" cy="211500"/>
            </a:xfrm>
            <a:custGeom>
              <a:avLst/>
              <a:gdLst/>
              <a:ahLst/>
              <a:cxnLst/>
              <a:rect l="l" t="t" r="r" b="b"/>
              <a:pathLst>
                <a:path w="9797" h="8460" extrusionOk="0">
                  <a:moveTo>
                    <a:pt x="2411" y="0"/>
                  </a:moveTo>
                  <a:lnTo>
                    <a:pt x="1" y="4186"/>
                  </a:lnTo>
                  <a:lnTo>
                    <a:pt x="307" y="4383"/>
                  </a:lnTo>
                  <a:lnTo>
                    <a:pt x="2630" y="373"/>
                  </a:lnTo>
                  <a:lnTo>
                    <a:pt x="7123" y="373"/>
                  </a:lnTo>
                  <a:lnTo>
                    <a:pt x="9380" y="4273"/>
                  </a:lnTo>
                  <a:lnTo>
                    <a:pt x="7057" y="8262"/>
                  </a:lnTo>
                  <a:lnTo>
                    <a:pt x="7386" y="8459"/>
                  </a:lnTo>
                  <a:lnTo>
                    <a:pt x="9797" y="4273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1049525" y="1859250"/>
              <a:ext cx="244925" cy="211525"/>
            </a:xfrm>
            <a:custGeom>
              <a:avLst/>
              <a:gdLst/>
              <a:ahLst/>
              <a:cxnLst/>
              <a:rect l="l" t="t" r="r" b="b"/>
              <a:pathLst>
                <a:path w="9797" h="8461" extrusionOk="0">
                  <a:moveTo>
                    <a:pt x="2455" y="1"/>
                  </a:moveTo>
                  <a:lnTo>
                    <a:pt x="0" y="4274"/>
                  </a:lnTo>
                  <a:lnTo>
                    <a:pt x="2411" y="8460"/>
                  </a:lnTo>
                  <a:lnTo>
                    <a:pt x="2740" y="8263"/>
                  </a:lnTo>
                  <a:lnTo>
                    <a:pt x="417" y="4274"/>
                  </a:lnTo>
                  <a:lnTo>
                    <a:pt x="2674" y="373"/>
                  </a:lnTo>
                  <a:lnTo>
                    <a:pt x="7166" y="373"/>
                  </a:lnTo>
                  <a:lnTo>
                    <a:pt x="9467" y="4362"/>
                  </a:lnTo>
                  <a:lnTo>
                    <a:pt x="9796" y="4187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58050" y="1656000"/>
              <a:ext cx="182475" cy="211500"/>
            </a:xfrm>
            <a:custGeom>
              <a:avLst/>
              <a:gdLst/>
              <a:ahLst/>
              <a:cxnLst/>
              <a:rect l="l" t="t" r="r" b="b"/>
              <a:pathLst>
                <a:path w="7299" h="8460" extrusionOk="0">
                  <a:moveTo>
                    <a:pt x="4887" y="0"/>
                  </a:moveTo>
                  <a:lnTo>
                    <a:pt x="4559" y="198"/>
                  </a:lnTo>
                  <a:lnTo>
                    <a:pt x="6860" y="4186"/>
                  </a:lnTo>
                  <a:lnTo>
                    <a:pt x="4603" y="8087"/>
                  </a:lnTo>
                  <a:lnTo>
                    <a:pt x="0" y="8087"/>
                  </a:lnTo>
                  <a:lnTo>
                    <a:pt x="0" y="8460"/>
                  </a:lnTo>
                  <a:lnTo>
                    <a:pt x="4822" y="8460"/>
                  </a:lnTo>
                  <a:lnTo>
                    <a:pt x="7298" y="4186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49525" y="1653800"/>
              <a:ext cx="246550" cy="213700"/>
            </a:xfrm>
            <a:custGeom>
              <a:avLst/>
              <a:gdLst/>
              <a:ahLst/>
              <a:cxnLst/>
              <a:rect l="l" t="t" r="r" b="b"/>
              <a:pathLst>
                <a:path w="9862" h="8548" extrusionOk="0">
                  <a:moveTo>
                    <a:pt x="7166" y="373"/>
                  </a:moveTo>
                  <a:lnTo>
                    <a:pt x="9424" y="4274"/>
                  </a:lnTo>
                  <a:lnTo>
                    <a:pt x="7166" y="8175"/>
                  </a:lnTo>
                  <a:lnTo>
                    <a:pt x="2674" y="8175"/>
                  </a:lnTo>
                  <a:lnTo>
                    <a:pt x="417" y="4274"/>
                  </a:lnTo>
                  <a:lnTo>
                    <a:pt x="2674" y="373"/>
                  </a:lnTo>
                  <a:close/>
                  <a:moveTo>
                    <a:pt x="2455" y="1"/>
                  </a:moveTo>
                  <a:lnTo>
                    <a:pt x="0" y="4274"/>
                  </a:lnTo>
                  <a:lnTo>
                    <a:pt x="2455" y="8548"/>
                  </a:lnTo>
                  <a:lnTo>
                    <a:pt x="7386" y="8548"/>
                  </a:lnTo>
                  <a:lnTo>
                    <a:pt x="9862" y="4274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49525" y="1451100"/>
              <a:ext cx="244925" cy="210950"/>
            </a:xfrm>
            <a:custGeom>
              <a:avLst/>
              <a:gdLst/>
              <a:ahLst/>
              <a:cxnLst/>
              <a:rect l="l" t="t" r="r" b="b"/>
              <a:pathLst>
                <a:path w="9797" h="8438" extrusionOk="0">
                  <a:moveTo>
                    <a:pt x="2411" y="0"/>
                  </a:moveTo>
                  <a:lnTo>
                    <a:pt x="0" y="4164"/>
                  </a:lnTo>
                  <a:lnTo>
                    <a:pt x="2455" y="8437"/>
                  </a:lnTo>
                  <a:lnTo>
                    <a:pt x="7386" y="8437"/>
                  </a:lnTo>
                  <a:lnTo>
                    <a:pt x="9796" y="4274"/>
                  </a:lnTo>
                  <a:lnTo>
                    <a:pt x="9467" y="4076"/>
                  </a:lnTo>
                  <a:lnTo>
                    <a:pt x="7166" y="8065"/>
                  </a:lnTo>
                  <a:lnTo>
                    <a:pt x="2674" y="8065"/>
                  </a:lnTo>
                  <a:lnTo>
                    <a:pt x="417" y="4164"/>
                  </a:lnTo>
                  <a:lnTo>
                    <a:pt x="2740" y="176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855575" y="1841725"/>
              <a:ext cx="42750" cy="42225"/>
            </a:xfrm>
            <a:custGeom>
              <a:avLst/>
              <a:gdLst/>
              <a:ahLst/>
              <a:cxnLst/>
              <a:rect l="l" t="t" r="r" b="b"/>
              <a:pathLst>
                <a:path w="1710" h="1689" extrusionOk="0">
                  <a:moveTo>
                    <a:pt x="855" y="1"/>
                  </a:moveTo>
                  <a:cubicBezTo>
                    <a:pt x="395" y="1"/>
                    <a:pt x="0" y="373"/>
                    <a:pt x="0" y="833"/>
                  </a:cubicBezTo>
                  <a:cubicBezTo>
                    <a:pt x="0" y="1316"/>
                    <a:pt x="395" y="1688"/>
                    <a:pt x="855" y="1688"/>
                  </a:cubicBezTo>
                  <a:cubicBezTo>
                    <a:pt x="1315" y="1688"/>
                    <a:pt x="1710" y="1316"/>
                    <a:pt x="1710" y="833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10917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13650" y="194472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1"/>
                  </a:moveTo>
                  <a:cubicBezTo>
                    <a:pt x="373" y="1"/>
                    <a:pt x="0" y="373"/>
                    <a:pt x="0" y="855"/>
                  </a:cubicBezTo>
                  <a:cubicBezTo>
                    <a:pt x="0" y="1316"/>
                    <a:pt x="373" y="1710"/>
                    <a:pt x="855" y="1710"/>
                  </a:cubicBezTo>
                  <a:cubicBezTo>
                    <a:pt x="1315" y="1710"/>
                    <a:pt x="1710" y="1316"/>
                    <a:pt x="1710" y="855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13650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15"/>
                    <a:pt x="373" y="1710"/>
                    <a:pt x="855" y="1710"/>
                  </a:cubicBezTo>
                  <a:cubicBezTo>
                    <a:pt x="1315" y="1710"/>
                    <a:pt x="1710" y="1315"/>
                    <a:pt x="1710" y="855"/>
                  </a:cubicBezTo>
                  <a:cubicBezTo>
                    <a:pt x="1710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1033625" y="19447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1"/>
                  </a:moveTo>
                  <a:cubicBezTo>
                    <a:pt x="373" y="1"/>
                    <a:pt x="1" y="373"/>
                    <a:pt x="1" y="855"/>
                  </a:cubicBezTo>
                  <a:cubicBezTo>
                    <a:pt x="1" y="1316"/>
                    <a:pt x="373" y="1710"/>
                    <a:pt x="855" y="1710"/>
                  </a:cubicBezTo>
                  <a:cubicBezTo>
                    <a:pt x="1316" y="1710"/>
                    <a:pt x="1688" y="1316"/>
                    <a:pt x="1688" y="855"/>
                  </a:cubicBezTo>
                  <a:cubicBezTo>
                    <a:pt x="1688" y="373"/>
                    <a:pt x="1316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033625" y="17392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269225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37"/>
                    <a:pt x="373" y="1710"/>
                    <a:pt x="855" y="1710"/>
                  </a:cubicBezTo>
                  <a:cubicBezTo>
                    <a:pt x="1315" y="1710"/>
                    <a:pt x="1709" y="1337"/>
                    <a:pt x="1709" y="855"/>
                  </a:cubicBezTo>
                  <a:cubicBezTo>
                    <a:pt x="1709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2073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700" y="16373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710"/>
                    <a:pt x="833" y="1710"/>
                  </a:cubicBezTo>
                  <a:cubicBezTo>
                    <a:pt x="1316" y="1710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207300" y="1637375"/>
              <a:ext cx="42225" cy="42200"/>
            </a:xfrm>
            <a:custGeom>
              <a:avLst/>
              <a:gdLst/>
              <a:ahLst/>
              <a:cxnLst/>
              <a:rect l="l" t="t" r="r" b="b"/>
              <a:pathLst>
                <a:path w="1689" h="1688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688"/>
                    <a:pt x="833" y="1688"/>
                  </a:cubicBezTo>
                  <a:cubicBezTo>
                    <a:pt x="1316" y="1688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033625" y="15338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88425" y="2045525"/>
              <a:ext cx="42750" cy="42775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1"/>
                  </a:moveTo>
                  <a:cubicBezTo>
                    <a:pt x="373" y="1"/>
                    <a:pt x="0" y="395"/>
                    <a:pt x="0" y="856"/>
                  </a:cubicBezTo>
                  <a:cubicBezTo>
                    <a:pt x="0" y="1338"/>
                    <a:pt x="373" y="1710"/>
                    <a:pt x="855" y="1710"/>
                  </a:cubicBezTo>
                  <a:cubicBezTo>
                    <a:pt x="1315" y="1710"/>
                    <a:pt x="1709" y="1338"/>
                    <a:pt x="1709" y="856"/>
                  </a:cubicBezTo>
                  <a:cubicBezTo>
                    <a:pt x="1709" y="395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50"/>
          <p:cNvGrpSpPr/>
          <p:nvPr/>
        </p:nvGrpSpPr>
        <p:grpSpPr>
          <a:xfrm rot="-4500059">
            <a:off x="7491238" y="387129"/>
            <a:ext cx="595953" cy="595953"/>
            <a:chOff x="1379975" y="1931500"/>
            <a:chExt cx="383000" cy="383000"/>
          </a:xfrm>
        </p:grpSpPr>
        <p:sp>
          <p:nvSpPr>
            <p:cNvPr id="1484" name="Google Shape;1484;p50"/>
            <p:cNvSpPr/>
            <p:nvPr/>
          </p:nvSpPr>
          <p:spPr>
            <a:xfrm>
              <a:off x="1485950" y="2111225"/>
              <a:ext cx="99300" cy="95875"/>
            </a:xfrm>
            <a:custGeom>
              <a:avLst/>
              <a:gdLst/>
              <a:ahLst/>
              <a:cxnLst/>
              <a:rect l="l" t="t" r="r" b="b"/>
              <a:pathLst>
                <a:path w="3972" h="3835" extrusionOk="0">
                  <a:moveTo>
                    <a:pt x="201" y="1"/>
                  </a:moveTo>
                  <a:cubicBezTo>
                    <a:pt x="93" y="1"/>
                    <a:pt x="0" y="140"/>
                    <a:pt x="101" y="241"/>
                  </a:cubicBezTo>
                  <a:lnTo>
                    <a:pt x="3213" y="3353"/>
                  </a:lnTo>
                  <a:lnTo>
                    <a:pt x="3673" y="3791"/>
                  </a:lnTo>
                  <a:cubicBezTo>
                    <a:pt x="3704" y="3822"/>
                    <a:pt x="3738" y="3835"/>
                    <a:pt x="3770" y="3835"/>
                  </a:cubicBezTo>
                  <a:cubicBezTo>
                    <a:pt x="3879" y="3835"/>
                    <a:pt x="3971" y="3695"/>
                    <a:pt x="3870" y="3594"/>
                  </a:cubicBezTo>
                  <a:lnTo>
                    <a:pt x="736" y="482"/>
                  </a:lnTo>
                  <a:lnTo>
                    <a:pt x="298" y="44"/>
                  </a:ln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449775" y="2123275"/>
              <a:ext cx="122875" cy="120000"/>
            </a:xfrm>
            <a:custGeom>
              <a:avLst/>
              <a:gdLst/>
              <a:ahLst/>
              <a:cxnLst/>
              <a:rect l="l" t="t" r="r" b="b"/>
              <a:pathLst>
                <a:path w="4915" h="4800" extrusionOk="0">
                  <a:moveTo>
                    <a:pt x="201" y="1"/>
                  </a:moveTo>
                  <a:cubicBezTo>
                    <a:pt x="93" y="1"/>
                    <a:pt x="1" y="140"/>
                    <a:pt x="102" y="241"/>
                  </a:cubicBezTo>
                  <a:cubicBezTo>
                    <a:pt x="1416" y="1556"/>
                    <a:pt x="2753" y="2893"/>
                    <a:pt x="4068" y="4208"/>
                  </a:cubicBezTo>
                  <a:cubicBezTo>
                    <a:pt x="4244" y="4383"/>
                    <a:pt x="4441" y="4580"/>
                    <a:pt x="4616" y="4756"/>
                  </a:cubicBezTo>
                  <a:cubicBezTo>
                    <a:pt x="4647" y="4786"/>
                    <a:pt x="4681" y="4799"/>
                    <a:pt x="4713" y="4799"/>
                  </a:cubicBezTo>
                  <a:cubicBezTo>
                    <a:pt x="4821" y="4799"/>
                    <a:pt x="4914" y="4659"/>
                    <a:pt x="4813" y="4559"/>
                  </a:cubicBezTo>
                  <a:lnTo>
                    <a:pt x="869" y="592"/>
                  </a:lnTo>
                  <a:cubicBezTo>
                    <a:pt x="671" y="417"/>
                    <a:pt x="496" y="219"/>
                    <a:pt x="299" y="44"/>
                  </a:cubicBez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420650" y="2142750"/>
              <a:ext cx="132825" cy="129550"/>
            </a:xfrm>
            <a:custGeom>
              <a:avLst/>
              <a:gdLst/>
              <a:ahLst/>
              <a:cxnLst/>
              <a:rect l="l" t="t" r="r" b="b"/>
              <a:pathLst>
                <a:path w="5313" h="5182" extrusionOk="0">
                  <a:moveTo>
                    <a:pt x="217" y="0"/>
                  </a:moveTo>
                  <a:cubicBezTo>
                    <a:pt x="104" y="0"/>
                    <a:pt x="0" y="146"/>
                    <a:pt x="105" y="251"/>
                  </a:cubicBezTo>
                  <a:lnTo>
                    <a:pt x="4400" y="4525"/>
                  </a:lnTo>
                  <a:cubicBezTo>
                    <a:pt x="4598" y="4744"/>
                    <a:pt x="4795" y="4941"/>
                    <a:pt x="5014" y="5138"/>
                  </a:cubicBezTo>
                  <a:cubicBezTo>
                    <a:pt x="5045" y="5169"/>
                    <a:pt x="5079" y="5182"/>
                    <a:pt x="5111" y="5182"/>
                  </a:cubicBezTo>
                  <a:cubicBezTo>
                    <a:pt x="5219" y="5182"/>
                    <a:pt x="5312" y="5042"/>
                    <a:pt x="5211" y="4941"/>
                  </a:cubicBezTo>
                  <a:lnTo>
                    <a:pt x="916" y="646"/>
                  </a:lnTo>
                  <a:cubicBezTo>
                    <a:pt x="719" y="448"/>
                    <a:pt x="521" y="251"/>
                    <a:pt x="302" y="32"/>
                  </a:cubicBezTo>
                  <a:cubicBezTo>
                    <a:pt x="276" y="10"/>
                    <a:pt x="246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396625" y="2167100"/>
              <a:ext cx="132725" cy="129300"/>
            </a:xfrm>
            <a:custGeom>
              <a:avLst/>
              <a:gdLst/>
              <a:ahLst/>
              <a:cxnLst/>
              <a:rect l="l" t="t" r="r" b="b"/>
              <a:pathLst>
                <a:path w="5309" h="5172" extrusionOk="0">
                  <a:moveTo>
                    <a:pt x="202" y="1"/>
                  </a:moveTo>
                  <a:cubicBezTo>
                    <a:pt x="94" y="1"/>
                    <a:pt x="1" y="141"/>
                    <a:pt x="102" y="241"/>
                  </a:cubicBezTo>
                  <a:cubicBezTo>
                    <a:pt x="1526" y="1666"/>
                    <a:pt x="2951" y="3090"/>
                    <a:pt x="4375" y="4515"/>
                  </a:cubicBezTo>
                  <a:lnTo>
                    <a:pt x="4989" y="5128"/>
                  </a:lnTo>
                  <a:cubicBezTo>
                    <a:pt x="5019" y="5159"/>
                    <a:pt x="5055" y="5172"/>
                    <a:pt x="5089" y="5172"/>
                  </a:cubicBezTo>
                  <a:cubicBezTo>
                    <a:pt x="5203" y="5172"/>
                    <a:pt x="5309" y="5032"/>
                    <a:pt x="5208" y="4931"/>
                  </a:cubicBezTo>
                  <a:lnTo>
                    <a:pt x="913" y="658"/>
                  </a:lnTo>
                  <a:cubicBezTo>
                    <a:pt x="715" y="439"/>
                    <a:pt x="518" y="241"/>
                    <a:pt x="299" y="44"/>
                  </a:cubicBezTo>
                  <a:cubicBezTo>
                    <a:pt x="268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559350" y="2037800"/>
              <a:ext cx="98750" cy="96450"/>
            </a:xfrm>
            <a:custGeom>
              <a:avLst/>
              <a:gdLst/>
              <a:ahLst/>
              <a:cxnLst/>
              <a:rect l="l" t="t" r="r" b="b"/>
              <a:pathLst>
                <a:path w="3950" h="3858" extrusionOk="0">
                  <a:moveTo>
                    <a:pt x="201" y="1"/>
                  </a:moveTo>
                  <a:cubicBezTo>
                    <a:pt x="93" y="1"/>
                    <a:pt x="1" y="141"/>
                    <a:pt x="102" y="242"/>
                  </a:cubicBezTo>
                  <a:lnTo>
                    <a:pt x="3214" y="3375"/>
                  </a:lnTo>
                  <a:lnTo>
                    <a:pt x="3652" y="3814"/>
                  </a:lnTo>
                  <a:cubicBezTo>
                    <a:pt x="3682" y="3844"/>
                    <a:pt x="3716" y="3857"/>
                    <a:pt x="3749" y="3857"/>
                  </a:cubicBezTo>
                  <a:cubicBezTo>
                    <a:pt x="3857" y="3857"/>
                    <a:pt x="3950" y="3717"/>
                    <a:pt x="3849" y="3616"/>
                  </a:cubicBezTo>
                  <a:lnTo>
                    <a:pt x="737" y="483"/>
                  </a:lnTo>
                  <a:lnTo>
                    <a:pt x="299" y="44"/>
                  </a:lnTo>
                  <a:cubicBezTo>
                    <a:pt x="268" y="14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571400" y="2001650"/>
              <a:ext cx="122875" cy="119975"/>
            </a:xfrm>
            <a:custGeom>
              <a:avLst/>
              <a:gdLst/>
              <a:ahLst/>
              <a:cxnLst/>
              <a:rect l="l" t="t" r="r" b="b"/>
              <a:pathLst>
                <a:path w="4915" h="4799" extrusionOk="0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068" y="4208"/>
                  </a:lnTo>
                  <a:lnTo>
                    <a:pt x="4616" y="4756"/>
                  </a:lnTo>
                  <a:cubicBezTo>
                    <a:pt x="4647" y="4786"/>
                    <a:pt x="4681" y="4799"/>
                    <a:pt x="4714" y="4799"/>
                  </a:cubicBezTo>
                  <a:cubicBezTo>
                    <a:pt x="4822" y="4799"/>
                    <a:pt x="4914" y="4659"/>
                    <a:pt x="4813" y="4558"/>
                  </a:cubicBezTo>
                  <a:cubicBezTo>
                    <a:pt x="3499" y="3243"/>
                    <a:pt x="2184" y="1929"/>
                    <a:pt x="847" y="592"/>
                  </a:cubicBezTo>
                  <a:cubicBezTo>
                    <a:pt x="671" y="416"/>
                    <a:pt x="496" y="219"/>
                    <a:pt x="299" y="44"/>
                  </a:cubicBezTo>
                  <a:cubicBezTo>
                    <a:pt x="268" y="13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91125" y="1972625"/>
              <a:ext cx="132175" cy="129825"/>
            </a:xfrm>
            <a:custGeom>
              <a:avLst/>
              <a:gdLst/>
              <a:ahLst/>
              <a:cxnLst/>
              <a:rect l="l" t="t" r="r" b="b"/>
              <a:pathLst>
                <a:path w="5287" h="5193" extrusionOk="0">
                  <a:moveTo>
                    <a:pt x="202" y="0"/>
                  </a:moveTo>
                  <a:cubicBezTo>
                    <a:pt x="93" y="0"/>
                    <a:pt x="1" y="140"/>
                    <a:pt x="102" y="241"/>
                  </a:cubicBezTo>
                  <a:lnTo>
                    <a:pt x="4375" y="4536"/>
                  </a:lnTo>
                  <a:cubicBezTo>
                    <a:pt x="4572" y="4733"/>
                    <a:pt x="4791" y="4952"/>
                    <a:pt x="4989" y="5150"/>
                  </a:cubicBezTo>
                  <a:cubicBezTo>
                    <a:pt x="5019" y="5180"/>
                    <a:pt x="5053" y="5193"/>
                    <a:pt x="5086" y="5193"/>
                  </a:cubicBezTo>
                  <a:cubicBezTo>
                    <a:pt x="5194" y="5193"/>
                    <a:pt x="5287" y="5053"/>
                    <a:pt x="5186" y="4952"/>
                  </a:cubicBezTo>
                  <a:lnTo>
                    <a:pt x="913" y="657"/>
                  </a:lnTo>
                  <a:lnTo>
                    <a:pt x="299" y="43"/>
                  </a:lnTo>
                  <a:cubicBezTo>
                    <a:pt x="268" y="13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1615225" y="1948500"/>
              <a:ext cx="132250" cy="129775"/>
            </a:xfrm>
            <a:custGeom>
              <a:avLst/>
              <a:gdLst/>
              <a:ahLst/>
              <a:cxnLst/>
              <a:rect l="l" t="t" r="r" b="b"/>
              <a:pathLst>
                <a:path w="5290" h="5191" extrusionOk="0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375" y="4537"/>
                  </a:lnTo>
                  <a:cubicBezTo>
                    <a:pt x="4594" y="4734"/>
                    <a:pt x="4792" y="4931"/>
                    <a:pt x="4989" y="5150"/>
                  </a:cubicBezTo>
                  <a:cubicBezTo>
                    <a:pt x="5017" y="5179"/>
                    <a:pt x="5049" y="5191"/>
                    <a:pt x="5080" y="5191"/>
                  </a:cubicBezTo>
                  <a:cubicBezTo>
                    <a:pt x="5191" y="5191"/>
                    <a:pt x="5289" y="5034"/>
                    <a:pt x="5186" y="4931"/>
                  </a:cubicBezTo>
                  <a:lnTo>
                    <a:pt x="913" y="658"/>
                  </a:lnTo>
                  <a:cubicBezTo>
                    <a:pt x="716" y="461"/>
                    <a:pt x="496" y="241"/>
                    <a:pt x="299" y="44"/>
                  </a:cubicBezTo>
                  <a:cubicBezTo>
                    <a:pt x="269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1504900" y="1931500"/>
              <a:ext cx="133150" cy="383000"/>
            </a:xfrm>
            <a:custGeom>
              <a:avLst/>
              <a:gdLst/>
              <a:ahLst/>
              <a:cxnLst/>
              <a:rect l="l" t="t" r="r" b="b"/>
              <a:pathLst>
                <a:path w="5326" h="15320" extrusionOk="0">
                  <a:moveTo>
                    <a:pt x="4953" y="1"/>
                  </a:moveTo>
                  <a:cubicBezTo>
                    <a:pt x="4909" y="23"/>
                    <a:pt x="1184" y="2718"/>
                    <a:pt x="2367" y="7167"/>
                  </a:cubicBezTo>
                  <a:cubicBezTo>
                    <a:pt x="3485" y="11375"/>
                    <a:pt x="2477" y="12405"/>
                    <a:pt x="0" y="14859"/>
                  </a:cubicBezTo>
                  <a:lnTo>
                    <a:pt x="483" y="15320"/>
                  </a:lnTo>
                  <a:cubicBezTo>
                    <a:pt x="3156" y="12668"/>
                    <a:pt x="4186" y="11397"/>
                    <a:pt x="3003" y="6992"/>
                  </a:cubicBezTo>
                  <a:cubicBezTo>
                    <a:pt x="1951" y="3003"/>
                    <a:pt x="5194" y="636"/>
                    <a:pt x="5326" y="549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1379975" y="2056425"/>
              <a:ext cx="383000" cy="133150"/>
            </a:xfrm>
            <a:custGeom>
              <a:avLst/>
              <a:gdLst/>
              <a:ahLst/>
              <a:cxnLst/>
              <a:rect l="l" t="t" r="r" b="b"/>
              <a:pathLst>
                <a:path w="15320" h="5326" extrusionOk="0">
                  <a:moveTo>
                    <a:pt x="14793" y="1"/>
                  </a:moveTo>
                  <a:cubicBezTo>
                    <a:pt x="14699" y="132"/>
                    <a:pt x="12942" y="2541"/>
                    <a:pt x="9923" y="2541"/>
                  </a:cubicBezTo>
                  <a:cubicBezTo>
                    <a:pt x="9425" y="2541"/>
                    <a:pt x="8893" y="2476"/>
                    <a:pt x="8328" y="2324"/>
                  </a:cubicBezTo>
                  <a:cubicBezTo>
                    <a:pt x="7118" y="2004"/>
                    <a:pt x="6146" y="1851"/>
                    <a:pt x="5317" y="1851"/>
                  </a:cubicBezTo>
                  <a:cubicBezTo>
                    <a:pt x="3129" y="1851"/>
                    <a:pt x="1940" y="2921"/>
                    <a:pt x="1" y="4844"/>
                  </a:cubicBezTo>
                  <a:lnTo>
                    <a:pt x="461" y="5326"/>
                  </a:lnTo>
                  <a:cubicBezTo>
                    <a:pt x="2262" y="3541"/>
                    <a:pt x="3286" y="2509"/>
                    <a:pt x="5330" y="2509"/>
                  </a:cubicBezTo>
                  <a:cubicBezTo>
                    <a:pt x="6096" y="2509"/>
                    <a:pt x="7006" y="2654"/>
                    <a:pt x="8153" y="2959"/>
                  </a:cubicBezTo>
                  <a:cubicBezTo>
                    <a:pt x="8766" y="3122"/>
                    <a:pt x="9345" y="3192"/>
                    <a:pt x="9888" y="3192"/>
                  </a:cubicBezTo>
                  <a:cubicBezTo>
                    <a:pt x="13293" y="3192"/>
                    <a:pt x="15300" y="433"/>
                    <a:pt x="15319" y="395"/>
                  </a:cubicBezTo>
                  <a:lnTo>
                    <a:pt x="14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50"/>
          <p:cNvSpPr/>
          <p:nvPr/>
        </p:nvSpPr>
        <p:spPr>
          <a:xfrm rot="10800000">
            <a:off x="3825957" y="156160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0"/>
          <p:cNvSpPr/>
          <p:nvPr/>
        </p:nvSpPr>
        <p:spPr>
          <a:xfrm rot="10800000">
            <a:off x="1495772" y="4470747"/>
            <a:ext cx="86680" cy="86716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234" y="1"/>
                </a:moveTo>
                <a:cubicBezTo>
                  <a:pt x="534" y="1"/>
                  <a:pt x="0" y="534"/>
                  <a:pt x="0" y="1235"/>
                </a:cubicBezTo>
                <a:cubicBezTo>
                  <a:pt x="0" y="1902"/>
                  <a:pt x="534" y="2469"/>
                  <a:pt x="1234" y="2469"/>
                </a:cubicBezTo>
                <a:cubicBezTo>
                  <a:pt x="1902" y="2469"/>
                  <a:pt x="2469" y="1902"/>
                  <a:pt x="2469" y="1235"/>
                </a:cubicBezTo>
                <a:cubicBezTo>
                  <a:pt x="2469" y="534"/>
                  <a:pt x="1902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0"/>
          <p:cNvSpPr/>
          <p:nvPr/>
        </p:nvSpPr>
        <p:spPr>
          <a:xfrm rot="10800000">
            <a:off x="4309528" y="3363764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0"/>
          <p:cNvSpPr/>
          <p:nvPr/>
        </p:nvSpPr>
        <p:spPr>
          <a:xfrm rot="10800000">
            <a:off x="4142796" y="4327482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0"/>
          <p:cNvSpPr/>
          <p:nvPr/>
        </p:nvSpPr>
        <p:spPr>
          <a:xfrm rot="10800000">
            <a:off x="6270443" y="1142974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/>
          <p:nvPr/>
        </p:nvSpPr>
        <p:spPr>
          <a:xfrm flipH="1">
            <a:off x="7074490" y="3241549"/>
            <a:ext cx="1686260" cy="1811855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1"/>
          <p:cNvSpPr txBox="1">
            <a:spLocks noGrp="1"/>
          </p:cNvSpPr>
          <p:nvPr>
            <p:ph type="title"/>
          </p:nvPr>
        </p:nvSpPr>
        <p:spPr>
          <a:xfrm>
            <a:off x="2126100" y="1258313"/>
            <a:ext cx="48918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05" name="Google Shape;1505;p51"/>
          <p:cNvSpPr txBox="1">
            <a:spLocks noGrp="1"/>
          </p:cNvSpPr>
          <p:nvPr>
            <p:ph type="subTitle" idx="1"/>
          </p:nvPr>
        </p:nvSpPr>
        <p:spPr>
          <a:xfrm>
            <a:off x="2126250" y="2026990"/>
            <a:ext cx="4891800" cy="216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Our group project attempts to analyze provisional counts of deaths by state and select causes for the years 2020-2023. The ultimate goal was to predict the most likely causes of death in each state for 2024.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06" name="Google Shape;1506;p51"/>
          <p:cNvSpPr/>
          <p:nvPr/>
        </p:nvSpPr>
        <p:spPr>
          <a:xfrm>
            <a:off x="465151" y="5053300"/>
            <a:ext cx="151226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1"/>
          <p:cNvSpPr/>
          <p:nvPr/>
        </p:nvSpPr>
        <p:spPr>
          <a:xfrm>
            <a:off x="7074575" y="5053300"/>
            <a:ext cx="1743482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51"/>
          <p:cNvGrpSpPr/>
          <p:nvPr/>
        </p:nvGrpSpPr>
        <p:grpSpPr>
          <a:xfrm>
            <a:off x="814195" y="4238763"/>
            <a:ext cx="704379" cy="814540"/>
            <a:chOff x="5661850" y="1237525"/>
            <a:chExt cx="415000" cy="479875"/>
          </a:xfrm>
        </p:grpSpPr>
        <p:sp>
          <p:nvSpPr>
            <p:cNvPr id="1509" name="Google Shape;1509;p51"/>
            <p:cNvSpPr/>
            <p:nvPr/>
          </p:nvSpPr>
          <p:spPr>
            <a:xfrm>
              <a:off x="6012525" y="15500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72" y="1"/>
                    <a:pt x="72" y="1"/>
                    <a:pt x="48" y="1"/>
                  </a:cubicBezTo>
                  <a:cubicBezTo>
                    <a:pt x="1" y="1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61850" y="1325625"/>
              <a:ext cx="415000" cy="391775"/>
            </a:xfrm>
            <a:custGeom>
              <a:avLst/>
              <a:gdLst/>
              <a:ahLst/>
              <a:cxnLst/>
              <a:rect l="l" t="t" r="r" b="b"/>
              <a:pathLst>
                <a:path w="16600" h="15671" extrusionOk="0">
                  <a:moveTo>
                    <a:pt x="3192" y="1"/>
                  </a:moveTo>
                  <a:cubicBezTo>
                    <a:pt x="3192" y="1"/>
                    <a:pt x="72" y="1382"/>
                    <a:pt x="72" y="4621"/>
                  </a:cubicBezTo>
                  <a:lnTo>
                    <a:pt x="72" y="13837"/>
                  </a:lnTo>
                  <a:cubicBezTo>
                    <a:pt x="72" y="13837"/>
                    <a:pt x="1" y="15670"/>
                    <a:pt x="2835" y="15670"/>
                  </a:cubicBezTo>
                  <a:lnTo>
                    <a:pt x="13742" y="15670"/>
                  </a:lnTo>
                  <a:cubicBezTo>
                    <a:pt x="16600" y="15670"/>
                    <a:pt x="16528" y="13837"/>
                    <a:pt x="16528" y="13837"/>
                  </a:cubicBezTo>
                  <a:lnTo>
                    <a:pt x="16528" y="4621"/>
                  </a:lnTo>
                  <a:cubicBezTo>
                    <a:pt x="16528" y="1382"/>
                    <a:pt x="13409" y="1"/>
                    <a:pt x="1340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784500" y="1416125"/>
              <a:ext cx="290575" cy="204825"/>
            </a:xfrm>
            <a:custGeom>
              <a:avLst/>
              <a:gdLst/>
              <a:ahLst/>
              <a:cxnLst/>
              <a:rect l="l" t="t" r="r" b="b"/>
              <a:pathLst>
                <a:path w="11623" h="8193" extrusionOk="0">
                  <a:moveTo>
                    <a:pt x="1" y="0"/>
                  </a:moveTo>
                  <a:lnTo>
                    <a:pt x="1" y="8193"/>
                  </a:lnTo>
                  <a:lnTo>
                    <a:pt x="11622" y="8193"/>
                  </a:lnTo>
                  <a:lnTo>
                    <a:pt x="11622" y="1001"/>
                  </a:lnTo>
                  <a:cubicBezTo>
                    <a:pt x="11622" y="643"/>
                    <a:pt x="11575" y="310"/>
                    <a:pt x="11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836900" y="1529250"/>
              <a:ext cx="189950" cy="16100"/>
            </a:xfrm>
            <a:custGeom>
              <a:avLst/>
              <a:gdLst/>
              <a:ahLst/>
              <a:cxnLst/>
              <a:rect l="l" t="t" r="r" b="b"/>
              <a:pathLst>
                <a:path w="7598" h="644" extrusionOk="0">
                  <a:moveTo>
                    <a:pt x="0" y="0"/>
                  </a:moveTo>
                  <a:lnTo>
                    <a:pt x="0" y="643"/>
                  </a:lnTo>
                  <a:lnTo>
                    <a:pt x="7597" y="643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5836900" y="1574475"/>
              <a:ext cx="189950" cy="16100"/>
            </a:xfrm>
            <a:custGeom>
              <a:avLst/>
              <a:gdLst/>
              <a:ahLst/>
              <a:cxnLst/>
              <a:rect l="l" t="t" r="r" b="b"/>
              <a:pathLst>
                <a:path w="759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7597" y="644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5903575" y="1446475"/>
              <a:ext cx="56600" cy="56000"/>
            </a:xfrm>
            <a:custGeom>
              <a:avLst/>
              <a:gdLst/>
              <a:ahLst/>
              <a:cxnLst/>
              <a:rect l="l" t="t" r="r" b="b"/>
              <a:pathLst>
                <a:path w="2264" h="2240" extrusionOk="0">
                  <a:moveTo>
                    <a:pt x="691" y="1"/>
                  </a:moveTo>
                  <a:lnTo>
                    <a:pt x="691" y="692"/>
                  </a:lnTo>
                  <a:lnTo>
                    <a:pt x="1" y="692"/>
                  </a:lnTo>
                  <a:lnTo>
                    <a:pt x="1" y="1549"/>
                  </a:lnTo>
                  <a:lnTo>
                    <a:pt x="691" y="1549"/>
                  </a:lnTo>
                  <a:lnTo>
                    <a:pt x="691" y="2239"/>
                  </a:lnTo>
                  <a:lnTo>
                    <a:pt x="1572" y="2239"/>
                  </a:lnTo>
                  <a:lnTo>
                    <a:pt x="1572" y="1549"/>
                  </a:lnTo>
                  <a:lnTo>
                    <a:pt x="2263" y="1549"/>
                  </a:lnTo>
                  <a:lnTo>
                    <a:pt x="2263" y="692"/>
                  </a:lnTo>
                  <a:lnTo>
                    <a:pt x="1572" y="692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695800" y="1384575"/>
              <a:ext cx="49425" cy="276275"/>
            </a:xfrm>
            <a:custGeom>
              <a:avLst/>
              <a:gdLst/>
              <a:ahLst/>
              <a:cxnLst/>
              <a:rect l="l" t="t" r="r" b="b"/>
              <a:pathLst>
                <a:path w="1977" h="11051" extrusionOk="0">
                  <a:moveTo>
                    <a:pt x="1977" y="0"/>
                  </a:moveTo>
                  <a:cubicBezTo>
                    <a:pt x="1715" y="0"/>
                    <a:pt x="1453" y="119"/>
                    <a:pt x="1239" y="286"/>
                  </a:cubicBezTo>
                  <a:cubicBezTo>
                    <a:pt x="1024" y="453"/>
                    <a:pt x="834" y="667"/>
                    <a:pt x="691" y="905"/>
                  </a:cubicBezTo>
                  <a:cubicBezTo>
                    <a:pt x="405" y="1358"/>
                    <a:pt x="239" y="1882"/>
                    <a:pt x="143" y="2405"/>
                  </a:cubicBezTo>
                  <a:cubicBezTo>
                    <a:pt x="72" y="2929"/>
                    <a:pt x="48" y="3382"/>
                    <a:pt x="24" y="3882"/>
                  </a:cubicBezTo>
                  <a:cubicBezTo>
                    <a:pt x="0" y="4358"/>
                    <a:pt x="0" y="4835"/>
                    <a:pt x="24" y="5311"/>
                  </a:cubicBezTo>
                  <a:cubicBezTo>
                    <a:pt x="24" y="6287"/>
                    <a:pt x="96" y="7240"/>
                    <a:pt x="239" y="8192"/>
                  </a:cubicBezTo>
                  <a:cubicBezTo>
                    <a:pt x="381" y="9145"/>
                    <a:pt x="572" y="10098"/>
                    <a:pt x="905" y="11050"/>
                  </a:cubicBezTo>
                  <a:cubicBezTo>
                    <a:pt x="1215" y="10074"/>
                    <a:pt x="1382" y="9121"/>
                    <a:pt x="1477" y="8169"/>
                  </a:cubicBezTo>
                  <a:cubicBezTo>
                    <a:pt x="1572" y="7216"/>
                    <a:pt x="1596" y="6263"/>
                    <a:pt x="1572" y="5311"/>
                  </a:cubicBezTo>
                  <a:cubicBezTo>
                    <a:pt x="1572" y="4835"/>
                    <a:pt x="1548" y="4358"/>
                    <a:pt x="1501" y="3882"/>
                  </a:cubicBezTo>
                  <a:cubicBezTo>
                    <a:pt x="1477" y="3406"/>
                    <a:pt x="1405" y="2906"/>
                    <a:pt x="1382" y="2477"/>
                  </a:cubicBezTo>
                  <a:cubicBezTo>
                    <a:pt x="1358" y="2048"/>
                    <a:pt x="1334" y="1620"/>
                    <a:pt x="1405" y="1191"/>
                  </a:cubicBezTo>
                  <a:cubicBezTo>
                    <a:pt x="1477" y="762"/>
                    <a:pt x="1596" y="334"/>
                    <a:pt x="1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694000" y="1237525"/>
              <a:ext cx="350100" cy="106575"/>
            </a:xfrm>
            <a:custGeom>
              <a:avLst/>
              <a:gdLst/>
              <a:ahLst/>
              <a:cxnLst/>
              <a:rect l="l" t="t" r="r" b="b"/>
              <a:pathLst>
                <a:path w="14004" h="4263" extrusionOk="0">
                  <a:moveTo>
                    <a:pt x="1763" y="0"/>
                  </a:moveTo>
                  <a:cubicBezTo>
                    <a:pt x="787" y="0"/>
                    <a:pt x="1" y="786"/>
                    <a:pt x="1" y="1738"/>
                  </a:cubicBezTo>
                  <a:lnTo>
                    <a:pt x="1" y="2501"/>
                  </a:lnTo>
                  <a:cubicBezTo>
                    <a:pt x="1" y="3477"/>
                    <a:pt x="787" y="4263"/>
                    <a:pt x="1763" y="4263"/>
                  </a:cubicBezTo>
                  <a:lnTo>
                    <a:pt x="12265" y="4263"/>
                  </a:lnTo>
                  <a:cubicBezTo>
                    <a:pt x="13218" y="4263"/>
                    <a:pt x="14004" y="3477"/>
                    <a:pt x="14004" y="2501"/>
                  </a:cubicBezTo>
                  <a:lnTo>
                    <a:pt x="14004" y="1738"/>
                  </a:lnTo>
                  <a:cubicBezTo>
                    <a:pt x="14004" y="786"/>
                    <a:pt x="13218" y="0"/>
                    <a:pt x="1226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726150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15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15" y="2811"/>
                  </a:cubicBezTo>
                  <a:lnTo>
                    <a:pt x="239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39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780925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15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15" y="2811"/>
                  </a:cubicBezTo>
                  <a:lnTo>
                    <a:pt x="263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35700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39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39" y="2811"/>
                  </a:cubicBezTo>
                  <a:lnTo>
                    <a:pt x="263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890475" y="1255375"/>
              <a:ext cx="12525" cy="70275"/>
            </a:xfrm>
            <a:custGeom>
              <a:avLst/>
              <a:gdLst/>
              <a:ahLst/>
              <a:cxnLst/>
              <a:rect l="l" t="t" r="r" b="b"/>
              <a:pathLst>
                <a:path w="501" h="2811" extrusionOk="0">
                  <a:moveTo>
                    <a:pt x="239" y="0"/>
                  </a:moveTo>
                  <a:cubicBezTo>
                    <a:pt x="120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120" y="2811"/>
                    <a:pt x="239" y="2811"/>
                  </a:cubicBezTo>
                  <a:lnTo>
                    <a:pt x="263" y="2811"/>
                  </a:lnTo>
                  <a:cubicBezTo>
                    <a:pt x="382" y="2811"/>
                    <a:pt x="501" y="2715"/>
                    <a:pt x="501" y="2572"/>
                  </a:cubicBezTo>
                  <a:lnTo>
                    <a:pt x="501" y="239"/>
                  </a:lnTo>
                  <a:cubicBezTo>
                    <a:pt x="501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5945250" y="1255375"/>
              <a:ext cx="12525" cy="70275"/>
            </a:xfrm>
            <a:custGeom>
              <a:avLst/>
              <a:gdLst/>
              <a:ahLst/>
              <a:cxnLst/>
              <a:rect l="l" t="t" r="r" b="b"/>
              <a:pathLst>
                <a:path w="501" h="2811" extrusionOk="0">
                  <a:moveTo>
                    <a:pt x="239" y="0"/>
                  </a:moveTo>
                  <a:cubicBezTo>
                    <a:pt x="120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120" y="2811"/>
                    <a:pt x="239" y="2811"/>
                  </a:cubicBezTo>
                  <a:lnTo>
                    <a:pt x="263" y="2811"/>
                  </a:lnTo>
                  <a:cubicBezTo>
                    <a:pt x="406" y="2811"/>
                    <a:pt x="501" y="2715"/>
                    <a:pt x="501" y="2572"/>
                  </a:cubicBezTo>
                  <a:lnTo>
                    <a:pt x="501" y="239"/>
                  </a:lnTo>
                  <a:cubicBezTo>
                    <a:pt x="501" y="120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6000625" y="1255375"/>
              <a:ext cx="11925" cy="70275"/>
            </a:xfrm>
            <a:custGeom>
              <a:avLst/>
              <a:gdLst/>
              <a:ahLst/>
              <a:cxnLst/>
              <a:rect l="l" t="t" r="r" b="b"/>
              <a:pathLst>
                <a:path w="477" h="2811" extrusionOk="0">
                  <a:moveTo>
                    <a:pt x="215" y="0"/>
                  </a:moveTo>
                  <a:cubicBezTo>
                    <a:pt x="96" y="0"/>
                    <a:pt x="0" y="120"/>
                    <a:pt x="0" y="239"/>
                  </a:cubicBezTo>
                  <a:lnTo>
                    <a:pt x="0" y="2572"/>
                  </a:lnTo>
                  <a:cubicBezTo>
                    <a:pt x="0" y="2715"/>
                    <a:pt x="96" y="2811"/>
                    <a:pt x="215" y="2811"/>
                  </a:cubicBezTo>
                  <a:lnTo>
                    <a:pt x="239" y="2811"/>
                  </a:lnTo>
                  <a:cubicBezTo>
                    <a:pt x="381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1" y="0"/>
                    <a:pt x="239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1"/>
          <p:cNvGrpSpPr/>
          <p:nvPr/>
        </p:nvGrpSpPr>
        <p:grpSpPr>
          <a:xfrm>
            <a:off x="7560737" y="3657396"/>
            <a:ext cx="874468" cy="1395899"/>
            <a:chOff x="894125" y="2648175"/>
            <a:chExt cx="497875" cy="794750"/>
          </a:xfrm>
        </p:grpSpPr>
        <p:sp>
          <p:nvSpPr>
            <p:cNvPr id="1524" name="Google Shape;1524;p51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1"/>
          <p:cNvGrpSpPr/>
          <p:nvPr/>
        </p:nvGrpSpPr>
        <p:grpSpPr>
          <a:xfrm>
            <a:off x="613966" y="623214"/>
            <a:ext cx="474308" cy="475753"/>
            <a:chOff x="4463875" y="709950"/>
            <a:chExt cx="172250" cy="172775"/>
          </a:xfrm>
        </p:grpSpPr>
        <p:sp>
          <p:nvSpPr>
            <p:cNvPr id="1532" name="Google Shape;1532;p51"/>
            <p:cNvSpPr/>
            <p:nvPr/>
          </p:nvSpPr>
          <p:spPr>
            <a:xfrm>
              <a:off x="4463875" y="709950"/>
              <a:ext cx="172250" cy="172775"/>
            </a:xfrm>
            <a:custGeom>
              <a:avLst/>
              <a:gdLst/>
              <a:ahLst/>
              <a:cxnLst/>
              <a:rect l="l" t="t" r="r" b="b"/>
              <a:pathLst>
                <a:path w="6890" h="6911" extrusionOk="0">
                  <a:moveTo>
                    <a:pt x="3445" y="0"/>
                  </a:moveTo>
                  <a:cubicBezTo>
                    <a:pt x="3240" y="0"/>
                    <a:pt x="3096" y="123"/>
                    <a:pt x="3096" y="267"/>
                  </a:cubicBezTo>
                  <a:cubicBezTo>
                    <a:pt x="3096" y="369"/>
                    <a:pt x="3199" y="472"/>
                    <a:pt x="3342" y="493"/>
                  </a:cubicBezTo>
                  <a:cubicBezTo>
                    <a:pt x="3342" y="739"/>
                    <a:pt x="3342" y="985"/>
                    <a:pt x="3342" y="1231"/>
                  </a:cubicBezTo>
                  <a:cubicBezTo>
                    <a:pt x="3117" y="1231"/>
                    <a:pt x="2891" y="1292"/>
                    <a:pt x="2686" y="1374"/>
                  </a:cubicBezTo>
                  <a:cubicBezTo>
                    <a:pt x="2666" y="1333"/>
                    <a:pt x="2645" y="1292"/>
                    <a:pt x="2625" y="1231"/>
                  </a:cubicBezTo>
                  <a:cubicBezTo>
                    <a:pt x="2522" y="1005"/>
                    <a:pt x="2440" y="759"/>
                    <a:pt x="2338" y="534"/>
                  </a:cubicBezTo>
                  <a:cubicBezTo>
                    <a:pt x="2316" y="490"/>
                    <a:pt x="2281" y="472"/>
                    <a:pt x="2247" y="472"/>
                  </a:cubicBezTo>
                  <a:cubicBezTo>
                    <a:pt x="2185" y="472"/>
                    <a:pt x="2127" y="529"/>
                    <a:pt x="2153" y="595"/>
                  </a:cubicBezTo>
                  <a:cubicBezTo>
                    <a:pt x="2276" y="882"/>
                    <a:pt x="2399" y="1169"/>
                    <a:pt x="2522" y="1456"/>
                  </a:cubicBezTo>
                  <a:cubicBezTo>
                    <a:pt x="2317" y="1559"/>
                    <a:pt x="2153" y="1702"/>
                    <a:pt x="1989" y="1866"/>
                  </a:cubicBezTo>
                  <a:cubicBezTo>
                    <a:pt x="1948" y="1805"/>
                    <a:pt x="1907" y="1764"/>
                    <a:pt x="1846" y="1723"/>
                  </a:cubicBezTo>
                  <a:lnTo>
                    <a:pt x="1415" y="1292"/>
                  </a:lnTo>
                  <a:cubicBezTo>
                    <a:pt x="1497" y="1169"/>
                    <a:pt x="1518" y="1026"/>
                    <a:pt x="1436" y="944"/>
                  </a:cubicBezTo>
                  <a:cubicBezTo>
                    <a:pt x="1396" y="904"/>
                    <a:pt x="1343" y="886"/>
                    <a:pt x="1286" y="886"/>
                  </a:cubicBezTo>
                  <a:cubicBezTo>
                    <a:pt x="1195" y="886"/>
                    <a:pt x="1093" y="930"/>
                    <a:pt x="1005" y="1005"/>
                  </a:cubicBezTo>
                  <a:cubicBezTo>
                    <a:pt x="861" y="1149"/>
                    <a:pt x="820" y="1354"/>
                    <a:pt x="923" y="1456"/>
                  </a:cubicBezTo>
                  <a:cubicBezTo>
                    <a:pt x="959" y="1492"/>
                    <a:pt x="1011" y="1508"/>
                    <a:pt x="1068" y="1508"/>
                  </a:cubicBezTo>
                  <a:cubicBezTo>
                    <a:pt x="1141" y="1508"/>
                    <a:pt x="1223" y="1482"/>
                    <a:pt x="1292" y="1436"/>
                  </a:cubicBezTo>
                  <a:lnTo>
                    <a:pt x="1866" y="2010"/>
                  </a:lnTo>
                  <a:cubicBezTo>
                    <a:pt x="1743" y="2174"/>
                    <a:pt x="1620" y="2358"/>
                    <a:pt x="1538" y="2563"/>
                  </a:cubicBezTo>
                  <a:lnTo>
                    <a:pt x="1313" y="2461"/>
                  </a:lnTo>
                  <a:cubicBezTo>
                    <a:pt x="1066" y="2358"/>
                    <a:pt x="841" y="2256"/>
                    <a:pt x="595" y="2174"/>
                  </a:cubicBezTo>
                  <a:cubicBezTo>
                    <a:pt x="580" y="2165"/>
                    <a:pt x="566" y="2161"/>
                    <a:pt x="553" y="2161"/>
                  </a:cubicBezTo>
                  <a:cubicBezTo>
                    <a:pt x="473" y="2161"/>
                    <a:pt x="428" y="2303"/>
                    <a:pt x="533" y="2338"/>
                  </a:cubicBezTo>
                  <a:cubicBezTo>
                    <a:pt x="841" y="2481"/>
                    <a:pt x="1169" y="2604"/>
                    <a:pt x="1477" y="2727"/>
                  </a:cubicBezTo>
                  <a:cubicBezTo>
                    <a:pt x="1415" y="2933"/>
                    <a:pt x="1374" y="3138"/>
                    <a:pt x="1374" y="3343"/>
                  </a:cubicBezTo>
                  <a:lnTo>
                    <a:pt x="492" y="3343"/>
                  </a:lnTo>
                  <a:cubicBezTo>
                    <a:pt x="451" y="3199"/>
                    <a:pt x="369" y="3097"/>
                    <a:pt x="246" y="3097"/>
                  </a:cubicBezTo>
                  <a:cubicBezTo>
                    <a:pt x="103" y="3097"/>
                    <a:pt x="0" y="3261"/>
                    <a:pt x="0" y="3466"/>
                  </a:cubicBezTo>
                  <a:cubicBezTo>
                    <a:pt x="0" y="3650"/>
                    <a:pt x="103" y="3814"/>
                    <a:pt x="246" y="3814"/>
                  </a:cubicBezTo>
                  <a:cubicBezTo>
                    <a:pt x="369" y="3814"/>
                    <a:pt x="472" y="3691"/>
                    <a:pt x="492" y="3548"/>
                  </a:cubicBezTo>
                  <a:lnTo>
                    <a:pt x="1395" y="3548"/>
                  </a:lnTo>
                  <a:cubicBezTo>
                    <a:pt x="1395" y="3753"/>
                    <a:pt x="1456" y="3958"/>
                    <a:pt x="1518" y="4142"/>
                  </a:cubicBezTo>
                  <a:cubicBezTo>
                    <a:pt x="1436" y="4183"/>
                    <a:pt x="1333" y="4224"/>
                    <a:pt x="1231" y="4265"/>
                  </a:cubicBezTo>
                  <a:cubicBezTo>
                    <a:pt x="1005" y="4347"/>
                    <a:pt x="759" y="4450"/>
                    <a:pt x="533" y="4552"/>
                  </a:cubicBezTo>
                  <a:cubicBezTo>
                    <a:pt x="423" y="4589"/>
                    <a:pt x="478" y="4743"/>
                    <a:pt x="565" y="4743"/>
                  </a:cubicBezTo>
                  <a:cubicBezTo>
                    <a:pt x="575" y="4743"/>
                    <a:pt x="585" y="4741"/>
                    <a:pt x="595" y="4737"/>
                  </a:cubicBezTo>
                  <a:cubicBezTo>
                    <a:pt x="943" y="4593"/>
                    <a:pt x="1272" y="4450"/>
                    <a:pt x="1600" y="4306"/>
                  </a:cubicBezTo>
                  <a:cubicBezTo>
                    <a:pt x="1702" y="4491"/>
                    <a:pt x="1825" y="4655"/>
                    <a:pt x="1969" y="4798"/>
                  </a:cubicBezTo>
                  <a:cubicBezTo>
                    <a:pt x="1887" y="4880"/>
                    <a:pt x="1805" y="4962"/>
                    <a:pt x="1723" y="5044"/>
                  </a:cubicBezTo>
                  <a:cubicBezTo>
                    <a:pt x="1579" y="5188"/>
                    <a:pt x="1436" y="5332"/>
                    <a:pt x="1272" y="5475"/>
                  </a:cubicBezTo>
                  <a:cubicBezTo>
                    <a:pt x="1210" y="5434"/>
                    <a:pt x="1143" y="5414"/>
                    <a:pt x="1082" y="5414"/>
                  </a:cubicBezTo>
                  <a:cubicBezTo>
                    <a:pt x="1020" y="5414"/>
                    <a:pt x="964" y="5434"/>
                    <a:pt x="923" y="5475"/>
                  </a:cubicBezTo>
                  <a:cubicBezTo>
                    <a:pt x="841" y="5578"/>
                    <a:pt x="861" y="5762"/>
                    <a:pt x="1005" y="5906"/>
                  </a:cubicBezTo>
                  <a:cubicBezTo>
                    <a:pt x="1093" y="5981"/>
                    <a:pt x="1195" y="6025"/>
                    <a:pt x="1286" y="6025"/>
                  </a:cubicBezTo>
                  <a:cubicBezTo>
                    <a:pt x="1343" y="6025"/>
                    <a:pt x="1396" y="6007"/>
                    <a:pt x="1436" y="5967"/>
                  </a:cubicBezTo>
                  <a:cubicBezTo>
                    <a:pt x="1518" y="5885"/>
                    <a:pt x="1497" y="5742"/>
                    <a:pt x="1415" y="5598"/>
                  </a:cubicBezTo>
                  <a:cubicBezTo>
                    <a:pt x="1641" y="5373"/>
                    <a:pt x="1887" y="5147"/>
                    <a:pt x="2112" y="4921"/>
                  </a:cubicBezTo>
                  <a:cubicBezTo>
                    <a:pt x="2256" y="5044"/>
                    <a:pt x="2420" y="5147"/>
                    <a:pt x="2604" y="5209"/>
                  </a:cubicBezTo>
                  <a:cubicBezTo>
                    <a:pt x="2563" y="5332"/>
                    <a:pt x="2502" y="5455"/>
                    <a:pt x="2461" y="5578"/>
                  </a:cubicBezTo>
                  <a:cubicBezTo>
                    <a:pt x="2358" y="5824"/>
                    <a:pt x="2256" y="6049"/>
                    <a:pt x="2174" y="6295"/>
                  </a:cubicBezTo>
                  <a:cubicBezTo>
                    <a:pt x="2134" y="6361"/>
                    <a:pt x="2196" y="6419"/>
                    <a:pt x="2257" y="6419"/>
                  </a:cubicBezTo>
                  <a:cubicBezTo>
                    <a:pt x="2290" y="6419"/>
                    <a:pt x="2323" y="6401"/>
                    <a:pt x="2338" y="6357"/>
                  </a:cubicBezTo>
                  <a:cubicBezTo>
                    <a:pt x="2502" y="6008"/>
                    <a:pt x="2645" y="5639"/>
                    <a:pt x="2789" y="5291"/>
                  </a:cubicBezTo>
                  <a:cubicBezTo>
                    <a:pt x="2973" y="5332"/>
                    <a:pt x="3158" y="5373"/>
                    <a:pt x="3342" y="5373"/>
                  </a:cubicBezTo>
                  <a:cubicBezTo>
                    <a:pt x="3342" y="5516"/>
                    <a:pt x="3342" y="5660"/>
                    <a:pt x="3342" y="5783"/>
                  </a:cubicBezTo>
                  <a:cubicBezTo>
                    <a:pt x="3342" y="6008"/>
                    <a:pt x="3342" y="6213"/>
                    <a:pt x="3342" y="6418"/>
                  </a:cubicBezTo>
                  <a:cubicBezTo>
                    <a:pt x="3199" y="6439"/>
                    <a:pt x="3096" y="6541"/>
                    <a:pt x="3096" y="6664"/>
                  </a:cubicBezTo>
                  <a:cubicBezTo>
                    <a:pt x="3096" y="6787"/>
                    <a:pt x="3260" y="6910"/>
                    <a:pt x="3445" y="6910"/>
                  </a:cubicBezTo>
                  <a:cubicBezTo>
                    <a:pt x="3650" y="6910"/>
                    <a:pt x="3794" y="6787"/>
                    <a:pt x="3794" y="6644"/>
                  </a:cubicBezTo>
                  <a:cubicBezTo>
                    <a:pt x="3794" y="6541"/>
                    <a:pt x="3691" y="6439"/>
                    <a:pt x="3548" y="6418"/>
                  </a:cubicBezTo>
                  <a:lnTo>
                    <a:pt x="3548" y="5352"/>
                  </a:lnTo>
                  <a:cubicBezTo>
                    <a:pt x="3732" y="5332"/>
                    <a:pt x="3917" y="5291"/>
                    <a:pt x="4081" y="5229"/>
                  </a:cubicBezTo>
                  <a:cubicBezTo>
                    <a:pt x="4142" y="5373"/>
                    <a:pt x="4204" y="5516"/>
                    <a:pt x="4265" y="5639"/>
                  </a:cubicBezTo>
                  <a:cubicBezTo>
                    <a:pt x="4368" y="5885"/>
                    <a:pt x="4450" y="6131"/>
                    <a:pt x="4552" y="6357"/>
                  </a:cubicBezTo>
                  <a:cubicBezTo>
                    <a:pt x="4567" y="6401"/>
                    <a:pt x="4600" y="6419"/>
                    <a:pt x="4634" y="6419"/>
                  </a:cubicBezTo>
                  <a:cubicBezTo>
                    <a:pt x="4696" y="6419"/>
                    <a:pt x="4763" y="6361"/>
                    <a:pt x="4737" y="6295"/>
                  </a:cubicBezTo>
                  <a:cubicBezTo>
                    <a:pt x="4573" y="5906"/>
                    <a:pt x="4429" y="5537"/>
                    <a:pt x="4265" y="5167"/>
                  </a:cubicBezTo>
                  <a:cubicBezTo>
                    <a:pt x="4429" y="5085"/>
                    <a:pt x="4593" y="4983"/>
                    <a:pt x="4737" y="4880"/>
                  </a:cubicBezTo>
                  <a:cubicBezTo>
                    <a:pt x="4839" y="4962"/>
                    <a:pt x="4942" y="5065"/>
                    <a:pt x="5044" y="5167"/>
                  </a:cubicBezTo>
                  <a:cubicBezTo>
                    <a:pt x="5188" y="5311"/>
                    <a:pt x="5331" y="5455"/>
                    <a:pt x="5475" y="5598"/>
                  </a:cubicBezTo>
                  <a:cubicBezTo>
                    <a:pt x="5393" y="5742"/>
                    <a:pt x="5372" y="5885"/>
                    <a:pt x="5454" y="5967"/>
                  </a:cubicBezTo>
                  <a:cubicBezTo>
                    <a:pt x="5494" y="6007"/>
                    <a:pt x="5547" y="6025"/>
                    <a:pt x="5604" y="6025"/>
                  </a:cubicBezTo>
                  <a:cubicBezTo>
                    <a:pt x="5695" y="6025"/>
                    <a:pt x="5797" y="5981"/>
                    <a:pt x="5885" y="5906"/>
                  </a:cubicBezTo>
                  <a:cubicBezTo>
                    <a:pt x="6029" y="5762"/>
                    <a:pt x="6049" y="5557"/>
                    <a:pt x="5967" y="5455"/>
                  </a:cubicBezTo>
                  <a:cubicBezTo>
                    <a:pt x="5929" y="5426"/>
                    <a:pt x="5878" y="5411"/>
                    <a:pt x="5821" y="5411"/>
                  </a:cubicBezTo>
                  <a:cubicBezTo>
                    <a:pt x="5756" y="5411"/>
                    <a:pt x="5684" y="5431"/>
                    <a:pt x="5618" y="5475"/>
                  </a:cubicBezTo>
                  <a:cubicBezTo>
                    <a:pt x="5372" y="5229"/>
                    <a:pt x="5126" y="4983"/>
                    <a:pt x="4880" y="4757"/>
                  </a:cubicBezTo>
                  <a:cubicBezTo>
                    <a:pt x="5024" y="4614"/>
                    <a:pt x="5147" y="4450"/>
                    <a:pt x="5249" y="4286"/>
                  </a:cubicBezTo>
                  <a:lnTo>
                    <a:pt x="5577" y="4429"/>
                  </a:lnTo>
                  <a:cubicBezTo>
                    <a:pt x="5824" y="4532"/>
                    <a:pt x="6049" y="4614"/>
                    <a:pt x="6295" y="4716"/>
                  </a:cubicBezTo>
                  <a:cubicBezTo>
                    <a:pt x="6306" y="4721"/>
                    <a:pt x="6317" y="4723"/>
                    <a:pt x="6328" y="4723"/>
                  </a:cubicBezTo>
                  <a:cubicBezTo>
                    <a:pt x="6413" y="4723"/>
                    <a:pt x="6466" y="4589"/>
                    <a:pt x="6357" y="4552"/>
                  </a:cubicBezTo>
                  <a:cubicBezTo>
                    <a:pt x="6029" y="4409"/>
                    <a:pt x="5680" y="4265"/>
                    <a:pt x="5352" y="4122"/>
                  </a:cubicBezTo>
                  <a:cubicBezTo>
                    <a:pt x="5434" y="3937"/>
                    <a:pt x="5475" y="3732"/>
                    <a:pt x="5495" y="3527"/>
                  </a:cubicBezTo>
                  <a:lnTo>
                    <a:pt x="6398" y="3527"/>
                  </a:lnTo>
                  <a:cubicBezTo>
                    <a:pt x="6418" y="3691"/>
                    <a:pt x="6521" y="3814"/>
                    <a:pt x="6644" y="3814"/>
                  </a:cubicBezTo>
                  <a:cubicBezTo>
                    <a:pt x="6787" y="3814"/>
                    <a:pt x="6890" y="3650"/>
                    <a:pt x="6890" y="3445"/>
                  </a:cubicBezTo>
                  <a:cubicBezTo>
                    <a:pt x="6890" y="3261"/>
                    <a:pt x="6787" y="3097"/>
                    <a:pt x="6644" y="3097"/>
                  </a:cubicBezTo>
                  <a:cubicBezTo>
                    <a:pt x="6521" y="3097"/>
                    <a:pt x="6439" y="3199"/>
                    <a:pt x="6398" y="3343"/>
                  </a:cubicBezTo>
                  <a:lnTo>
                    <a:pt x="5516" y="3343"/>
                  </a:lnTo>
                  <a:cubicBezTo>
                    <a:pt x="5495" y="3138"/>
                    <a:pt x="5454" y="2933"/>
                    <a:pt x="5393" y="2727"/>
                  </a:cubicBezTo>
                  <a:cubicBezTo>
                    <a:pt x="5475" y="2707"/>
                    <a:pt x="5557" y="2666"/>
                    <a:pt x="5659" y="2625"/>
                  </a:cubicBezTo>
                  <a:cubicBezTo>
                    <a:pt x="5885" y="2522"/>
                    <a:pt x="6131" y="2440"/>
                    <a:pt x="6357" y="2338"/>
                  </a:cubicBezTo>
                  <a:cubicBezTo>
                    <a:pt x="6466" y="2283"/>
                    <a:pt x="6413" y="2147"/>
                    <a:pt x="6328" y="2147"/>
                  </a:cubicBezTo>
                  <a:cubicBezTo>
                    <a:pt x="6317" y="2147"/>
                    <a:pt x="6306" y="2149"/>
                    <a:pt x="6295" y="2153"/>
                  </a:cubicBezTo>
                  <a:cubicBezTo>
                    <a:pt x="5967" y="2297"/>
                    <a:pt x="5639" y="2420"/>
                    <a:pt x="5311" y="2563"/>
                  </a:cubicBezTo>
                  <a:cubicBezTo>
                    <a:pt x="5229" y="2379"/>
                    <a:pt x="5106" y="2194"/>
                    <a:pt x="4983" y="2030"/>
                  </a:cubicBezTo>
                  <a:cubicBezTo>
                    <a:pt x="5044" y="1969"/>
                    <a:pt x="5106" y="1907"/>
                    <a:pt x="5167" y="1846"/>
                  </a:cubicBezTo>
                  <a:cubicBezTo>
                    <a:pt x="5311" y="1702"/>
                    <a:pt x="5454" y="1559"/>
                    <a:pt x="5598" y="1436"/>
                  </a:cubicBezTo>
                  <a:cubicBezTo>
                    <a:pt x="5663" y="1479"/>
                    <a:pt x="5733" y="1505"/>
                    <a:pt x="5798" y="1505"/>
                  </a:cubicBezTo>
                  <a:cubicBezTo>
                    <a:pt x="5855" y="1505"/>
                    <a:pt x="5908" y="1484"/>
                    <a:pt x="5947" y="1436"/>
                  </a:cubicBezTo>
                  <a:cubicBezTo>
                    <a:pt x="6049" y="1354"/>
                    <a:pt x="6029" y="1149"/>
                    <a:pt x="5885" y="1005"/>
                  </a:cubicBezTo>
                  <a:cubicBezTo>
                    <a:pt x="5797" y="930"/>
                    <a:pt x="5695" y="886"/>
                    <a:pt x="5604" y="886"/>
                  </a:cubicBezTo>
                  <a:cubicBezTo>
                    <a:pt x="5547" y="886"/>
                    <a:pt x="5494" y="904"/>
                    <a:pt x="5454" y="944"/>
                  </a:cubicBezTo>
                  <a:cubicBezTo>
                    <a:pt x="5372" y="1026"/>
                    <a:pt x="5372" y="1169"/>
                    <a:pt x="5454" y="1292"/>
                  </a:cubicBezTo>
                  <a:lnTo>
                    <a:pt x="4860" y="1907"/>
                  </a:lnTo>
                  <a:cubicBezTo>
                    <a:pt x="4696" y="1743"/>
                    <a:pt x="4532" y="1620"/>
                    <a:pt x="4347" y="1518"/>
                  </a:cubicBezTo>
                  <a:cubicBezTo>
                    <a:pt x="4368" y="1436"/>
                    <a:pt x="4409" y="1374"/>
                    <a:pt x="4429" y="1313"/>
                  </a:cubicBezTo>
                  <a:cubicBezTo>
                    <a:pt x="4532" y="1067"/>
                    <a:pt x="4614" y="841"/>
                    <a:pt x="4716" y="595"/>
                  </a:cubicBezTo>
                  <a:cubicBezTo>
                    <a:pt x="4756" y="515"/>
                    <a:pt x="4692" y="461"/>
                    <a:pt x="4632" y="461"/>
                  </a:cubicBezTo>
                  <a:cubicBezTo>
                    <a:pt x="4599" y="461"/>
                    <a:pt x="4567" y="477"/>
                    <a:pt x="4552" y="513"/>
                  </a:cubicBezTo>
                  <a:cubicBezTo>
                    <a:pt x="4429" y="821"/>
                    <a:pt x="4306" y="1128"/>
                    <a:pt x="4183" y="1415"/>
                  </a:cubicBezTo>
                  <a:cubicBezTo>
                    <a:pt x="3978" y="1333"/>
                    <a:pt x="3753" y="1272"/>
                    <a:pt x="3548" y="1251"/>
                  </a:cubicBezTo>
                  <a:lnTo>
                    <a:pt x="3548" y="1087"/>
                  </a:lnTo>
                  <a:cubicBezTo>
                    <a:pt x="3548" y="903"/>
                    <a:pt x="3548" y="698"/>
                    <a:pt x="3548" y="493"/>
                  </a:cubicBezTo>
                  <a:cubicBezTo>
                    <a:pt x="3691" y="472"/>
                    <a:pt x="3794" y="369"/>
                    <a:pt x="3794" y="267"/>
                  </a:cubicBezTo>
                  <a:cubicBezTo>
                    <a:pt x="3794" y="123"/>
                    <a:pt x="3630" y="0"/>
                    <a:pt x="344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514100" y="76172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29" y="0"/>
                  </a:moveTo>
                  <a:cubicBezTo>
                    <a:pt x="144" y="0"/>
                    <a:pt x="1" y="349"/>
                    <a:pt x="1" y="533"/>
                  </a:cubicBezTo>
                  <a:cubicBezTo>
                    <a:pt x="1" y="718"/>
                    <a:pt x="144" y="882"/>
                    <a:pt x="329" y="882"/>
                  </a:cubicBezTo>
                  <a:cubicBezTo>
                    <a:pt x="513" y="882"/>
                    <a:pt x="821" y="636"/>
                    <a:pt x="821" y="431"/>
                  </a:cubicBezTo>
                  <a:cubicBezTo>
                    <a:pt x="821" y="246"/>
                    <a:pt x="513" y="0"/>
                    <a:pt x="3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4545375" y="751200"/>
              <a:ext cx="16425" cy="14175"/>
            </a:xfrm>
            <a:custGeom>
              <a:avLst/>
              <a:gdLst/>
              <a:ahLst/>
              <a:cxnLst/>
              <a:rect l="l" t="t" r="r" b="b"/>
              <a:pathLst>
                <a:path w="657" h="567" extrusionOk="0">
                  <a:moveTo>
                    <a:pt x="303" y="1"/>
                  </a:moveTo>
                  <a:cubicBezTo>
                    <a:pt x="274" y="1"/>
                    <a:pt x="248" y="4"/>
                    <a:pt x="226" y="11"/>
                  </a:cubicBezTo>
                  <a:cubicBezTo>
                    <a:pt x="82" y="32"/>
                    <a:pt x="0" y="155"/>
                    <a:pt x="21" y="278"/>
                  </a:cubicBezTo>
                  <a:cubicBezTo>
                    <a:pt x="40" y="413"/>
                    <a:pt x="242" y="567"/>
                    <a:pt x="368" y="567"/>
                  </a:cubicBezTo>
                  <a:cubicBezTo>
                    <a:pt x="376" y="567"/>
                    <a:pt x="383" y="566"/>
                    <a:pt x="390" y="565"/>
                  </a:cubicBezTo>
                  <a:cubicBezTo>
                    <a:pt x="534" y="544"/>
                    <a:pt x="657" y="298"/>
                    <a:pt x="636" y="175"/>
                  </a:cubicBezTo>
                  <a:cubicBezTo>
                    <a:pt x="619" y="74"/>
                    <a:pt x="436" y="1"/>
                    <a:pt x="30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4547425" y="773900"/>
              <a:ext cx="10800" cy="11175"/>
            </a:xfrm>
            <a:custGeom>
              <a:avLst/>
              <a:gdLst/>
              <a:ahLst/>
              <a:cxnLst/>
              <a:rect l="l" t="t" r="r" b="b"/>
              <a:pathLst>
                <a:path w="432" h="447" extrusionOk="0">
                  <a:moveTo>
                    <a:pt x="229" y="0"/>
                  </a:moveTo>
                  <a:cubicBezTo>
                    <a:pt x="214" y="0"/>
                    <a:pt x="199" y="2"/>
                    <a:pt x="185" y="5"/>
                  </a:cubicBezTo>
                  <a:cubicBezTo>
                    <a:pt x="82" y="46"/>
                    <a:pt x="0" y="231"/>
                    <a:pt x="21" y="313"/>
                  </a:cubicBezTo>
                  <a:cubicBezTo>
                    <a:pt x="54" y="380"/>
                    <a:pt x="184" y="447"/>
                    <a:pt x="286" y="447"/>
                  </a:cubicBezTo>
                  <a:cubicBezTo>
                    <a:pt x="309" y="447"/>
                    <a:pt x="330" y="444"/>
                    <a:pt x="349" y="436"/>
                  </a:cubicBezTo>
                  <a:cubicBezTo>
                    <a:pt x="431" y="395"/>
                    <a:pt x="431" y="210"/>
                    <a:pt x="411" y="108"/>
                  </a:cubicBezTo>
                  <a:cubicBezTo>
                    <a:pt x="377" y="40"/>
                    <a:pt x="300" y="0"/>
                    <a:pt x="2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4513600" y="7933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17" y="0"/>
                  </a:moveTo>
                  <a:cubicBezTo>
                    <a:pt x="199" y="0"/>
                    <a:pt x="182" y="2"/>
                    <a:pt x="164" y="6"/>
                  </a:cubicBezTo>
                  <a:cubicBezTo>
                    <a:pt x="82" y="47"/>
                    <a:pt x="0" y="23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390" y="108"/>
                  </a:cubicBezTo>
                  <a:cubicBezTo>
                    <a:pt x="373" y="40"/>
                    <a:pt x="300" y="0"/>
                    <a:pt x="21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4565375" y="76837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49" y="1"/>
                  </a:moveTo>
                  <a:cubicBezTo>
                    <a:pt x="164" y="1"/>
                    <a:pt x="0" y="349"/>
                    <a:pt x="0" y="534"/>
                  </a:cubicBezTo>
                  <a:cubicBezTo>
                    <a:pt x="0" y="719"/>
                    <a:pt x="164" y="883"/>
                    <a:pt x="349" y="883"/>
                  </a:cubicBezTo>
                  <a:cubicBezTo>
                    <a:pt x="533" y="883"/>
                    <a:pt x="820" y="637"/>
                    <a:pt x="820" y="431"/>
                  </a:cubicBezTo>
                  <a:cubicBezTo>
                    <a:pt x="820" y="247"/>
                    <a:pt x="533" y="1"/>
                    <a:pt x="3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4536650" y="791875"/>
              <a:ext cx="16950" cy="14500"/>
            </a:xfrm>
            <a:custGeom>
              <a:avLst/>
              <a:gdLst/>
              <a:ahLst/>
              <a:cxnLst/>
              <a:rect l="l" t="t" r="r" b="b"/>
              <a:pathLst>
                <a:path w="678" h="580" extrusionOk="0">
                  <a:moveTo>
                    <a:pt x="285" y="0"/>
                  </a:moveTo>
                  <a:cubicBezTo>
                    <a:pt x="264" y="0"/>
                    <a:pt x="244" y="2"/>
                    <a:pt x="226" y="4"/>
                  </a:cubicBezTo>
                  <a:cubicBezTo>
                    <a:pt x="103" y="45"/>
                    <a:pt x="1" y="168"/>
                    <a:pt x="42" y="291"/>
                  </a:cubicBezTo>
                  <a:cubicBezTo>
                    <a:pt x="61" y="426"/>
                    <a:pt x="245" y="580"/>
                    <a:pt x="386" y="580"/>
                  </a:cubicBezTo>
                  <a:cubicBezTo>
                    <a:pt x="394" y="580"/>
                    <a:pt x="403" y="579"/>
                    <a:pt x="411" y="578"/>
                  </a:cubicBezTo>
                  <a:cubicBezTo>
                    <a:pt x="534" y="558"/>
                    <a:pt x="678" y="312"/>
                    <a:pt x="657" y="189"/>
                  </a:cubicBezTo>
                  <a:cubicBezTo>
                    <a:pt x="639" y="63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4569975" y="799050"/>
              <a:ext cx="16425" cy="14525"/>
            </a:xfrm>
            <a:custGeom>
              <a:avLst/>
              <a:gdLst/>
              <a:ahLst/>
              <a:cxnLst/>
              <a:rect l="l" t="t" r="r" b="b"/>
              <a:pathLst>
                <a:path w="657" h="581" extrusionOk="0">
                  <a:moveTo>
                    <a:pt x="265" y="0"/>
                  </a:moveTo>
                  <a:cubicBezTo>
                    <a:pt x="244" y="0"/>
                    <a:pt x="224" y="2"/>
                    <a:pt x="206" y="4"/>
                  </a:cubicBezTo>
                  <a:cubicBezTo>
                    <a:pt x="83" y="45"/>
                    <a:pt x="1" y="168"/>
                    <a:pt x="21" y="291"/>
                  </a:cubicBezTo>
                  <a:cubicBezTo>
                    <a:pt x="41" y="427"/>
                    <a:pt x="224" y="580"/>
                    <a:pt x="365" y="580"/>
                  </a:cubicBezTo>
                  <a:cubicBezTo>
                    <a:pt x="374" y="580"/>
                    <a:pt x="382" y="579"/>
                    <a:pt x="390" y="578"/>
                  </a:cubicBezTo>
                  <a:cubicBezTo>
                    <a:pt x="513" y="558"/>
                    <a:pt x="657" y="312"/>
                    <a:pt x="636" y="189"/>
                  </a:cubicBezTo>
                  <a:cubicBezTo>
                    <a:pt x="618" y="63"/>
                    <a:pt x="412" y="0"/>
                    <a:pt x="26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4550000" y="811450"/>
              <a:ext cx="20525" cy="22050"/>
            </a:xfrm>
            <a:custGeom>
              <a:avLst/>
              <a:gdLst/>
              <a:ahLst/>
              <a:cxnLst/>
              <a:rect l="l" t="t" r="r" b="b"/>
              <a:pathLst>
                <a:path w="821" h="882" extrusionOk="0">
                  <a:moveTo>
                    <a:pt x="328" y="0"/>
                  </a:moveTo>
                  <a:cubicBezTo>
                    <a:pt x="144" y="0"/>
                    <a:pt x="0" y="349"/>
                    <a:pt x="0" y="533"/>
                  </a:cubicBezTo>
                  <a:cubicBezTo>
                    <a:pt x="0" y="718"/>
                    <a:pt x="144" y="882"/>
                    <a:pt x="328" y="882"/>
                  </a:cubicBezTo>
                  <a:cubicBezTo>
                    <a:pt x="513" y="882"/>
                    <a:pt x="820" y="615"/>
                    <a:pt x="820" y="431"/>
                  </a:cubicBezTo>
                  <a:cubicBezTo>
                    <a:pt x="820" y="246"/>
                    <a:pt x="513" y="0"/>
                    <a:pt x="3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4526925" y="8138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28" y="1"/>
                  </a:moveTo>
                  <a:cubicBezTo>
                    <a:pt x="214" y="1"/>
                    <a:pt x="199" y="2"/>
                    <a:pt x="185" y="6"/>
                  </a:cubicBezTo>
                  <a:cubicBezTo>
                    <a:pt x="82" y="47"/>
                    <a:pt x="0" y="21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410" y="108"/>
                  </a:cubicBezTo>
                  <a:cubicBezTo>
                    <a:pt x="376" y="40"/>
                    <a:pt x="300" y="1"/>
                    <a:pt x="2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51"/>
          <p:cNvGrpSpPr/>
          <p:nvPr/>
        </p:nvGrpSpPr>
        <p:grpSpPr>
          <a:xfrm>
            <a:off x="992062" y="1258315"/>
            <a:ext cx="348675" cy="348743"/>
            <a:chOff x="4593050" y="887300"/>
            <a:chExt cx="126625" cy="126650"/>
          </a:xfrm>
        </p:grpSpPr>
        <p:sp>
          <p:nvSpPr>
            <p:cNvPr id="1543" name="Google Shape;1543;p51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51"/>
          <p:cNvGrpSpPr/>
          <p:nvPr/>
        </p:nvGrpSpPr>
        <p:grpSpPr>
          <a:xfrm>
            <a:off x="7726432" y="855747"/>
            <a:ext cx="506543" cy="502924"/>
            <a:chOff x="4656600" y="691950"/>
            <a:chExt cx="199450" cy="198025"/>
          </a:xfrm>
        </p:grpSpPr>
        <p:sp>
          <p:nvSpPr>
            <p:cNvPr id="1554" name="Google Shape;1554;p51"/>
            <p:cNvSpPr/>
            <p:nvPr/>
          </p:nvSpPr>
          <p:spPr>
            <a:xfrm>
              <a:off x="4656600" y="691950"/>
              <a:ext cx="199450" cy="198025"/>
            </a:xfrm>
            <a:custGeom>
              <a:avLst/>
              <a:gdLst/>
              <a:ahLst/>
              <a:cxnLst/>
              <a:rect l="l" t="t" r="r" b="b"/>
              <a:pathLst>
                <a:path w="7978" h="7921" extrusionOk="0">
                  <a:moveTo>
                    <a:pt x="4434" y="0"/>
                  </a:moveTo>
                  <a:cubicBezTo>
                    <a:pt x="4232" y="0"/>
                    <a:pt x="4059" y="99"/>
                    <a:pt x="4040" y="249"/>
                  </a:cubicBezTo>
                  <a:cubicBezTo>
                    <a:pt x="4020" y="372"/>
                    <a:pt x="4143" y="515"/>
                    <a:pt x="4307" y="556"/>
                  </a:cubicBezTo>
                  <a:cubicBezTo>
                    <a:pt x="4266" y="843"/>
                    <a:pt x="4225" y="1130"/>
                    <a:pt x="4204" y="1397"/>
                  </a:cubicBezTo>
                  <a:cubicBezTo>
                    <a:pt x="4138" y="1392"/>
                    <a:pt x="4071" y="1389"/>
                    <a:pt x="4005" y="1389"/>
                  </a:cubicBezTo>
                  <a:cubicBezTo>
                    <a:pt x="3806" y="1389"/>
                    <a:pt x="3610" y="1412"/>
                    <a:pt x="3425" y="1459"/>
                  </a:cubicBezTo>
                  <a:cubicBezTo>
                    <a:pt x="3405" y="1418"/>
                    <a:pt x="3384" y="1356"/>
                    <a:pt x="3384" y="1295"/>
                  </a:cubicBezTo>
                  <a:cubicBezTo>
                    <a:pt x="3302" y="1007"/>
                    <a:pt x="3220" y="720"/>
                    <a:pt x="3138" y="454"/>
                  </a:cubicBezTo>
                  <a:cubicBezTo>
                    <a:pt x="3121" y="395"/>
                    <a:pt x="3077" y="371"/>
                    <a:pt x="3034" y="371"/>
                  </a:cubicBezTo>
                  <a:cubicBezTo>
                    <a:pt x="2971" y="371"/>
                    <a:pt x="2909" y="422"/>
                    <a:pt x="2933" y="495"/>
                  </a:cubicBezTo>
                  <a:cubicBezTo>
                    <a:pt x="3015" y="843"/>
                    <a:pt x="3118" y="1192"/>
                    <a:pt x="3220" y="1541"/>
                  </a:cubicBezTo>
                  <a:cubicBezTo>
                    <a:pt x="2974" y="1623"/>
                    <a:pt x="2749" y="1766"/>
                    <a:pt x="2564" y="1930"/>
                  </a:cubicBezTo>
                  <a:cubicBezTo>
                    <a:pt x="2502" y="1869"/>
                    <a:pt x="2461" y="1787"/>
                    <a:pt x="2420" y="1725"/>
                  </a:cubicBezTo>
                  <a:cubicBezTo>
                    <a:pt x="2277" y="1561"/>
                    <a:pt x="2133" y="1377"/>
                    <a:pt x="1990" y="1192"/>
                  </a:cubicBezTo>
                  <a:cubicBezTo>
                    <a:pt x="2092" y="1048"/>
                    <a:pt x="2133" y="905"/>
                    <a:pt x="2051" y="782"/>
                  </a:cubicBezTo>
                  <a:cubicBezTo>
                    <a:pt x="2004" y="726"/>
                    <a:pt x="1931" y="699"/>
                    <a:pt x="1849" y="699"/>
                  </a:cubicBezTo>
                  <a:cubicBezTo>
                    <a:pt x="1751" y="699"/>
                    <a:pt x="1639" y="736"/>
                    <a:pt x="1539" y="802"/>
                  </a:cubicBezTo>
                  <a:cubicBezTo>
                    <a:pt x="1375" y="946"/>
                    <a:pt x="1293" y="1172"/>
                    <a:pt x="1395" y="1295"/>
                  </a:cubicBezTo>
                  <a:cubicBezTo>
                    <a:pt x="1440" y="1351"/>
                    <a:pt x="1516" y="1382"/>
                    <a:pt x="1603" y="1382"/>
                  </a:cubicBezTo>
                  <a:cubicBezTo>
                    <a:pt x="1674" y="1382"/>
                    <a:pt x="1752" y="1361"/>
                    <a:pt x="1826" y="1315"/>
                  </a:cubicBezTo>
                  <a:cubicBezTo>
                    <a:pt x="2010" y="1582"/>
                    <a:pt x="2195" y="1828"/>
                    <a:pt x="2400" y="2074"/>
                  </a:cubicBezTo>
                  <a:cubicBezTo>
                    <a:pt x="2215" y="2238"/>
                    <a:pt x="2072" y="2443"/>
                    <a:pt x="1949" y="2648"/>
                  </a:cubicBezTo>
                  <a:lnTo>
                    <a:pt x="1682" y="2504"/>
                  </a:lnTo>
                  <a:lnTo>
                    <a:pt x="924" y="2074"/>
                  </a:lnTo>
                  <a:cubicBezTo>
                    <a:pt x="904" y="2060"/>
                    <a:pt x="884" y="2055"/>
                    <a:pt x="865" y="2055"/>
                  </a:cubicBezTo>
                  <a:cubicBezTo>
                    <a:pt x="767" y="2055"/>
                    <a:pt x="698" y="2207"/>
                    <a:pt x="801" y="2258"/>
                  </a:cubicBezTo>
                  <a:cubicBezTo>
                    <a:pt x="1149" y="2463"/>
                    <a:pt x="1498" y="2648"/>
                    <a:pt x="1846" y="2853"/>
                  </a:cubicBezTo>
                  <a:cubicBezTo>
                    <a:pt x="1744" y="3058"/>
                    <a:pt x="1682" y="3304"/>
                    <a:pt x="1641" y="3530"/>
                  </a:cubicBezTo>
                  <a:cubicBezTo>
                    <a:pt x="1539" y="3530"/>
                    <a:pt x="1416" y="3509"/>
                    <a:pt x="1313" y="3488"/>
                  </a:cubicBezTo>
                  <a:cubicBezTo>
                    <a:pt x="1088" y="3468"/>
                    <a:pt x="842" y="3427"/>
                    <a:pt x="616" y="3406"/>
                  </a:cubicBezTo>
                  <a:cubicBezTo>
                    <a:pt x="596" y="3242"/>
                    <a:pt x="514" y="3099"/>
                    <a:pt x="370" y="3078"/>
                  </a:cubicBezTo>
                  <a:cubicBezTo>
                    <a:pt x="363" y="3077"/>
                    <a:pt x="355" y="3077"/>
                    <a:pt x="348" y="3077"/>
                  </a:cubicBezTo>
                  <a:cubicBezTo>
                    <a:pt x="210" y="3077"/>
                    <a:pt x="61" y="3254"/>
                    <a:pt x="42" y="3468"/>
                  </a:cubicBezTo>
                  <a:cubicBezTo>
                    <a:pt x="1" y="3673"/>
                    <a:pt x="103" y="3878"/>
                    <a:pt x="267" y="3899"/>
                  </a:cubicBezTo>
                  <a:cubicBezTo>
                    <a:pt x="278" y="3900"/>
                    <a:pt x="289" y="3901"/>
                    <a:pt x="299" y="3901"/>
                  </a:cubicBezTo>
                  <a:cubicBezTo>
                    <a:pt x="432" y="3901"/>
                    <a:pt x="558" y="3784"/>
                    <a:pt x="596" y="3632"/>
                  </a:cubicBezTo>
                  <a:cubicBezTo>
                    <a:pt x="944" y="3673"/>
                    <a:pt x="1272" y="3714"/>
                    <a:pt x="1621" y="3755"/>
                  </a:cubicBezTo>
                  <a:cubicBezTo>
                    <a:pt x="1600" y="4001"/>
                    <a:pt x="1641" y="4227"/>
                    <a:pt x="1703" y="4452"/>
                  </a:cubicBezTo>
                  <a:cubicBezTo>
                    <a:pt x="1580" y="4493"/>
                    <a:pt x="1457" y="4514"/>
                    <a:pt x="1354" y="4555"/>
                  </a:cubicBezTo>
                  <a:cubicBezTo>
                    <a:pt x="1067" y="4637"/>
                    <a:pt x="780" y="4719"/>
                    <a:pt x="493" y="4801"/>
                  </a:cubicBezTo>
                  <a:cubicBezTo>
                    <a:pt x="361" y="4820"/>
                    <a:pt x="402" y="5011"/>
                    <a:pt x="521" y="5011"/>
                  </a:cubicBezTo>
                  <a:cubicBezTo>
                    <a:pt x="531" y="5011"/>
                    <a:pt x="543" y="5009"/>
                    <a:pt x="555" y="5006"/>
                  </a:cubicBezTo>
                  <a:cubicBezTo>
                    <a:pt x="944" y="4883"/>
                    <a:pt x="1354" y="4780"/>
                    <a:pt x="1764" y="4678"/>
                  </a:cubicBezTo>
                  <a:cubicBezTo>
                    <a:pt x="1846" y="4883"/>
                    <a:pt x="1949" y="5088"/>
                    <a:pt x="2092" y="5272"/>
                  </a:cubicBezTo>
                  <a:lnTo>
                    <a:pt x="1785" y="5518"/>
                  </a:lnTo>
                  <a:cubicBezTo>
                    <a:pt x="1600" y="5662"/>
                    <a:pt x="1395" y="5805"/>
                    <a:pt x="1211" y="5949"/>
                  </a:cubicBezTo>
                  <a:cubicBezTo>
                    <a:pt x="1133" y="5884"/>
                    <a:pt x="1039" y="5844"/>
                    <a:pt x="954" y="5844"/>
                  </a:cubicBezTo>
                  <a:cubicBezTo>
                    <a:pt x="905" y="5844"/>
                    <a:pt x="859" y="5857"/>
                    <a:pt x="821" y="5887"/>
                  </a:cubicBezTo>
                  <a:cubicBezTo>
                    <a:pt x="698" y="5990"/>
                    <a:pt x="698" y="6216"/>
                    <a:pt x="842" y="6400"/>
                  </a:cubicBezTo>
                  <a:cubicBezTo>
                    <a:pt x="938" y="6525"/>
                    <a:pt x="1063" y="6593"/>
                    <a:pt x="1172" y="6593"/>
                  </a:cubicBezTo>
                  <a:cubicBezTo>
                    <a:pt x="1224" y="6593"/>
                    <a:pt x="1273" y="6577"/>
                    <a:pt x="1313" y="6544"/>
                  </a:cubicBezTo>
                  <a:cubicBezTo>
                    <a:pt x="1436" y="6462"/>
                    <a:pt x="1436" y="6277"/>
                    <a:pt x="1354" y="6134"/>
                  </a:cubicBezTo>
                  <a:cubicBezTo>
                    <a:pt x="1641" y="5887"/>
                    <a:pt x="1949" y="5662"/>
                    <a:pt x="2236" y="5436"/>
                  </a:cubicBezTo>
                  <a:cubicBezTo>
                    <a:pt x="2400" y="5600"/>
                    <a:pt x="2584" y="5744"/>
                    <a:pt x="2769" y="5846"/>
                  </a:cubicBezTo>
                  <a:cubicBezTo>
                    <a:pt x="2708" y="5990"/>
                    <a:pt x="2625" y="6113"/>
                    <a:pt x="2543" y="6236"/>
                  </a:cubicBezTo>
                  <a:lnTo>
                    <a:pt x="2113" y="7015"/>
                  </a:lnTo>
                  <a:cubicBezTo>
                    <a:pt x="2071" y="7099"/>
                    <a:pt x="2143" y="7173"/>
                    <a:pt x="2213" y="7173"/>
                  </a:cubicBezTo>
                  <a:cubicBezTo>
                    <a:pt x="2246" y="7173"/>
                    <a:pt x="2278" y="7157"/>
                    <a:pt x="2297" y="7118"/>
                  </a:cubicBezTo>
                  <a:cubicBezTo>
                    <a:pt x="2523" y="6728"/>
                    <a:pt x="2749" y="6339"/>
                    <a:pt x="2974" y="5949"/>
                  </a:cubicBezTo>
                  <a:cubicBezTo>
                    <a:pt x="3159" y="6031"/>
                    <a:pt x="3384" y="6093"/>
                    <a:pt x="3610" y="6134"/>
                  </a:cubicBezTo>
                  <a:cubicBezTo>
                    <a:pt x="3589" y="6298"/>
                    <a:pt x="3569" y="6462"/>
                    <a:pt x="3548" y="6626"/>
                  </a:cubicBezTo>
                  <a:cubicBezTo>
                    <a:pt x="3507" y="6851"/>
                    <a:pt x="3487" y="7097"/>
                    <a:pt x="3446" y="7323"/>
                  </a:cubicBezTo>
                  <a:cubicBezTo>
                    <a:pt x="3282" y="7343"/>
                    <a:pt x="3138" y="7425"/>
                    <a:pt x="3118" y="7569"/>
                  </a:cubicBezTo>
                  <a:cubicBezTo>
                    <a:pt x="3097" y="7733"/>
                    <a:pt x="3261" y="7876"/>
                    <a:pt x="3487" y="7917"/>
                  </a:cubicBezTo>
                  <a:cubicBezTo>
                    <a:pt x="3506" y="7919"/>
                    <a:pt x="3525" y="7920"/>
                    <a:pt x="3544" y="7920"/>
                  </a:cubicBezTo>
                  <a:cubicBezTo>
                    <a:pt x="3746" y="7920"/>
                    <a:pt x="3919" y="7821"/>
                    <a:pt x="3938" y="7671"/>
                  </a:cubicBezTo>
                  <a:cubicBezTo>
                    <a:pt x="3958" y="7528"/>
                    <a:pt x="3835" y="7405"/>
                    <a:pt x="3671" y="7343"/>
                  </a:cubicBezTo>
                  <a:cubicBezTo>
                    <a:pt x="3712" y="6954"/>
                    <a:pt x="3774" y="6544"/>
                    <a:pt x="3815" y="6154"/>
                  </a:cubicBezTo>
                  <a:cubicBezTo>
                    <a:pt x="4040" y="6154"/>
                    <a:pt x="4245" y="6134"/>
                    <a:pt x="4471" y="6093"/>
                  </a:cubicBezTo>
                  <a:cubicBezTo>
                    <a:pt x="4512" y="6257"/>
                    <a:pt x="4553" y="6421"/>
                    <a:pt x="4594" y="6585"/>
                  </a:cubicBezTo>
                  <a:cubicBezTo>
                    <a:pt x="4676" y="6872"/>
                    <a:pt x="4758" y="7159"/>
                    <a:pt x="4840" y="7446"/>
                  </a:cubicBezTo>
                  <a:cubicBezTo>
                    <a:pt x="4857" y="7496"/>
                    <a:pt x="4900" y="7519"/>
                    <a:pt x="4944" y="7519"/>
                  </a:cubicBezTo>
                  <a:cubicBezTo>
                    <a:pt x="5007" y="7519"/>
                    <a:pt x="5069" y="7470"/>
                    <a:pt x="5045" y="7384"/>
                  </a:cubicBezTo>
                  <a:cubicBezTo>
                    <a:pt x="4922" y="6933"/>
                    <a:pt x="4799" y="6482"/>
                    <a:pt x="4676" y="6031"/>
                  </a:cubicBezTo>
                  <a:cubicBezTo>
                    <a:pt x="4881" y="5970"/>
                    <a:pt x="5086" y="5887"/>
                    <a:pt x="5271" y="5764"/>
                  </a:cubicBezTo>
                  <a:cubicBezTo>
                    <a:pt x="5373" y="5887"/>
                    <a:pt x="5455" y="6031"/>
                    <a:pt x="5558" y="6154"/>
                  </a:cubicBezTo>
                  <a:cubicBezTo>
                    <a:pt x="5701" y="6339"/>
                    <a:pt x="5845" y="6523"/>
                    <a:pt x="5988" y="6708"/>
                  </a:cubicBezTo>
                  <a:cubicBezTo>
                    <a:pt x="5886" y="6851"/>
                    <a:pt x="5845" y="7015"/>
                    <a:pt x="5927" y="7118"/>
                  </a:cubicBezTo>
                  <a:cubicBezTo>
                    <a:pt x="5974" y="7184"/>
                    <a:pt x="6048" y="7216"/>
                    <a:pt x="6133" y="7216"/>
                  </a:cubicBezTo>
                  <a:cubicBezTo>
                    <a:pt x="6230" y="7216"/>
                    <a:pt x="6340" y="7174"/>
                    <a:pt x="6439" y="7097"/>
                  </a:cubicBezTo>
                  <a:cubicBezTo>
                    <a:pt x="6603" y="6974"/>
                    <a:pt x="6665" y="6749"/>
                    <a:pt x="6583" y="6626"/>
                  </a:cubicBezTo>
                  <a:cubicBezTo>
                    <a:pt x="6535" y="6566"/>
                    <a:pt x="6459" y="6534"/>
                    <a:pt x="6372" y="6534"/>
                  </a:cubicBezTo>
                  <a:cubicBezTo>
                    <a:pt x="6310" y="6534"/>
                    <a:pt x="6241" y="6550"/>
                    <a:pt x="6173" y="6585"/>
                  </a:cubicBezTo>
                  <a:cubicBezTo>
                    <a:pt x="5927" y="6277"/>
                    <a:pt x="5681" y="5949"/>
                    <a:pt x="5455" y="5641"/>
                  </a:cubicBezTo>
                  <a:cubicBezTo>
                    <a:pt x="5640" y="5518"/>
                    <a:pt x="5804" y="5354"/>
                    <a:pt x="5927" y="5170"/>
                  </a:cubicBezTo>
                  <a:cubicBezTo>
                    <a:pt x="6050" y="5252"/>
                    <a:pt x="6173" y="5313"/>
                    <a:pt x="6296" y="5375"/>
                  </a:cubicBezTo>
                  <a:lnTo>
                    <a:pt x="7054" y="5826"/>
                  </a:lnTo>
                  <a:cubicBezTo>
                    <a:pt x="7072" y="5835"/>
                    <a:pt x="7089" y="5838"/>
                    <a:pt x="7105" y="5838"/>
                  </a:cubicBezTo>
                  <a:cubicBezTo>
                    <a:pt x="7207" y="5838"/>
                    <a:pt x="7283" y="5692"/>
                    <a:pt x="7177" y="5621"/>
                  </a:cubicBezTo>
                  <a:cubicBezTo>
                    <a:pt x="6808" y="5416"/>
                    <a:pt x="6439" y="5211"/>
                    <a:pt x="6070" y="5006"/>
                  </a:cubicBezTo>
                  <a:cubicBezTo>
                    <a:pt x="6193" y="4801"/>
                    <a:pt x="6275" y="4575"/>
                    <a:pt x="6337" y="4350"/>
                  </a:cubicBezTo>
                  <a:cubicBezTo>
                    <a:pt x="6439" y="4370"/>
                    <a:pt x="6562" y="4370"/>
                    <a:pt x="6665" y="4391"/>
                  </a:cubicBezTo>
                  <a:lnTo>
                    <a:pt x="7362" y="4473"/>
                  </a:lnTo>
                  <a:cubicBezTo>
                    <a:pt x="7362" y="4657"/>
                    <a:pt x="7465" y="4801"/>
                    <a:pt x="7588" y="4821"/>
                  </a:cubicBezTo>
                  <a:cubicBezTo>
                    <a:pt x="7597" y="4822"/>
                    <a:pt x="7606" y="4823"/>
                    <a:pt x="7615" y="4823"/>
                  </a:cubicBezTo>
                  <a:cubicBezTo>
                    <a:pt x="7770" y="4823"/>
                    <a:pt x="7917" y="4665"/>
                    <a:pt x="7936" y="4452"/>
                  </a:cubicBezTo>
                  <a:cubicBezTo>
                    <a:pt x="7977" y="4227"/>
                    <a:pt x="7854" y="4042"/>
                    <a:pt x="7690" y="4022"/>
                  </a:cubicBezTo>
                  <a:cubicBezTo>
                    <a:pt x="7680" y="4020"/>
                    <a:pt x="7669" y="4019"/>
                    <a:pt x="7659" y="4019"/>
                  </a:cubicBezTo>
                  <a:cubicBezTo>
                    <a:pt x="7547" y="4019"/>
                    <a:pt x="7439" y="4118"/>
                    <a:pt x="7383" y="4268"/>
                  </a:cubicBezTo>
                  <a:cubicBezTo>
                    <a:pt x="7054" y="4227"/>
                    <a:pt x="6706" y="4186"/>
                    <a:pt x="6357" y="4124"/>
                  </a:cubicBezTo>
                  <a:cubicBezTo>
                    <a:pt x="6398" y="3899"/>
                    <a:pt x="6378" y="3653"/>
                    <a:pt x="6316" y="3406"/>
                  </a:cubicBezTo>
                  <a:cubicBezTo>
                    <a:pt x="6419" y="3386"/>
                    <a:pt x="6521" y="3365"/>
                    <a:pt x="6624" y="3324"/>
                  </a:cubicBezTo>
                  <a:cubicBezTo>
                    <a:pt x="6911" y="3242"/>
                    <a:pt x="7198" y="3181"/>
                    <a:pt x="7485" y="3099"/>
                  </a:cubicBezTo>
                  <a:cubicBezTo>
                    <a:pt x="7622" y="3060"/>
                    <a:pt x="7572" y="2872"/>
                    <a:pt x="7443" y="2872"/>
                  </a:cubicBezTo>
                  <a:cubicBezTo>
                    <a:pt x="7437" y="2872"/>
                    <a:pt x="7430" y="2872"/>
                    <a:pt x="7424" y="2873"/>
                  </a:cubicBezTo>
                  <a:cubicBezTo>
                    <a:pt x="7034" y="2996"/>
                    <a:pt x="6644" y="3099"/>
                    <a:pt x="6255" y="3201"/>
                  </a:cubicBezTo>
                  <a:cubicBezTo>
                    <a:pt x="6193" y="2976"/>
                    <a:pt x="6091" y="2771"/>
                    <a:pt x="5947" y="2566"/>
                  </a:cubicBezTo>
                  <a:cubicBezTo>
                    <a:pt x="6029" y="2504"/>
                    <a:pt x="6111" y="2443"/>
                    <a:pt x="6193" y="2361"/>
                  </a:cubicBezTo>
                  <a:cubicBezTo>
                    <a:pt x="6378" y="2238"/>
                    <a:pt x="6562" y="2094"/>
                    <a:pt x="6747" y="1951"/>
                  </a:cubicBezTo>
                  <a:cubicBezTo>
                    <a:pt x="6822" y="2026"/>
                    <a:pt x="6920" y="2070"/>
                    <a:pt x="7008" y="2070"/>
                  </a:cubicBezTo>
                  <a:cubicBezTo>
                    <a:pt x="7065" y="2070"/>
                    <a:pt x="7117" y="2052"/>
                    <a:pt x="7157" y="2012"/>
                  </a:cubicBezTo>
                  <a:cubicBezTo>
                    <a:pt x="7280" y="1930"/>
                    <a:pt x="7280" y="1705"/>
                    <a:pt x="7136" y="1520"/>
                  </a:cubicBezTo>
                  <a:cubicBezTo>
                    <a:pt x="7040" y="1396"/>
                    <a:pt x="6915" y="1327"/>
                    <a:pt x="6800" y="1327"/>
                  </a:cubicBezTo>
                  <a:cubicBezTo>
                    <a:pt x="6744" y="1327"/>
                    <a:pt x="6691" y="1343"/>
                    <a:pt x="6644" y="1377"/>
                  </a:cubicBezTo>
                  <a:cubicBezTo>
                    <a:pt x="6542" y="1459"/>
                    <a:pt x="6542" y="1623"/>
                    <a:pt x="6603" y="1766"/>
                  </a:cubicBezTo>
                  <a:cubicBezTo>
                    <a:pt x="6357" y="1971"/>
                    <a:pt x="6091" y="2176"/>
                    <a:pt x="5824" y="2381"/>
                  </a:cubicBezTo>
                  <a:cubicBezTo>
                    <a:pt x="5681" y="2176"/>
                    <a:pt x="5496" y="2012"/>
                    <a:pt x="5291" y="1869"/>
                  </a:cubicBezTo>
                  <a:cubicBezTo>
                    <a:pt x="5332" y="1787"/>
                    <a:pt x="5373" y="1705"/>
                    <a:pt x="5435" y="1643"/>
                  </a:cubicBezTo>
                  <a:lnTo>
                    <a:pt x="5865" y="864"/>
                  </a:lnTo>
                  <a:cubicBezTo>
                    <a:pt x="5907" y="780"/>
                    <a:pt x="5835" y="706"/>
                    <a:pt x="5765" y="706"/>
                  </a:cubicBezTo>
                  <a:cubicBezTo>
                    <a:pt x="5732" y="706"/>
                    <a:pt x="5700" y="722"/>
                    <a:pt x="5681" y="761"/>
                  </a:cubicBezTo>
                  <a:cubicBezTo>
                    <a:pt x="5496" y="1089"/>
                    <a:pt x="5312" y="1418"/>
                    <a:pt x="5127" y="1746"/>
                  </a:cubicBezTo>
                  <a:cubicBezTo>
                    <a:pt x="4901" y="1602"/>
                    <a:pt x="4655" y="1500"/>
                    <a:pt x="4409" y="1438"/>
                  </a:cubicBezTo>
                  <a:cubicBezTo>
                    <a:pt x="4430" y="1377"/>
                    <a:pt x="4430" y="1315"/>
                    <a:pt x="4430" y="1274"/>
                  </a:cubicBezTo>
                  <a:lnTo>
                    <a:pt x="4532" y="597"/>
                  </a:lnTo>
                  <a:cubicBezTo>
                    <a:pt x="4696" y="577"/>
                    <a:pt x="4840" y="474"/>
                    <a:pt x="4860" y="351"/>
                  </a:cubicBezTo>
                  <a:cubicBezTo>
                    <a:pt x="4881" y="187"/>
                    <a:pt x="4717" y="23"/>
                    <a:pt x="4491" y="3"/>
                  </a:cubicBezTo>
                  <a:cubicBezTo>
                    <a:pt x="4472" y="1"/>
                    <a:pt x="4453" y="0"/>
                    <a:pt x="443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717600" y="747350"/>
              <a:ext cx="25150" cy="25200"/>
            </a:xfrm>
            <a:custGeom>
              <a:avLst/>
              <a:gdLst/>
              <a:ahLst/>
              <a:cxnLst/>
              <a:rect l="l" t="t" r="r" b="b"/>
              <a:pathLst>
                <a:path w="1006" h="1008" extrusionOk="0">
                  <a:moveTo>
                    <a:pt x="475" y="0"/>
                  </a:moveTo>
                  <a:cubicBezTo>
                    <a:pt x="256" y="0"/>
                    <a:pt x="41" y="356"/>
                    <a:pt x="21" y="575"/>
                  </a:cubicBezTo>
                  <a:cubicBezTo>
                    <a:pt x="1" y="780"/>
                    <a:pt x="144" y="965"/>
                    <a:pt x="370" y="1006"/>
                  </a:cubicBezTo>
                  <a:cubicBezTo>
                    <a:pt x="378" y="1007"/>
                    <a:pt x="386" y="1007"/>
                    <a:pt x="395" y="1007"/>
                  </a:cubicBezTo>
                  <a:cubicBezTo>
                    <a:pt x="604" y="1007"/>
                    <a:pt x="945" y="772"/>
                    <a:pt x="965" y="575"/>
                  </a:cubicBezTo>
                  <a:cubicBezTo>
                    <a:pt x="1006" y="350"/>
                    <a:pt x="698" y="22"/>
                    <a:pt x="493" y="1"/>
                  </a:cubicBezTo>
                  <a:cubicBezTo>
                    <a:pt x="487" y="1"/>
                    <a:pt x="481" y="0"/>
                    <a:pt x="4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4757075" y="739175"/>
              <a:ext cx="18475" cy="16975"/>
            </a:xfrm>
            <a:custGeom>
              <a:avLst/>
              <a:gdLst/>
              <a:ahLst/>
              <a:cxnLst/>
              <a:rect l="l" t="t" r="r" b="b"/>
              <a:pathLst>
                <a:path w="739" h="679" extrusionOk="0">
                  <a:moveTo>
                    <a:pt x="267" y="0"/>
                  </a:moveTo>
                  <a:cubicBezTo>
                    <a:pt x="103" y="21"/>
                    <a:pt x="1" y="144"/>
                    <a:pt x="1" y="308"/>
                  </a:cubicBezTo>
                  <a:cubicBezTo>
                    <a:pt x="1" y="465"/>
                    <a:pt x="207" y="678"/>
                    <a:pt x="369" y="678"/>
                  </a:cubicBezTo>
                  <a:cubicBezTo>
                    <a:pt x="376" y="678"/>
                    <a:pt x="383" y="678"/>
                    <a:pt x="390" y="677"/>
                  </a:cubicBezTo>
                  <a:cubicBezTo>
                    <a:pt x="534" y="677"/>
                    <a:pt x="739" y="431"/>
                    <a:pt x="718" y="267"/>
                  </a:cubicBezTo>
                  <a:cubicBezTo>
                    <a:pt x="718" y="103"/>
                    <a:pt x="431" y="0"/>
                    <a:pt x="26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4755550" y="765725"/>
              <a:ext cx="12825" cy="13000"/>
            </a:xfrm>
            <a:custGeom>
              <a:avLst/>
              <a:gdLst/>
              <a:ahLst/>
              <a:cxnLst/>
              <a:rect l="l" t="t" r="r" b="b"/>
              <a:pathLst>
                <a:path w="513" h="520" extrusionOk="0">
                  <a:moveTo>
                    <a:pt x="286" y="0"/>
                  </a:moveTo>
                  <a:cubicBezTo>
                    <a:pt x="273" y="0"/>
                    <a:pt x="260" y="2"/>
                    <a:pt x="246" y="4"/>
                  </a:cubicBezTo>
                  <a:cubicBezTo>
                    <a:pt x="144" y="25"/>
                    <a:pt x="0" y="209"/>
                    <a:pt x="21" y="332"/>
                  </a:cubicBezTo>
                  <a:cubicBezTo>
                    <a:pt x="58" y="426"/>
                    <a:pt x="232" y="520"/>
                    <a:pt x="340" y="520"/>
                  </a:cubicBezTo>
                  <a:cubicBezTo>
                    <a:pt x="351" y="520"/>
                    <a:pt x="360" y="519"/>
                    <a:pt x="369" y="517"/>
                  </a:cubicBezTo>
                  <a:cubicBezTo>
                    <a:pt x="472" y="476"/>
                    <a:pt x="513" y="250"/>
                    <a:pt x="492" y="148"/>
                  </a:cubicBezTo>
                  <a:cubicBezTo>
                    <a:pt x="457" y="59"/>
                    <a:pt x="374" y="0"/>
                    <a:pt x="2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4714025" y="783150"/>
              <a:ext cx="12850" cy="13000"/>
            </a:xfrm>
            <a:custGeom>
              <a:avLst/>
              <a:gdLst/>
              <a:ahLst/>
              <a:cxnLst/>
              <a:rect l="l" t="t" r="r" b="b"/>
              <a:pathLst>
                <a:path w="514" h="520" extrusionOk="0">
                  <a:moveTo>
                    <a:pt x="286" y="1"/>
                  </a:moveTo>
                  <a:cubicBezTo>
                    <a:pt x="273" y="1"/>
                    <a:pt x="260" y="2"/>
                    <a:pt x="246" y="5"/>
                  </a:cubicBezTo>
                  <a:cubicBezTo>
                    <a:pt x="123" y="25"/>
                    <a:pt x="0" y="210"/>
                    <a:pt x="21" y="312"/>
                  </a:cubicBezTo>
                  <a:cubicBezTo>
                    <a:pt x="40" y="424"/>
                    <a:pt x="212" y="520"/>
                    <a:pt x="336" y="520"/>
                  </a:cubicBezTo>
                  <a:cubicBezTo>
                    <a:pt x="348" y="520"/>
                    <a:pt x="359" y="519"/>
                    <a:pt x="370" y="517"/>
                  </a:cubicBezTo>
                  <a:cubicBezTo>
                    <a:pt x="472" y="476"/>
                    <a:pt x="513" y="251"/>
                    <a:pt x="472" y="148"/>
                  </a:cubicBezTo>
                  <a:cubicBezTo>
                    <a:pt x="454" y="59"/>
                    <a:pt x="374" y="1"/>
                    <a:pt x="2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4775525" y="762225"/>
              <a:ext cx="25150" cy="25275"/>
            </a:xfrm>
            <a:custGeom>
              <a:avLst/>
              <a:gdLst/>
              <a:ahLst/>
              <a:cxnLst/>
              <a:rect l="l" t="t" r="r" b="b"/>
              <a:pathLst>
                <a:path w="1006" h="1011" extrusionOk="0">
                  <a:moveTo>
                    <a:pt x="477" y="0"/>
                  </a:moveTo>
                  <a:cubicBezTo>
                    <a:pt x="277" y="0"/>
                    <a:pt x="61" y="375"/>
                    <a:pt x="21" y="575"/>
                  </a:cubicBezTo>
                  <a:cubicBezTo>
                    <a:pt x="1" y="780"/>
                    <a:pt x="144" y="985"/>
                    <a:pt x="370" y="1006"/>
                  </a:cubicBezTo>
                  <a:cubicBezTo>
                    <a:pt x="385" y="1009"/>
                    <a:pt x="401" y="1010"/>
                    <a:pt x="418" y="1010"/>
                  </a:cubicBezTo>
                  <a:cubicBezTo>
                    <a:pt x="628" y="1010"/>
                    <a:pt x="946" y="784"/>
                    <a:pt x="965" y="575"/>
                  </a:cubicBezTo>
                  <a:cubicBezTo>
                    <a:pt x="1006" y="370"/>
                    <a:pt x="698" y="42"/>
                    <a:pt x="493" y="1"/>
                  </a:cubicBezTo>
                  <a:cubicBezTo>
                    <a:pt x="488" y="0"/>
                    <a:pt x="483" y="0"/>
                    <a:pt x="4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4741200" y="784800"/>
              <a:ext cx="18975" cy="16950"/>
            </a:xfrm>
            <a:custGeom>
              <a:avLst/>
              <a:gdLst/>
              <a:ahLst/>
              <a:cxnLst/>
              <a:rect l="l" t="t" r="r" b="b"/>
              <a:pathLst>
                <a:path w="759" h="678" extrusionOk="0">
                  <a:moveTo>
                    <a:pt x="287" y="0"/>
                  </a:moveTo>
                  <a:cubicBezTo>
                    <a:pt x="123" y="21"/>
                    <a:pt x="0" y="144"/>
                    <a:pt x="21" y="308"/>
                  </a:cubicBezTo>
                  <a:cubicBezTo>
                    <a:pt x="21" y="445"/>
                    <a:pt x="229" y="678"/>
                    <a:pt x="372" y="678"/>
                  </a:cubicBezTo>
                  <a:cubicBezTo>
                    <a:pt x="378" y="678"/>
                    <a:pt x="384" y="677"/>
                    <a:pt x="390" y="677"/>
                  </a:cubicBezTo>
                  <a:cubicBezTo>
                    <a:pt x="554" y="677"/>
                    <a:pt x="759" y="431"/>
                    <a:pt x="738" y="267"/>
                  </a:cubicBezTo>
                  <a:cubicBezTo>
                    <a:pt x="738" y="103"/>
                    <a:pt x="431" y="0"/>
                    <a:pt x="28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4778100" y="798050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05" y="1"/>
                  </a:moveTo>
                  <a:cubicBezTo>
                    <a:pt x="292" y="1"/>
                    <a:pt x="279" y="2"/>
                    <a:pt x="267" y="3"/>
                  </a:cubicBezTo>
                  <a:cubicBezTo>
                    <a:pt x="103" y="3"/>
                    <a:pt x="0" y="147"/>
                    <a:pt x="0" y="290"/>
                  </a:cubicBezTo>
                  <a:cubicBezTo>
                    <a:pt x="0" y="447"/>
                    <a:pt x="207" y="661"/>
                    <a:pt x="369" y="661"/>
                  </a:cubicBezTo>
                  <a:cubicBezTo>
                    <a:pt x="376" y="661"/>
                    <a:pt x="383" y="660"/>
                    <a:pt x="390" y="659"/>
                  </a:cubicBezTo>
                  <a:cubicBezTo>
                    <a:pt x="534" y="659"/>
                    <a:pt x="739" y="413"/>
                    <a:pt x="718" y="249"/>
                  </a:cubicBezTo>
                  <a:cubicBezTo>
                    <a:pt x="718" y="116"/>
                    <a:pt x="472" y="1"/>
                    <a:pt x="30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4751450" y="809325"/>
              <a:ext cx="25125" cy="25250"/>
            </a:xfrm>
            <a:custGeom>
              <a:avLst/>
              <a:gdLst/>
              <a:ahLst/>
              <a:cxnLst/>
              <a:rect l="l" t="t" r="r" b="b"/>
              <a:pathLst>
                <a:path w="1005" h="1010" extrusionOk="0">
                  <a:moveTo>
                    <a:pt x="459" y="0"/>
                  </a:moveTo>
                  <a:cubicBezTo>
                    <a:pt x="245" y="0"/>
                    <a:pt x="40" y="362"/>
                    <a:pt x="21" y="557"/>
                  </a:cubicBezTo>
                  <a:cubicBezTo>
                    <a:pt x="0" y="782"/>
                    <a:pt x="144" y="967"/>
                    <a:pt x="369" y="1008"/>
                  </a:cubicBezTo>
                  <a:cubicBezTo>
                    <a:pt x="377" y="1009"/>
                    <a:pt x="386" y="1009"/>
                    <a:pt x="394" y="1009"/>
                  </a:cubicBezTo>
                  <a:cubicBezTo>
                    <a:pt x="603" y="1009"/>
                    <a:pt x="944" y="774"/>
                    <a:pt x="964" y="577"/>
                  </a:cubicBezTo>
                  <a:cubicBezTo>
                    <a:pt x="1005" y="352"/>
                    <a:pt x="697" y="24"/>
                    <a:pt x="492" y="3"/>
                  </a:cubicBezTo>
                  <a:cubicBezTo>
                    <a:pt x="481" y="1"/>
                    <a:pt x="470" y="0"/>
                    <a:pt x="45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4726325" y="808275"/>
              <a:ext cx="12850" cy="13000"/>
            </a:xfrm>
            <a:custGeom>
              <a:avLst/>
              <a:gdLst/>
              <a:ahLst/>
              <a:cxnLst/>
              <a:rect l="l" t="t" r="r" b="b"/>
              <a:pathLst>
                <a:path w="514" h="520" extrusionOk="0">
                  <a:moveTo>
                    <a:pt x="286" y="0"/>
                  </a:moveTo>
                  <a:cubicBezTo>
                    <a:pt x="273" y="0"/>
                    <a:pt x="260" y="2"/>
                    <a:pt x="247" y="4"/>
                  </a:cubicBezTo>
                  <a:cubicBezTo>
                    <a:pt x="124" y="45"/>
                    <a:pt x="1" y="230"/>
                    <a:pt x="21" y="332"/>
                  </a:cubicBezTo>
                  <a:cubicBezTo>
                    <a:pt x="58" y="426"/>
                    <a:pt x="216" y="519"/>
                    <a:pt x="336" y="519"/>
                  </a:cubicBezTo>
                  <a:cubicBezTo>
                    <a:pt x="348" y="519"/>
                    <a:pt x="359" y="519"/>
                    <a:pt x="370" y="517"/>
                  </a:cubicBezTo>
                  <a:cubicBezTo>
                    <a:pt x="472" y="496"/>
                    <a:pt x="513" y="271"/>
                    <a:pt x="472" y="148"/>
                  </a:cubicBezTo>
                  <a:cubicBezTo>
                    <a:pt x="454" y="58"/>
                    <a:pt x="374" y="0"/>
                    <a:pt x="2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1"/>
          <p:cNvSpPr/>
          <p:nvPr/>
        </p:nvSpPr>
        <p:spPr>
          <a:xfrm flipH="1">
            <a:off x="875988" y="3033427"/>
            <a:ext cx="303519" cy="302547"/>
          </a:xfrm>
          <a:custGeom>
            <a:avLst/>
            <a:gdLst/>
            <a:ahLst/>
            <a:cxnLst/>
            <a:rect l="l" t="t" r="r" b="b"/>
            <a:pathLst>
              <a:path w="10308" h="10275" extrusionOk="0">
                <a:moveTo>
                  <a:pt x="4103" y="1"/>
                </a:moveTo>
                <a:lnTo>
                  <a:pt x="4103" y="4104"/>
                </a:lnTo>
                <a:lnTo>
                  <a:pt x="0" y="4104"/>
                </a:lnTo>
                <a:lnTo>
                  <a:pt x="0" y="6172"/>
                </a:lnTo>
                <a:lnTo>
                  <a:pt x="4103" y="6172"/>
                </a:lnTo>
                <a:lnTo>
                  <a:pt x="4103" y="10275"/>
                </a:lnTo>
                <a:lnTo>
                  <a:pt x="6205" y="10275"/>
                </a:lnTo>
                <a:lnTo>
                  <a:pt x="6205" y="6172"/>
                </a:lnTo>
                <a:lnTo>
                  <a:pt x="10308" y="6172"/>
                </a:lnTo>
                <a:lnTo>
                  <a:pt x="10308" y="4104"/>
                </a:lnTo>
                <a:lnTo>
                  <a:pt x="6205" y="4104"/>
                </a:lnTo>
                <a:lnTo>
                  <a:pt x="6205" y="1"/>
                </a:lnTo>
                <a:close/>
              </a:path>
            </a:pathLst>
          </a:custGeom>
          <a:solidFill>
            <a:srgbClr val="FF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51"/>
          <p:cNvSpPr/>
          <p:nvPr/>
        </p:nvSpPr>
        <p:spPr>
          <a:xfrm flipH="1">
            <a:off x="1437979" y="36820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1"/>
          <p:cNvSpPr/>
          <p:nvPr/>
        </p:nvSpPr>
        <p:spPr>
          <a:xfrm flipH="1">
            <a:off x="4648756" y="4332525"/>
            <a:ext cx="45710" cy="45675"/>
          </a:xfrm>
          <a:custGeom>
            <a:avLst/>
            <a:gdLst/>
            <a:ahLst/>
            <a:cxnLst/>
            <a:rect l="l" t="t" r="r" b="b"/>
            <a:pathLst>
              <a:path w="1302" h="1301" extrusionOk="0">
                <a:moveTo>
                  <a:pt x="635" y="0"/>
                </a:moveTo>
                <a:cubicBezTo>
                  <a:pt x="301" y="0"/>
                  <a:pt x="1" y="300"/>
                  <a:pt x="1" y="667"/>
                </a:cubicBezTo>
                <a:cubicBezTo>
                  <a:pt x="1" y="1034"/>
                  <a:pt x="301" y="1301"/>
                  <a:pt x="635" y="1301"/>
                </a:cubicBezTo>
                <a:cubicBezTo>
                  <a:pt x="1002" y="1301"/>
                  <a:pt x="1302" y="1001"/>
                  <a:pt x="1302" y="667"/>
                </a:cubicBezTo>
                <a:cubicBezTo>
                  <a:pt x="1302" y="300"/>
                  <a:pt x="1002" y="0"/>
                  <a:pt x="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1"/>
          <p:cNvSpPr/>
          <p:nvPr/>
        </p:nvSpPr>
        <p:spPr>
          <a:xfrm flipH="1">
            <a:off x="7726415" y="226078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 lang="en-US"/>
          </a:p>
        </p:txBody>
      </p:sp>
      <p:sp>
        <p:nvSpPr>
          <p:cNvPr id="1703" name="Google Shape;1703;p55"/>
          <p:cNvSpPr txBox="1">
            <a:spLocks noGrp="1"/>
          </p:cNvSpPr>
          <p:nvPr>
            <p:ph type="subTitle" idx="1"/>
          </p:nvPr>
        </p:nvSpPr>
        <p:spPr>
          <a:xfrm>
            <a:off x="644236" y="3531749"/>
            <a:ext cx="7890163" cy="103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ym typeface="Hepta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https://data.cdc.gov/NCHS/Weekly-Provisional-Counts-of-Deaths-by-State-and-S/muzy-jte6/about_data</a:t>
            </a:r>
            <a:endParaRPr lang="en-US" sz="1200">
              <a:sym typeface="Hepta Slab"/>
            </a:endParaRPr>
          </a:p>
        </p:txBody>
      </p:sp>
      <p:sp>
        <p:nvSpPr>
          <p:cNvPr id="1706" name="Google Shape;1706;p55"/>
          <p:cNvSpPr txBox="1">
            <a:spLocks noGrp="1"/>
          </p:cNvSpPr>
          <p:nvPr>
            <p:ph type="subTitle" idx="4"/>
          </p:nvPr>
        </p:nvSpPr>
        <p:spPr>
          <a:xfrm>
            <a:off x="644236" y="2834142"/>
            <a:ext cx="8066127" cy="677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Weekly Provisional Counts of Deaths by State and Select Causes, 2020-2023</a:t>
            </a:r>
          </a:p>
        </p:txBody>
      </p:sp>
      <p:sp>
        <p:nvSpPr>
          <p:cNvPr id="1779" name="Google Shape;1779;p55"/>
          <p:cNvSpPr/>
          <p:nvPr/>
        </p:nvSpPr>
        <p:spPr>
          <a:xfrm>
            <a:off x="6056058" y="1489554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55"/>
          <p:cNvSpPr/>
          <p:nvPr/>
        </p:nvSpPr>
        <p:spPr>
          <a:xfrm>
            <a:off x="3364583" y="1469077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498535D4-9868-FB76-4CEA-D1D82683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96" y="1108618"/>
            <a:ext cx="1563058" cy="1563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2"/>
          <p:cNvSpPr txBox="1">
            <a:spLocks noGrp="1"/>
          </p:cNvSpPr>
          <p:nvPr>
            <p:ph type="subTitle" idx="1"/>
          </p:nvPr>
        </p:nvSpPr>
        <p:spPr>
          <a:xfrm>
            <a:off x="897556" y="1733904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Our Group stared by working with a Python script using pandas for data manipulation and scikit-learn for machine learning tasks, particularly regression analysis.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75" name="Google Shape;1575;p52"/>
          <p:cNvSpPr/>
          <p:nvPr/>
        </p:nvSpPr>
        <p:spPr>
          <a:xfrm flipH="1">
            <a:off x="4195309" y="32499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2"/>
          <p:cNvSpPr/>
          <p:nvPr/>
        </p:nvSpPr>
        <p:spPr>
          <a:xfrm flipH="1">
            <a:off x="997342" y="1602130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2"/>
          <p:cNvSpPr/>
          <p:nvPr/>
        </p:nvSpPr>
        <p:spPr>
          <a:xfrm flipH="1">
            <a:off x="4749633" y="190663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2"/>
          <p:cNvSpPr/>
          <p:nvPr/>
        </p:nvSpPr>
        <p:spPr>
          <a:xfrm>
            <a:off x="3646501" y="5053300"/>
            <a:ext cx="1843529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9" name="Google Shape;1579;p52"/>
          <p:cNvGrpSpPr/>
          <p:nvPr/>
        </p:nvGrpSpPr>
        <p:grpSpPr>
          <a:xfrm>
            <a:off x="4039598" y="4381152"/>
            <a:ext cx="1060965" cy="672148"/>
            <a:chOff x="6059325" y="1627225"/>
            <a:chExt cx="767925" cy="486500"/>
          </a:xfrm>
        </p:grpSpPr>
        <p:sp>
          <p:nvSpPr>
            <p:cNvPr id="1580" name="Google Shape;1580;p52"/>
            <p:cNvSpPr/>
            <p:nvPr/>
          </p:nvSpPr>
          <p:spPr>
            <a:xfrm>
              <a:off x="6150050" y="1663100"/>
              <a:ext cx="128700" cy="377325"/>
            </a:xfrm>
            <a:custGeom>
              <a:avLst/>
              <a:gdLst/>
              <a:ahLst/>
              <a:cxnLst/>
              <a:rect l="l" t="t" r="r" b="b"/>
              <a:pathLst>
                <a:path w="5148" h="15093" extrusionOk="0">
                  <a:moveTo>
                    <a:pt x="1" y="1"/>
                  </a:moveTo>
                  <a:lnTo>
                    <a:pt x="1" y="12652"/>
                  </a:lnTo>
                  <a:cubicBezTo>
                    <a:pt x="1" y="13985"/>
                    <a:pt x="1108" y="15092"/>
                    <a:pt x="2441" y="15092"/>
                  </a:cubicBezTo>
                  <a:lnTo>
                    <a:pt x="2707" y="15092"/>
                  </a:lnTo>
                  <a:cubicBezTo>
                    <a:pt x="4061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6164400" y="1804600"/>
              <a:ext cx="100000" cy="193275"/>
            </a:xfrm>
            <a:custGeom>
              <a:avLst/>
              <a:gdLst/>
              <a:ahLst/>
              <a:cxnLst/>
              <a:rect l="l" t="t" r="r" b="b"/>
              <a:pathLst>
                <a:path w="4000" h="7731" extrusionOk="0">
                  <a:moveTo>
                    <a:pt x="1" y="0"/>
                  </a:moveTo>
                  <a:lnTo>
                    <a:pt x="1" y="5844"/>
                  </a:lnTo>
                  <a:cubicBezTo>
                    <a:pt x="1" y="6890"/>
                    <a:pt x="862" y="7730"/>
                    <a:pt x="1908" y="7730"/>
                  </a:cubicBezTo>
                  <a:lnTo>
                    <a:pt x="2113" y="7730"/>
                  </a:lnTo>
                  <a:cubicBezTo>
                    <a:pt x="3159" y="7730"/>
                    <a:pt x="3999" y="6890"/>
                    <a:pt x="3999" y="5844"/>
                  </a:cubicBezTo>
                  <a:lnTo>
                    <a:pt x="3999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6136725" y="1627225"/>
              <a:ext cx="155875" cy="55400"/>
            </a:xfrm>
            <a:custGeom>
              <a:avLst/>
              <a:gdLst/>
              <a:ahLst/>
              <a:cxnLst/>
              <a:rect l="l" t="t" r="r" b="b"/>
              <a:pathLst>
                <a:path w="6235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6379200" y="1663100"/>
              <a:ext cx="128675" cy="377325"/>
            </a:xfrm>
            <a:custGeom>
              <a:avLst/>
              <a:gdLst/>
              <a:ahLst/>
              <a:cxnLst/>
              <a:rect l="l" t="t" r="r" b="b"/>
              <a:pathLst>
                <a:path w="5147" h="15093" extrusionOk="0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087" y="15092"/>
                    <a:pt x="2440" y="15092"/>
                  </a:cubicBezTo>
                  <a:lnTo>
                    <a:pt x="2707" y="15092"/>
                  </a:lnTo>
                  <a:cubicBezTo>
                    <a:pt x="4040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6393550" y="1851750"/>
              <a:ext cx="99975" cy="146125"/>
            </a:xfrm>
            <a:custGeom>
              <a:avLst/>
              <a:gdLst/>
              <a:ahLst/>
              <a:cxnLst/>
              <a:rect l="l" t="t" r="r" b="b"/>
              <a:pathLst>
                <a:path w="3999" h="5845" extrusionOk="0">
                  <a:moveTo>
                    <a:pt x="0" y="1"/>
                  </a:moveTo>
                  <a:lnTo>
                    <a:pt x="0" y="3958"/>
                  </a:lnTo>
                  <a:cubicBezTo>
                    <a:pt x="0" y="5004"/>
                    <a:pt x="841" y="5844"/>
                    <a:pt x="1887" y="5844"/>
                  </a:cubicBezTo>
                  <a:lnTo>
                    <a:pt x="2092" y="5844"/>
                  </a:lnTo>
                  <a:cubicBezTo>
                    <a:pt x="3138" y="5844"/>
                    <a:pt x="3999" y="5004"/>
                    <a:pt x="3999" y="3958"/>
                  </a:cubicBezTo>
                  <a:lnTo>
                    <a:pt x="3999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6365875" y="1627225"/>
              <a:ext cx="155350" cy="55400"/>
            </a:xfrm>
            <a:custGeom>
              <a:avLst/>
              <a:gdLst/>
              <a:ahLst/>
              <a:cxnLst/>
              <a:rect l="l" t="t" r="r" b="b"/>
              <a:pathLst>
                <a:path w="6214" h="2216" extrusionOk="0">
                  <a:moveTo>
                    <a:pt x="0" y="1"/>
                  </a:moveTo>
                  <a:lnTo>
                    <a:pt x="0" y="2215"/>
                  </a:lnTo>
                  <a:lnTo>
                    <a:pt x="6213" y="2215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6607825" y="1663100"/>
              <a:ext cx="129200" cy="377325"/>
            </a:xfrm>
            <a:custGeom>
              <a:avLst/>
              <a:gdLst/>
              <a:ahLst/>
              <a:cxnLst/>
              <a:rect l="l" t="t" r="r" b="b"/>
              <a:pathLst>
                <a:path w="5168" h="15093" extrusionOk="0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108" y="15092"/>
                    <a:pt x="2440" y="15092"/>
                  </a:cubicBezTo>
                  <a:lnTo>
                    <a:pt x="2727" y="15092"/>
                  </a:lnTo>
                  <a:cubicBezTo>
                    <a:pt x="4060" y="15092"/>
                    <a:pt x="5167" y="13985"/>
                    <a:pt x="5167" y="12652"/>
                  </a:cubicBezTo>
                  <a:lnTo>
                    <a:pt x="5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6622175" y="1779475"/>
              <a:ext cx="100500" cy="218400"/>
            </a:xfrm>
            <a:custGeom>
              <a:avLst/>
              <a:gdLst/>
              <a:ahLst/>
              <a:cxnLst/>
              <a:rect l="l" t="t" r="r" b="b"/>
              <a:pathLst>
                <a:path w="4020" h="8736" extrusionOk="0">
                  <a:moveTo>
                    <a:pt x="0" y="0"/>
                  </a:moveTo>
                  <a:lnTo>
                    <a:pt x="0" y="6849"/>
                  </a:lnTo>
                  <a:cubicBezTo>
                    <a:pt x="0" y="7895"/>
                    <a:pt x="862" y="8735"/>
                    <a:pt x="1907" y="8735"/>
                  </a:cubicBezTo>
                  <a:lnTo>
                    <a:pt x="2112" y="8735"/>
                  </a:lnTo>
                  <a:cubicBezTo>
                    <a:pt x="3158" y="8735"/>
                    <a:pt x="4019" y="7895"/>
                    <a:pt x="4019" y="6849"/>
                  </a:cubicBezTo>
                  <a:lnTo>
                    <a:pt x="4019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6594500" y="1627225"/>
              <a:ext cx="155850" cy="55400"/>
            </a:xfrm>
            <a:custGeom>
              <a:avLst/>
              <a:gdLst/>
              <a:ahLst/>
              <a:cxnLst/>
              <a:rect l="l" t="t" r="r" b="b"/>
              <a:pathLst>
                <a:path w="6234" h="2216" extrusionOk="0">
                  <a:moveTo>
                    <a:pt x="0" y="1"/>
                  </a:moveTo>
                  <a:lnTo>
                    <a:pt x="0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6059325" y="1673875"/>
              <a:ext cx="767925" cy="439850"/>
            </a:xfrm>
            <a:custGeom>
              <a:avLst/>
              <a:gdLst/>
              <a:ahLst/>
              <a:cxnLst/>
              <a:rect l="l" t="t" r="r" b="b"/>
              <a:pathLst>
                <a:path w="30717" h="17594" extrusionOk="0">
                  <a:moveTo>
                    <a:pt x="1" y="1"/>
                  </a:moveTo>
                  <a:lnTo>
                    <a:pt x="1" y="9986"/>
                  </a:lnTo>
                  <a:cubicBezTo>
                    <a:pt x="1" y="14190"/>
                    <a:pt x="3425" y="17593"/>
                    <a:pt x="7608" y="17593"/>
                  </a:cubicBezTo>
                  <a:lnTo>
                    <a:pt x="23109" y="17593"/>
                  </a:lnTo>
                  <a:cubicBezTo>
                    <a:pt x="27312" y="17593"/>
                    <a:pt x="30716" y="14190"/>
                    <a:pt x="30716" y="9986"/>
                  </a:cubicBezTo>
                  <a:lnTo>
                    <a:pt x="30716" y="1"/>
                  </a:lnTo>
                  <a:lnTo>
                    <a:pt x="29896" y="1"/>
                  </a:lnTo>
                  <a:lnTo>
                    <a:pt x="29896" y="9986"/>
                  </a:lnTo>
                  <a:cubicBezTo>
                    <a:pt x="29896" y="13718"/>
                    <a:pt x="26861" y="16773"/>
                    <a:pt x="23109" y="16773"/>
                  </a:cubicBezTo>
                  <a:lnTo>
                    <a:pt x="7608" y="16773"/>
                  </a:lnTo>
                  <a:cubicBezTo>
                    <a:pt x="3876" y="16773"/>
                    <a:pt x="841" y="13718"/>
                    <a:pt x="841" y="998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6080350" y="1726675"/>
              <a:ext cx="726375" cy="54350"/>
            </a:xfrm>
            <a:custGeom>
              <a:avLst/>
              <a:gdLst/>
              <a:ahLst/>
              <a:cxnLst/>
              <a:rect l="l" t="t" r="r" b="b"/>
              <a:pathLst>
                <a:path w="29055" h="2174" extrusionOk="0">
                  <a:moveTo>
                    <a:pt x="0" y="1"/>
                  </a:moveTo>
                  <a:lnTo>
                    <a:pt x="0" y="2174"/>
                  </a:lnTo>
                  <a:lnTo>
                    <a:pt x="29055" y="2174"/>
                  </a:lnTo>
                  <a:lnTo>
                    <a:pt x="2905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1126CB-BEE2-6712-3091-B301B0DF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37" y="1357967"/>
            <a:ext cx="4225637" cy="25717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3"/>
          <p:cNvSpPr txBox="1">
            <a:spLocks noGrp="1"/>
          </p:cNvSpPr>
          <p:nvPr>
            <p:ph type="title"/>
          </p:nvPr>
        </p:nvSpPr>
        <p:spPr>
          <a:xfrm>
            <a:off x="2856281" y="316591"/>
            <a:ext cx="5158573" cy="1018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Data Processing</a:t>
            </a:r>
            <a:endParaRPr/>
          </a:p>
        </p:txBody>
      </p:sp>
      <p:sp>
        <p:nvSpPr>
          <p:cNvPr id="1596" name="Google Shape;1596;p53"/>
          <p:cNvSpPr txBox="1">
            <a:spLocks noGrp="1"/>
          </p:cNvSpPr>
          <p:nvPr>
            <p:ph type="body" idx="1"/>
          </p:nvPr>
        </p:nvSpPr>
        <p:spPr>
          <a:xfrm>
            <a:off x="3544303" y="1555619"/>
            <a:ext cx="5278581" cy="3246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Converting the "Week Ending Date" column to datetime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Created new columns for year, month, and day extracted from the "Week Ending Date".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Aggregated the data by year, month, and jurisdiction of occurrence, summing up the "All Cause"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Handling Missing Values: You've printed the count of missing values in the aggregated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One-hot encoding was performed on the "Jurisdiction of Occurrence" column to encode the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Scikit-learn was used to standardize the numerical feature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</a:rPr>
              <a:t>The dataset was split the into training and testing sets.</a:t>
            </a:r>
          </a:p>
        </p:txBody>
      </p:sp>
      <p:pic>
        <p:nvPicPr>
          <p:cNvPr id="1597" name="Google Shape;1597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258710" y="516239"/>
            <a:ext cx="3196200" cy="3196200"/>
          </a:xfrm>
          <a:prstGeom prst="ellipse">
            <a:avLst/>
          </a:prstGeom>
        </p:spPr>
      </p:pic>
      <p:grpSp>
        <p:nvGrpSpPr>
          <p:cNvPr id="1598" name="Google Shape;1598;p53"/>
          <p:cNvGrpSpPr/>
          <p:nvPr/>
        </p:nvGrpSpPr>
        <p:grpSpPr>
          <a:xfrm>
            <a:off x="229663" y="2883025"/>
            <a:ext cx="1498868" cy="2173020"/>
            <a:chOff x="229663" y="2883025"/>
            <a:chExt cx="1498868" cy="2173020"/>
          </a:xfrm>
        </p:grpSpPr>
        <p:sp>
          <p:nvSpPr>
            <p:cNvPr id="1599" name="Google Shape;1599;p53"/>
            <p:cNvSpPr/>
            <p:nvPr/>
          </p:nvSpPr>
          <p:spPr>
            <a:xfrm flipH="1">
              <a:off x="919174" y="2883025"/>
              <a:ext cx="81526" cy="2170034"/>
            </a:xfrm>
            <a:custGeom>
              <a:avLst/>
              <a:gdLst/>
              <a:ahLst/>
              <a:cxnLst/>
              <a:rect l="l" t="t" r="r" b="b"/>
              <a:pathLst>
                <a:path w="2769" h="90099" extrusionOk="0">
                  <a:moveTo>
                    <a:pt x="0" y="0"/>
                  </a:moveTo>
                  <a:lnTo>
                    <a:pt x="0" y="90098"/>
                  </a:lnTo>
                  <a:lnTo>
                    <a:pt x="2769" y="90098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 flipH="1">
              <a:off x="1062573" y="3400894"/>
              <a:ext cx="665958" cy="1006813"/>
            </a:xfrm>
            <a:custGeom>
              <a:avLst/>
              <a:gdLst/>
              <a:ahLst/>
              <a:cxnLst/>
              <a:rect l="l" t="t" r="r" b="b"/>
              <a:pathLst>
                <a:path w="22617" h="34193" extrusionOk="0">
                  <a:moveTo>
                    <a:pt x="8073" y="1"/>
                  </a:moveTo>
                  <a:lnTo>
                    <a:pt x="8073" y="15512"/>
                  </a:lnTo>
                  <a:cubicBezTo>
                    <a:pt x="6339" y="18981"/>
                    <a:pt x="1" y="31757"/>
                    <a:pt x="634" y="32924"/>
                  </a:cubicBezTo>
                  <a:cubicBezTo>
                    <a:pt x="1271" y="34137"/>
                    <a:pt x="5437" y="34192"/>
                    <a:pt x="9948" y="34192"/>
                  </a:cubicBezTo>
                  <a:cubicBezTo>
                    <a:pt x="10399" y="34192"/>
                    <a:pt x="10854" y="34192"/>
                    <a:pt x="11309" y="34192"/>
                  </a:cubicBezTo>
                  <a:cubicBezTo>
                    <a:pt x="11764" y="34192"/>
                    <a:pt x="12218" y="34192"/>
                    <a:pt x="12669" y="34192"/>
                  </a:cubicBezTo>
                  <a:cubicBezTo>
                    <a:pt x="17181" y="34192"/>
                    <a:pt x="21346" y="34137"/>
                    <a:pt x="21983" y="32924"/>
                  </a:cubicBezTo>
                  <a:cubicBezTo>
                    <a:pt x="22617" y="31757"/>
                    <a:pt x="16279" y="18981"/>
                    <a:pt x="14544" y="1551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 flipH="1">
              <a:off x="1122464" y="4029515"/>
              <a:ext cx="547118" cy="337970"/>
            </a:xfrm>
            <a:custGeom>
              <a:avLst/>
              <a:gdLst/>
              <a:ahLst/>
              <a:cxnLst/>
              <a:rect l="l" t="t" r="r" b="b"/>
              <a:pathLst>
                <a:path w="18581" h="11478" extrusionOk="0">
                  <a:moveTo>
                    <a:pt x="4570" y="0"/>
                  </a:moveTo>
                  <a:cubicBezTo>
                    <a:pt x="2535" y="4203"/>
                    <a:pt x="0" y="9741"/>
                    <a:pt x="367" y="10441"/>
                  </a:cubicBezTo>
                  <a:cubicBezTo>
                    <a:pt x="877" y="11405"/>
                    <a:pt x="3967" y="11477"/>
                    <a:pt x="7442" y="11477"/>
                  </a:cubicBezTo>
                  <a:cubicBezTo>
                    <a:pt x="8056" y="11477"/>
                    <a:pt x="8681" y="11475"/>
                    <a:pt x="9307" y="11475"/>
                  </a:cubicBezTo>
                  <a:cubicBezTo>
                    <a:pt x="9932" y="11475"/>
                    <a:pt x="10558" y="11477"/>
                    <a:pt x="11171" y="11477"/>
                  </a:cubicBezTo>
                  <a:cubicBezTo>
                    <a:pt x="14647" y="11477"/>
                    <a:pt x="17736" y="11405"/>
                    <a:pt x="18246" y="10441"/>
                  </a:cubicBezTo>
                  <a:cubicBezTo>
                    <a:pt x="18580" y="9841"/>
                    <a:pt x="16879" y="5938"/>
                    <a:pt x="15111" y="2235"/>
                  </a:cubicBezTo>
                  <a:cubicBezTo>
                    <a:pt x="14549" y="2382"/>
                    <a:pt x="13955" y="2466"/>
                    <a:pt x="13337" y="2466"/>
                  </a:cubicBezTo>
                  <a:cubicBezTo>
                    <a:pt x="12268" y="2466"/>
                    <a:pt x="11124" y="2214"/>
                    <a:pt x="9941" y="1601"/>
                  </a:cubicBezTo>
                  <a:cubicBezTo>
                    <a:pt x="7739" y="501"/>
                    <a:pt x="5938" y="67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 flipH="1">
              <a:off x="1440706" y="4026648"/>
              <a:ext cx="31477" cy="29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" y="1"/>
                  </a:moveTo>
                  <a:cubicBezTo>
                    <a:pt x="334" y="1"/>
                    <a:pt x="701" y="1"/>
                    <a:pt x="1068" y="1"/>
                  </a:cubicBezTo>
                  <a:cubicBezTo>
                    <a:pt x="701" y="1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 flipH="1">
              <a:off x="1263918" y="3340001"/>
              <a:ext cx="263268" cy="100201"/>
            </a:xfrm>
            <a:custGeom>
              <a:avLst/>
              <a:gdLst/>
              <a:ahLst/>
              <a:cxnLst/>
              <a:rect l="l" t="t" r="r" b="b"/>
              <a:pathLst>
                <a:path w="8941" h="3403" extrusionOk="0">
                  <a:moveTo>
                    <a:pt x="1" y="1"/>
                  </a:moveTo>
                  <a:lnTo>
                    <a:pt x="1" y="3403"/>
                  </a:lnTo>
                  <a:lnTo>
                    <a:pt x="8941" y="3403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 flipH="1">
              <a:off x="1477041" y="3350808"/>
              <a:ext cx="8892" cy="76645"/>
            </a:xfrm>
            <a:custGeom>
              <a:avLst/>
              <a:gdLst/>
              <a:ahLst/>
              <a:cxnLst/>
              <a:rect l="l" t="t" r="r" b="b"/>
              <a:pathLst>
                <a:path w="302" h="2603" extrusionOk="0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8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 flipH="1">
              <a:off x="1420094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 flipH="1">
              <a:off x="1362147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 flipH="1">
              <a:off x="1305171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6"/>
                  </a:lnTo>
                  <a:cubicBezTo>
                    <a:pt x="0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 flipH="1">
              <a:off x="919176" y="3525652"/>
              <a:ext cx="781853" cy="81533"/>
            </a:xfrm>
            <a:custGeom>
              <a:avLst/>
              <a:gdLst/>
              <a:ahLst/>
              <a:cxnLst/>
              <a:rect l="l" t="t" r="r" b="b"/>
              <a:pathLst>
                <a:path w="26553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26553" y="2769"/>
                  </a:lnTo>
                  <a:lnTo>
                    <a:pt x="2655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 flipH="1">
              <a:off x="1490792" y="3507956"/>
              <a:ext cx="36394" cy="116926"/>
            </a:xfrm>
            <a:custGeom>
              <a:avLst/>
              <a:gdLst/>
              <a:ahLst/>
              <a:cxnLst/>
              <a:rect l="l" t="t" r="r" b="b"/>
              <a:pathLst>
                <a:path w="123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 flipH="1">
              <a:off x="1267834" y="3507956"/>
              <a:ext cx="37366" cy="116926"/>
            </a:xfrm>
            <a:custGeom>
              <a:avLst/>
              <a:gdLst/>
              <a:ahLst/>
              <a:cxnLst/>
              <a:rect l="l" t="t" r="r" b="b"/>
              <a:pathLst>
                <a:path w="1269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68" y="39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 flipH="1">
              <a:off x="262081" y="3926229"/>
              <a:ext cx="586397" cy="876136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 flipH="1">
              <a:off x="331807" y="4463865"/>
              <a:ext cx="447917" cy="281553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 flipH="1">
              <a:off x="424147" y="3866309"/>
              <a:ext cx="263238" cy="100201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 flipH="1">
              <a:off x="637270" y="38771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 flipH="1">
              <a:off x="579322" y="38771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 flipH="1">
              <a:off x="522346" y="38771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 flipH="1">
              <a:off x="464398" y="38771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 flipH="1">
              <a:off x="229663" y="4103989"/>
              <a:ext cx="771047" cy="81563"/>
            </a:xfrm>
            <a:custGeom>
              <a:avLst/>
              <a:gdLst/>
              <a:ahLst/>
              <a:cxnLst/>
              <a:rect l="l" t="t" r="r" b="b"/>
              <a:pathLst>
                <a:path w="2618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6186" y="2769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 flipH="1">
              <a:off x="651020" y="40863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234" y="397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 flipH="1">
              <a:off x="424147" y="40863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 flipH="1">
              <a:off x="829781" y="3468647"/>
              <a:ext cx="248516" cy="219130"/>
            </a:xfrm>
            <a:custGeom>
              <a:avLst/>
              <a:gdLst/>
              <a:ahLst/>
              <a:cxnLst/>
              <a:rect l="l" t="t" r="r" b="b"/>
              <a:pathLst>
                <a:path w="8440" h="7442" extrusionOk="0">
                  <a:moveTo>
                    <a:pt x="4244" y="0"/>
                  </a:moveTo>
                  <a:cubicBezTo>
                    <a:pt x="3785" y="0"/>
                    <a:pt x="3320" y="86"/>
                    <a:pt x="2869" y="268"/>
                  </a:cubicBezTo>
                  <a:cubicBezTo>
                    <a:pt x="934" y="1035"/>
                    <a:pt x="0" y="3204"/>
                    <a:pt x="767" y="5105"/>
                  </a:cubicBezTo>
                  <a:cubicBezTo>
                    <a:pt x="1352" y="6554"/>
                    <a:pt x="2751" y="7442"/>
                    <a:pt x="4226" y="7442"/>
                  </a:cubicBezTo>
                  <a:cubicBezTo>
                    <a:pt x="4685" y="7442"/>
                    <a:pt x="5152" y="7355"/>
                    <a:pt x="5604" y="7173"/>
                  </a:cubicBezTo>
                  <a:cubicBezTo>
                    <a:pt x="7505" y="6439"/>
                    <a:pt x="8439" y="4271"/>
                    <a:pt x="7706" y="2370"/>
                  </a:cubicBezTo>
                  <a:cubicBezTo>
                    <a:pt x="7120" y="894"/>
                    <a:pt x="5719" y="0"/>
                    <a:pt x="424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 flipH="1">
              <a:off x="906397" y="3531541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0"/>
                  </a:moveTo>
                  <a:cubicBezTo>
                    <a:pt x="701" y="0"/>
                    <a:pt x="0" y="701"/>
                    <a:pt x="0" y="1601"/>
                  </a:cubicBezTo>
                  <a:cubicBezTo>
                    <a:pt x="0" y="2469"/>
                    <a:pt x="701" y="3202"/>
                    <a:pt x="1601" y="3202"/>
                  </a:cubicBezTo>
                  <a:cubicBezTo>
                    <a:pt x="2469" y="3202"/>
                    <a:pt x="3203" y="2469"/>
                    <a:pt x="3203" y="1601"/>
                  </a:cubicBezTo>
                  <a:cubicBezTo>
                    <a:pt x="3203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 flipH="1">
              <a:off x="844504" y="4035235"/>
              <a:ext cx="219071" cy="219071"/>
            </a:xfrm>
            <a:custGeom>
              <a:avLst/>
              <a:gdLst/>
              <a:ahLst/>
              <a:cxnLst/>
              <a:rect l="l" t="t" r="r" b="b"/>
              <a:pathLst>
                <a:path w="7440" h="7440" extrusionOk="0"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772"/>
                    <a:pt x="1668" y="7439"/>
                    <a:pt x="3736" y="7439"/>
                  </a:cubicBezTo>
                  <a:cubicBezTo>
                    <a:pt x="5771" y="7439"/>
                    <a:pt x="7439" y="5772"/>
                    <a:pt x="7439" y="3737"/>
                  </a:cubicBezTo>
                  <a:cubicBezTo>
                    <a:pt x="7439" y="1669"/>
                    <a:pt x="5771" y="1"/>
                    <a:pt x="373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 flipH="1">
              <a:off x="906397" y="4098100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469"/>
                    <a:pt x="701" y="3203"/>
                    <a:pt x="1601" y="3203"/>
                  </a:cubicBezTo>
                  <a:cubicBezTo>
                    <a:pt x="2469" y="3203"/>
                    <a:pt x="3203" y="2469"/>
                    <a:pt x="3203" y="1602"/>
                  </a:cubicBezTo>
                  <a:cubicBezTo>
                    <a:pt x="3203" y="701"/>
                    <a:pt x="2469" y="1"/>
                    <a:pt x="160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 flipH="1">
              <a:off x="278777" y="4882143"/>
              <a:ext cx="1349553" cy="173902"/>
            </a:xfrm>
            <a:custGeom>
              <a:avLst/>
              <a:gdLst/>
              <a:ahLst/>
              <a:cxnLst/>
              <a:rect l="l" t="t" r="r" b="b"/>
              <a:pathLst>
                <a:path w="45833" h="5906" extrusionOk="0">
                  <a:moveTo>
                    <a:pt x="11442" y="1"/>
                  </a:moveTo>
                  <a:lnTo>
                    <a:pt x="11442" y="2336"/>
                  </a:lnTo>
                  <a:lnTo>
                    <a:pt x="0" y="2336"/>
                  </a:lnTo>
                  <a:lnTo>
                    <a:pt x="0" y="5905"/>
                  </a:lnTo>
                  <a:lnTo>
                    <a:pt x="45833" y="5905"/>
                  </a:lnTo>
                  <a:lnTo>
                    <a:pt x="45833" y="2336"/>
                  </a:lnTo>
                  <a:lnTo>
                    <a:pt x="34358" y="2336"/>
                  </a:lnTo>
                  <a:lnTo>
                    <a:pt x="3435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53"/>
          <p:cNvSpPr/>
          <p:nvPr/>
        </p:nvSpPr>
        <p:spPr>
          <a:xfrm>
            <a:off x="101926" y="5053300"/>
            <a:ext cx="2143225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56"/>
          <p:cNvSpPr/>
          <p:nvPr/>
        </p:nvSpPr>
        <p:spPr>
          <a:xfrm>
            <a:off x="119025" y="3700950"/>
            <a:ext cx="1405458" cy="1362740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788" name="Google Shape;1788;p56"/>
          <p:cNvSpPr txBox="1">
            <a:spLocks noGrp="1"/>
          </p:cNvSpPr>
          <p:nvPr>
            <p:ph type="subTitle" idx="3"/>
          </p:nvPr>
        </p:nvSpPr>
        <p:spPr>
          <a:xfrm>
            <a:off x="1593273" y="3051337"/>
            <a:ext cx="4549218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pip install pandas </a:t>
            </a:r>
            <a:r>
              <a:rPr lang="en-US" err="1"/>
              <a:t>numpy</a:t>
            </a:r>
            <a:r>
              <a:rPr lang="en-US"/>
              <a:t> matplotlib scikit-learn</a:t>
            </a:r>
            <a:endParaRPr/>
          </a:p>
        </p:txBody>
      </p:sp>
      <p:sp>
        <p:nvSpPr>
          <p:cNvPr id="1792" name="Google Shape;1792;p56"/>
          <p:cNvSpPr txBox="1">
            <a:spLocks noGrp="1"/>
          </p:cNvSpPr>
          <p:nvPr>
            <p:ph type="subTitle" idx="5"/>
          </p:nvPr>
        </p:nvSpPr>
        <p:spPr>
          <a:xfrm>
            <a:off x="801188" y="1552126"/>
            <a:ext cx="7703999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Hepta Slab" panose="020B0604020202020204" charset="0"/>
                <a:cs typeface="Hepta Slab" panose="020B0604020202020204" charset="0"/>
              </a:rPr>
              <a:t>Python Libraries: </a:t>
            </a:r>
            <a:r>
              <a:rPr lang="en"/>
              <a:t>pandas, numpy, scikit-learn</a:t>
            </a:r>
            <a:endParaRPr/>
          </a:p>
        </p:txBody>
      </p:sp>
      <p:sp>
        <p:nvSpPr>
          <p:cNvPr id="1793" name="Google Shape;1793;p56"/>
          <p:cNvSpPr txBox="1">
            <a:spLocks noGrp="1"/>
          </p:cNvSpPr>
          <p:nvPr>
            <p:ph type="subTitle" idx="6"/>
          </p:nvPr>
        </p:nvSpPr>
        <p:spPr>
          <a:xfrm>
            <a:off x="840269" y="2088091"/>
            <a:ext cx="7422149" cy="71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to install these dependencies using the following command</a:t>
            </a:r>
            <a:endParaRPr/>
          </a:p>
        </p:txBody>
      </p:sp>
      <p:grpSp>
        <p:nvGrpSpPr>
          <p:cNvPr id="1796" name="Google Shape;1796;p56"/>
          <p:cNvGrpSpPr/>
          <p:nvPr/>
        </p:nvGrpSpPr>
        <p:grpSpPr>
          <a:xfrm>
            <a:off x="354655" y="4067239"/>
            <a:ext cx="898615" cy="986057"/>
            <a:chOff x="6197350" y="3104650"/>
            <a:chExt cx="793900" cy="871075"/>
          </a:xfrm>
        </p:grpSpPr>
        <p:sp>
          <p:nvSpPr>
            <p:cNvPr id="1797" name="Google Shape;1797;p56"/>
            <p:cNvSpPr/>
            <p:nvPr/>
          </p:nvSpPr>
          <p:spPr>
            <a:xfrm>
              <a:off x="6356775" y="3113900"/>
              <a:ext cx="98650" cy="104650"/>
            </a:xfrm>
            <a:custGeom>
              <a:avLst/>
              <a:gdLst/>
              <a:ahLst/>
              <a:cxnLst/>
              <a:rect l="l" t="t" r="r" b="b"/>
              <a:pathLst>
                <a:path w="3946" h="4186" extrusionOk="0">
                  <a:moveTo>
                    <a:pt x="1" y="0"/>
                  </a:moveTo>
                  <a:lnTo>
                    <a:pt x="242" y="3550"/>
                  </a:lnTo>
                  <a:cubicBezTo>
                    <a:pt x="264" y="3901"/>
                    <a:pt x="571" y="4186"/>
                    <a:pt x="921" y="4186"/>
                  </a:cubicBezTo>
                  <a:lnTo>
                    <a:pt x="3047" y="4186"/>
                  </a:lnTo>
                  <a:cubicBezTo>
                    <a:pt x="3398" y="4186"/>
                    <a:pt x="3705" y="3901"/>
                    <a:pt x="3727" y="3550"/>
                  </a:cubicBezTo>
                  <a:lnTo>
                    <a:pt x="3946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6356775" y="3104650"/>
              <a:ext cx="98650" cy="18275"/>
            </a:xfrm>
            <a:custGeom>
              <a:avLst/>
              <a:gdLst/>
              <a:ahLst/>
              <a:cxnLst/>
              <a:rect l="l" t="t" r="r" b="b"/>
              <a:pathLst>
                <a:path w="3946" h="731" extrusionOk="0">
                  <a:moveTo>
                    <a:pt x="1978" y="0"/>
                  </a:moveTo>
                  <a:cubicBezTo>
                    <a:pt x="1394" y="0"/>
                    <a:pt x="717" y="93"/>
                    <a:pt x="1" y="370"/>
                  </a:cubicBezTo>
                  <a:cubicBezTo>
                    <a:pt x="1" y="370"/>
                    <a:pt x="605" y="731"/>
                    <a:pt x="1774" y="731"/>
                  </a:cubicBezTo>
                  <a:cubicBezTo>
                    <a:pt x="2358" y="731"/>
                    <a:pt x="3084" y="641"/>
                    <a:pt x="3946" y="370"/>
                  </a:cubicBezTo>
                  <a:cubicBezTo>
                    <a:pt x="3946" y="370"/>
                    <a:pt x="3147" y="0"/>
                    <a:pt x="197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636830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7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7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640390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1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1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638035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0" y="66"/>
                    <a:pt x="0" y="132"/>
                  </a:cubicBezTo>
                  <a:cubicBezTo>
                    <a:pt x="0" y="198"/>
                    <a:pt x="44" y="263"/>
                    <a:pt x="132" y="263"/>
                  </a:cubicBezTo>
                  <a:cubicBezTo>
                    <a:pt x="198" y="263"/>
                    <a:pt x="241" y="198"/>
                    <a:pt x="241" y="132"/>
                  </a:cubicBezTo>
                  <a:cubicBezTo>
                    <a:pt x="241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643350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7" y="264"/>
                    <a:pt x="263" y="198"/>
                    <a:pt x="263" y="132"/>
                  </a:cubicBezTo>
                  <a:cubicBezTo>
                    <a:pt x="263" y="66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642307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8" y="0"/>
                    <a:pt x="1" y="88"/>
                    <a:pt x="1" y="198"/>
                  </a:cubicBezTo>
                  <a:cubicBezTo>
                    <a:pt x="1" y="329"/>
                    <a:pt x="88" y="417"/>
                    <a:pt x="220" y="417"/>
                  </a:cubicBezTo>
                  <a:cubicBezTo>
                    <a:pt x="329" y="417"/>
                    <a:pt x="417" y="329"/>
                    <a:pt x="417" y="198"/>
                  </a:cubicBezTo>
                  <a:cubicBezTo>
                    <a:pt x="417" y="88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6389650" y="3187850"/>
              <a:ext cx="16475" cy="17025"/>
            </a:xfrm>
            <a:custGeom>
              <a:avLst/>
              <a:gdLst/>
              <a:ahLst/>
              <a:cxnLst/>
              <a:rect l="l" t="t" r="r" b="b"/>
              <a:pathLst>
                <a:path w="659" h="681" extrusionOk="0">
                  <a:moveTo>
                    <a:pt x="330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30" y="680"/>
                  </a:cubicBezTo>
                  <a:cubicBezTo>
                    <a:pt x="505" y="680"/>
                    <a:pt x="658" y="527"/>
                    <a:pt x="658" y="351"/>
                  </a:cubicBezTo>
                  <a:cubicBezTo>
                    <a:pt x="658" y="154"/>
                    <a:pt x="505" y="1"/>
                    <a:pt x="33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43020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1" y="44"/>
                    <a:pt x="1" y="132"/>
                  </a:cubicBezTo>
                  <a:cubicBezTo>
                    <a:pt x="1" y="198"/>
                    <a:pt x="66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34967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7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6361725" y="3382500"/>
              <a:ext cx="88775" cy="427225"/>
            </a:xfrm>
            <a:custGeom>
              <a:avLst/>
              <a:gdLst/>
              <a:ahLst/>
              <a:cxnLst/>
              <a:rect l="l" t="t" r="r" b="b"/>
              <a:pathLst>
                <a:path w="3551" h="17089" extrusionOk="0">
                  <a:moveTo>
                    <a:pt x="321" y="1"/>
                  </a:moveTo>
                  <a:cubicBezTo>
                    <a:pt x="208" y="1"/>
                    <a:pt x="101" y="6"/>
                    <a:pt x="0" y="16"/>
                  </a:cubicBezTo>
                  <a:lnTo>
                    <a:pt x="0" y="15138"/>
                  </a:lnTo>
                  <a:cubicBezTo>
                    <a:pt x="0" y="16212"/>
                    <a:pt x="811" y="17088"/>
                    <a:pt x="1775" y="17088"/>
                  </a:cubicBezTo>
                  <a:cubicBezTo>
                    <a:pt x="2762" y="17088"/>
                    <a:pt x="3550" y="16212"/>
                    <a:pt x="3550" y="15138"/>
                  </a:cubicBezTo>
                  <a:lnTo>
                    <a:pt x="3550" y="236"/>
                  </a:lnTo>
                  <a:cubicBezTo>
                    <a:pt x="3302" y="315"/>
                    <a:pt x="3019" y="365"/>
                    <a:pt x="2699" y="365"/>
                  </a:cubicBezTo>
                  <a:cubicBezTo>
                    <a:pt x="2396" y="365"/>
                    <a:pt x="2060" y="320"/>
                    <a:pt x="1688" y="214"/>
                  </a:cubicBezTo>
                  <a:cubicBezTo>
                    <a:pt x="1148" y="62"/>
                    <a:pt x="699" y="1"/>
                    <a:pt x="32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6562250" y="3113900"/>
              <a:ext cx="98625" cy="104650"/>
            </a:xfrm>
            <a:custGeom>
              <a:avLst/>
              <a:gdLst/>
              <a:ahLst/>
              <a:cxnLst/>
              <a:rect l="l" t="t" r="r" b="b"/>
              <a:pathLst>
                <a:path w="3945" h="4186" extrusionOk="0">
                  <a:moveTo>
                    <a:pt x="0" y="0"/>
                  </a:moveTo>
                  <a:lnTo>
                    <a:pt x="241" y="3550"/>
                  </a:lnTo>
                  <a:cubicBezTo>
                    <a:pt x="263" y="3901"/>
                    <a:pt x="570" y="4186"/>
                    <a:pt x="921" y="4186"/>
                  </a:cubicBezTo>
                  <a:lnTo>
                    <a:pt x="3046" y="4186"/>
                  </a:lnTo>
                  <a:cubicBezTo>
                    <a:pt x="3397" y="4186"/>
                    <a:pt x="3704" y="3901"/>
                    <a:pt x="3726" y="3550"/>
                  </a:cubicBezTo>
                  <a:lnTo>
                    <a:pt x="3945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6562250" y="3104650"/>
              <a:ext cx="98625" cy="18275"/>
            </a:xfrm>
            <a:custGeom>
              <a:avLst/>
              <a:gdLst/>
              <a:ahLst/>
              <a:cxnLst/>
              <a:rect l="l" t="t" r="r" b="b"/>
              <a:pathLst>
                <a:path w="3945" h="731" extrusionOk="0">
                  <a:moveTo>
                    <a:pt x="1977" y="0"/>
                  </a:moveTo>
                  <a:cubicBezTo>
                    <a:pt x="1393" y="0"/>
                    <a:pt x="716" y="93"/>
                    <a:pt x="0" y="370"/>
                  </a:cubicBezTo>
                  <a:cubicBezTo>
                    <a:pt x="0" y="370"/>
                    <a:pt x="604" y="731"/>
                    <a:pt x="1773" y="731"/>
                  </a:cubicBezTo>
                  <a:cubicBezTo>
                    <a:pt x="2357" y="731"/>
                    <a:pt x="3083" y="641"/>
                    <a:pt x="3945" y="370"/>
                  </a:cubicBezTo>
                  <a:cubicBezTo>
                    <a:pt x="3945" y="370"/>
                    <a:pt x="3146" y="0"/>
                    <a:pt x="19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657375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8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660935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1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1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658580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0" y="66"/>
                    <a:pt x="0" y="132"/>
                  </a:cubicBezTo>
                  <a:cubicBezTo>
                    <a:pt x="0" y="198"/>
                    <a:pt x="44" y="263"/>
                    <a:pt x="132" y="263"/>
                  </a:cubicBezTo>
                  <a:cubicBezTo>
                    <a:pt x="198" y="263"/>
                    <a:pt x="242" y="198"/>
                    <a:pt x="242" y="132"/>
                  </a:cubicBezTo>
                  <a:cubicBezTo>
                    <a:pt x="242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663895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7" y="264"/>
                    <a:pt x="263" y="198"/>
                    <a:pt x="263" y="132"/>
                  </a:cubicBezTo>
                  <a:cubicBezTo>
                    <a:pt x="263" y="66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662852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29"/>
                    <a:pt x="89" y="417"/>
                    <a:pt x="220" y="417"/>
                  </a:cubicBezTo>
                  <a:cubicBezTo>
                    <a:pt x="330" y="417"/>
                    <a:pt x="417" y="329"/>
                    <a:pt x="417" y="198"/>
                  </a:cubicBezTo>
                  <a:cubicBezTo>
                    <a:pt x="417" y="88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6595125" y="3187850"/>
              <a:ext cx="16450" cy="17025"/>
            </a:xfrm>
            <a:custGeom>
              <a:avLst/>
              <a:gdLst/>
              <a:ahLst/>
              <a:cxnLst/>
              <a:rect l="l" t="t" r="r" b="b"/>
              <a:pathLst>
                <a:path w="658" h="681" extrusionOk="0">
                  <a:moveTo>
                    <a:pt x="329" y="1"/>
                  </a:moveTo>
                  <a:cubicBezTo>
                    <a:pt x="153" y="1"/>
                    <a:pt x="0" y="154"/>
                    <a:pt x="0" y="351"/>
                  </a:cubicBezTo>
                  <a:cubicBezTo>
                    <a:pt x="0" y="527"/>
                    <a:pt x="153" y="680"/>
                    <a:pt x="329" y="680"/>
                  </a:cubicBezTo>
                  <a:cubicBezTo>
                    <a:pt x="504" y="680"/>
                    <a:pt x="657" y="527"/>
                    <a:pt x="657" y="351"/>
                  </a:cubicBezTo>
                  <a:cubicBezTo>
                    <a:pt x="657" y="154"/>
                    <a:pt x="504" y="1"/>
                    <a:pt x="3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663565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1" y="44"/>
                    <a:pt x="1" y="132"/>
                  </a:cubicBezTo>
                  <a:cubicBezTo>
                    <a:pt x="1" y="198"/>
                    <a:pt x="66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655512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7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6567175" y="3325525"/>
              <a:ext cx="88775" cy="484200"/>
            </a:xfrm>
            <a:custGeom>
              <a:avLst/>
              <a:gdLst/>
              <a:ahLst/>
              <a:cxnLst/>
              <a:rect l="l" t="t" r="r" b="b"/>
              <a:pathLst>
                <a:path w="3551" h="19368" extrusionOk="0">
                  <a:moveTo>
                    <a:pt x="321" y="1"/>
                  </a:moveTo>
                  <a:cubicBezTo>
                    <a:pt x="208" y="1"/>
                    <a:pt x="101" y="6"/>
                    <a:pt x="0" y="16"/>
                  </a:cubicBezTo>
                  <a:lnTo>
                    <a:pt x="0" y="17417"/>
                  </a:lnTo>
                  <a:cubicBezTo>
                    <a:pt x="0" y="18491"/>
                    <a:pt x="811" y="19367"/>
                    <a:pt x="1775" y="19367"/>
                  </a:cubicBezTo>
                  <a:cubicBezTo>
                    <a:pt x="2762" y="19367"/>
                    <a:pt x="3551" y="18491"/>
                    <a:pt x="3551" y="17417"/>
                  </a:cubicBezTo>
                  <a:lnTo>
                    <a:pt x="3551" y="235"/>
                  </a:lnTo>
                  <a:cubicBezTo>
                    <a:pt x="3302" y="314"/>
                    <a:pt x="3020" y="364"/>
                    <a:pt x="2699" y="364"/>
                  </a:cubicBezTo>
                  <a:cubicBezTo>
                    <a:pt x="2396" y="364"/>
                    <a:pt x="2060" y="320"/>
                    <a:pt x="1688" y="214"/>
                  </a:cubicBezTo>
                  <a:cubicBezTo>
                    <a:pt x="1148" y="62"/>
                    <a:pt x="699" y="1"/>
                    <a:pt x="321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6767700" y="3113900"/>
              <a:ext cx="98625" cy="104650"/>
            </a:xfrm>
            <a:custGeom>
              <a:avLst/>
              <a:gdLst/>
              <a:ahLst/>
              <a:cxnLst/>
              <a:rect l="l" t="t" r="r" b="b"/>
              <a:pathLst>
                <a:path w="3945" h="4186" extrusionOk="0">
                  <a:moveTo>
                    <a:pt x="0" y="0"/>
                  </a:moveTo>
                  <a:lnTo>
                    <a:pt x="241" y="3550"/>
                  </a:lnTo>
                  <a:cubicBezTo>
                    <a:pt x="263" y="3901"/>
                    <a:pt x="570" y="4186"/>
                    <a:pt x="921" y="4186"/>
                  </a:cubicBezTo>
                  <a:lnTo>
                    <a:pt x="3046" y="4186"/>
                  </a:lnTo>
                  <a:cubicBezTo>
                    <a:pt x="3397" y="4186"/>
                    <a:pt x="3704" y="3901"/>
                    <a:pt x="3726" y="3550"/>
                  </a:cubicBezTo>
                  <a:lnTo>
                    <a:pt x="3945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767700" y="3104650"/>
              <a:ext cx="98625" cy="18275"/>
            </a:xfrm>
            <a:custGeom>
              <a:avLst/>
              <a:gdLst/>
              <a:ahLst/>
              <a:cxnLst/>
              <a:rect l="l" t="t" r="r" b="b"/>
              <a:pathLst>
                <a:path w="3945" h="731" extrusionOk="0">
                  <a:moveTo>
                    <a:pt x="1977" y="0"/>
                  </a:moveTo>
                  <a:cubicBezTo>
                    <a:pt x="1393" y="0"/>
                    <a:pt x="716" y="93"/>
                    <a:pt x="0" y="370"/>
                  </a:cubicBezTo>
                  <a:cubicBezTo>
                    <a:pt x="0" y="370"/>
                    <a:pt x="604" y="731"/>
                    <a:pt x="1773" y="731"/>
                  </a:cubicBezTo>
                  <a:cubicBezTo>
                    <a:pt x="2357" y="731"/>
                    <a:pt x="3083" y="641"/>
                    <a:pt x="3945" y="370"/>
                  </a:cubicBezTo>
                  <a:cubicBezTo>
                    <a:pt x="3945" y="370"/>
                    <a:pt x="3146" y="0"/>
                    <a:pt x="19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677920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8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681480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2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2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679125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1" y="66"/>
                    <a:pt x="1" y="132"/>
                  </a:cubicBezTo>
                  <a:cubicBezTo>
                    <a:pt x="1" y="198"/>
                    <a:pt x="44" y="263"/>
                    <a:pt x="132" y="263"/>
                  </a:cubicBezTo>
                  <a:cubicBezTo>
                    <a:pt x="198" y="263"/>
                    <a:pt x="242" y="198"/>
                    <a:pt x="242" y="132"/>
                  </a:cubicBezTo>
                  <a:cubicBezTo>
                    <a:pt x="242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684440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8" y="264"/>
                    <a:pt x="263" y="198"/>
                    <a:pt x="263" y="132"/>
                  </a:cubicBezTo>
                  <a:cubicBezTo>
                    <a:pt x="263" y="66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683397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29"/>
                    <a:pt x="89" y="417"/>
                    <a:pt x="220" y="417"/>
                  </a:cubicBezTo>
                  <a:cubicBezTo>
                    <a:pt x="330" y="417"/>
                    <a:pt x="417" y="329"/>
                    <a:pt x="417" y="198"/>
                  </a:cubicBezTo>
                  <a:cubicBezTo>
                    <a:pt x="417" y="88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6800575" y="3187850"/>
              <a:ext cx="16450" cy="17025"/>
            </a:xfrm>
            <a:custGeom>
              <a:avLst/>
              <a:gdLst/>
              <a:ahLst/>
              <a:cxnLst/>
              <a:rect l="l" t="t" r="r" b="b"/>
              <a:pathLst>
                <a:path w="658" h="681" extrusionOk="0">
                  <a:moveTo>
                    <a:pt x="329" y="1"/>
                  </a:moveTo>
                  <a:cubicBezTo>
                    <a:pt x="154" y="1"/>
                    <a:pt x="0" y="154"/>
                    <a:pt x="0" y="351"/>
                  </a:cubicBezTo>
                  <a:cubicBezTo>
                    <a:pt x="0" y="527"/>
                    <a:pt x="154" y="680"/>
                    <a:pt x="329" y="680"/>
                  </a:cubicBezTo>
                  <a:cubicBezTo>
                    <a:pt x="504" y="680"/>
                    <a:pt x="658" y="527"/>
                    <a:pt x="658" y="351"/>
                  </a:cubicBezTo>
                  <a:cubicBezTo>
                    <a:pt x="658" y="154"/>
                    <a:pt x="504" y="1"/>
                    <a:pt x="3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684110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7" y="1"/>
                    <a:pt x="1" y="44"/>
                    <a:pt x="1" y="132"/>
                  </a:cubicBezTo>
                  <a:cubicBezTo>
                    <a:pt x="1" y="198"/>
                    <a:pt x="67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676057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8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6772625" y="3460375"/>
              <a:ext cx="88775" cy="349350"/>
            </a:xfrm>
            <a:custGeom>
              <a:avLst/>
              <a:gdLst/>
              <a:ahLst/>
              <a:cxnLst/>
              <a:rect l="l" t="t" r="r" b="b"/>
              <a:pathLst>
                <a:path w="3551" h="13974" extrusionOk="0">
                  <a:moveTo>
                    <a:pt x="271" y="0"/>
                  </a:moveTo>
                  <a:cubicBezTo>
                    <a:pt x="177" y="0"/>
                    <a:pt x="86" y="5"/>
                    <a:pt x="1" y="13"/>
                  </a:cubicBezTo>
                  <a:lnTo>
                    <a:pt x="1" y="12023"/>
                  </a:lnTo>
                  <a:cubicBezTo>
                    <a:pt x="1" y="13097"/>
                    <a:pt x="811" y="13973"/>
                    <a:pt x="1776" y="13973"/>
                  </a:cubicBezTo>
                  <a:cubicBezTo>
                    <a:pt x="2762" y="13973"/>
                    <a:pt x="3551" y="13097"/>
                    <a:pt x="3551" y="12023"/>
                  </a:cubicBezTo>
                  <a:lnTo>
                    <a:pt x="3551" y="254"/>
                  </a:lnTo>
                  <a:cubicBezTo>
                    <a:pt x="3310" y="331"/>
                    <a:pt x="3036" y="375"/>
                    <a:pt x="2726" y="375"/>
                  </a:cubicBezTo>
                  <a:cubicBezTo>
                    <a:pt x="2417" y="375"/>
                    <a:pt x="2071" y="331"/>
                    <a:pt x="1688" y="233"/>
                  </a:cubicBezTo>
                  <a:cubicBezTo>
                    <a:pt x="1124" y="74"/>
                    <a:pt x="660" y="0"/>
                    <a:pt x="271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6197350" y="3224575"/>
              <a:ext cx="793900" cy="51525"/>
            </a:xfrm>
            <a:custGeom>
              <a:avLst/>
              <a:gdLst/>
              <a:ahLst/>
              <a:cxnLst/>
              <a:rect l="l" t="t" r="r" b="b"/>
              <a:pathLst>
                <a:path w="31756" h="2061" extrusionOk="0">
                  <a:moveTo>
                    <a:pt x="1" y="0"/>
                  </a:moveTo>
                  <a:lnTo>
                    <a:pt x="1" y="2060"/>
                  </a:lnTo>
                  <a:lnTo>
                    <a:pt x="31756" y="2060"/>
                  </a:lnTo>
                  <a:lnTo>
                    <a:pt x="31756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6265850" y="3270025"/>
              <a:ext cx="656925" cy="705700"/>
            </a:xfrm>
            <a:custGeom>
              <a:avLst/>
              <a:gdLst/>
              <a:ahLst/>
              <a:cxnLst/>
              <a:rect l="l" t="t" r="r" b="b"/>
              <a:pathLst>
                <a:path w="26277" h="28228" extrusionOk="0">
                  <a:moveTo>
                    <a:pt x="0" y="1"/>
                  </a:moveTo>
                  <a:lnTo>
                    <a:pt x="0" y="22069"/>
                  </a:lnTo>
                  <a:cubicBezTo>
                    <a:pt x="0" y="25466"/>
                    <a:pt x="2761" y="28228"/>
                    <a:pt x="6158" y="28228"/>
                  </a:cubicBezTo>
                  <a:lnTo>
                    <a:pt x="20118" y="28228"/>
                  </a:lnTo>
                  <a:cubicBezTo>
                    <a:pt x="23515" y="28228"/>
                    <a:pt x="26276" y="25466"/>
                    <a:pt x="26276" y="22069"/>
                  </a:cubicBezTo>
                  <a:lnTo>
                    <a:pt x="26276" y="242"/>
                  </a:lnTo>
                  <a:lnTo>
                    <a:pt x="25443" y="242"/>
                  </a:lnTo>
                  <a:lnTo>
                    <a:pt x="25443" y="22069"/>
                  </a:lnTo>
                  <a:cubicBezTo>
                    <a:pt x="25443" y="25006"/>
                    <a:pt x="23055" y="27395"/>
                    <a:pt x="20118" y="27395"/>
                  </a:cubicBezTo>
                  <a:lnTo>
                    <a:pt x="6158" y="27395"/>
                  </a:lnTo>
                  <a:cubicBezTo>
                    <a:pt x="3222" y="27395"/>
                    <a:pt x="811" y="25006"/>
                    <a:pt x="811" y="22069"/>
                  </a:cubicBezTo>
                  <a:lnTo>
                    <a:pt x="81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56"/>
          <p:cNvSpPr/>
          <p:nvPr/>
        </p:nvSpPr>
        <p:spPr>
          <a:xfrm>
            <a:off x="144525" y="5053300"/>
            <a:ext cx="1370419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56"/>
          <p:cNvGrpSpPr/>
          <p:nvPr/>
        </p:nvGrpSpPr>
        <p:grpSpPr>
          <a:xfrm rot="4499967">
            <a:off x="7893750" y="498348"/>
            <a:ext cx="288418" cy="230584"/>
            <a:chOff x="5243250" y="2506925"/>
            <a:chExt cx="192250" cy="153700"/>
          </a:xfrm>
        </p:grpSpPr>
        <p:sp>
          <p:nvSpPr>
            <p:cNvPr id="1834" name="Google Shape;1834;p56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56"/>
          <p:cNvGrpSpPr/>
          <p:nvPr/>
        </p:nvGrpSpPr>
        <p:grpSpPr>
          <a:xfrm rot="4499967">
            <a:off x="8233915" y="709836"/>
            <a:ext cx="293031" cy="226009"/>
            <a:chOff x="5483150" y="2495300"/>
            <a:chExt cx="195325" cy="150650"/>
          </a:xfrm>
        </p:grpSpPr>
        <p:sp>
          <p:nvSpPr>
            <p:cNvPr id="1838" name="Google Shape;1838;p56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1" name="Google Shape;1841;p56"/>
          <p:cNvSpPr/>
          <p:nvPr/>
        </p:nvSpPr>
        <p:spPr>
          <a:xfrm>
            <a:off x="2497108" y="440976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720000" y="323571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Training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subTitle" idx="1"/>
          </p:nvPr>
        </p:nvSpPr>
        <p:spPr>
          <a:xfrm>
            <a:off x="1741325" y="1326113"/>
            <a:ext cx="5462555" cy="320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(</a:t>
            </a:r>
            <a:r>
              <a:rPr lang="en-US" err="1"/>
              <a:t>DecisionTreeRegressor</a:t>
            </a:r>
            <a:r>
              <a:rPr lang="en-US"/>
              <a:t>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Mean Squared Error (MSE)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Root Mean Squared Error (RMSE)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Mean Absolute Error (MAE)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R-squared.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(</a:t>
            </a:r>
            <a:r>
              <a:rPr lang="en-US" err="1"/>
              <a:t>GridSearchCV</a:t>
            </a:r>
            <a:r>
              <a:rPr lang="en-US"/>
              <a:t>) Finds the best hyperparameters for the decision tree regressor model.</a:t>
            </a:r>
          </a:p>
          <a:p>
            <a:pPr marL="139700" indent="0" algn="l"/>
            <a:endParaRPr lang="en-US"/>
          </a:p>
          <a:p>
            <a:pPr marL="139700" indent="0"/>
            <a:r>
              <a:rPr lang="en-US"/>
              <a:t> 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200"/>
              <a:t>Trained final decision tree model for best performance</a:t>
            </a:r>
          </a:p>
          <a:p>
            <a:br>
              <a:rPr lang="en-US" sz="1200"/>
            </a:br>
            <a:endParaRPr lang="en-US" sz="1200"/>
          </a:p>
        </p:txBody>
      </p:sp>
      <p:sp>
        <p:nvSpPr>
          <p:cNvPr id="1634" name="Google Shape;1634;p54"/>
          <p:cNvSpPr txBox="1">
            <a:spLocks noGrp="1"/>
          </p:cNvSpPr>
          <p:nvPr>
            <p:ph type="subTitle" idx="3"/>
          </p:nvPr>
        </p:nvSpPr>
        <p:spPr>
          <a:xfrm>
            <a:off x="1741325" y="813891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grpSp>
        <p:nvGrpSpPr>
          <p:cNvPr id="1636" name="Google Shape;1636;p54"/>
          <p:cNvGrpSpPr/>
          <p:nvPr/>
        </p:nvGrpSpPr>
        <p:grpSpPr>
          <a:xfrm>
            <a:off x="1200697" y="3346161"/>
            <a:ext cx="350971" cy="411467"/>
            <a:chOff x="5535396" y="2901856"/>
            <a:chExt cx="260751" cy="306425"/>
          </a:xfrm>
        </p:grpSpPr>
        <p:sp>
          <p:nvSpPr>
            <p:cNvPr id="1637" name="Google Shape;1637;p54"/>
            <p:cNvSpPr/>
            <p:nvPr/>
          </p:nvSpPr>
          <p:spPr>
            <a:xfrm>
              <a:off x="5620544" y="2901856"/>
              <a:ext cx="50941" cy="49208"/>
            </a:xfrm>
            <a:custGeom>
              <a:avLst/>
              <a:gdLst/>
              <a:ahLst/>
              <a:cxnLst/>
              <a:rect l="l" t="t" r="r" b="b"/>
              <a:pathLst>
                <a:path w="1382" h="1335" extrusionOk="0">
                  <a:moveTo>
                    <a:pt x="1215" y="1"/>
                  </a:moveTo>
                  <a:cubicBezTo>
                    <a:pt x="1185" y="5"/>
                    <a:pt x="1149" y="5"/>
                    <a:pt x="1106" y="5"/>
                  </a:cubicBezTo>
                  <a:cubicBezTo>
                    <a:pt x="1072" y="5"/>
                    <a:pt x="1034" y="5"/>
                    <a:pt x="993" y="5"/>
                  </a:cubicBezTo>
                  <a:cubicBezTo>
                    <a:pt x="753" y="5"/>
                    <a:pt x="395" y="22"/>
                    <a:pt x="0" y="263"/>
                  </a:cubicBezTo>
                  <a:lnTo>
                    <a:pt x="500" y="1239"/>
                  </a:lnTo>
                  <a:lnTo>
                    <a:pt x="1215" y="1335"/>
                  </a:lnTo>
                  <a:lnTo>
                    <a:pt x="1382" y="644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4"/>
            <p:cNvSpPr/>
            <p:nvPr/>
          </p:nvSpPr>
          <p:spPr>
            <a:xfrm>
              <a:off x="5594189" y="2911513"/>
              <a:ext cx="72024" cy="50977"/>
            </a:xfrm>
            <a:custGeom>
              <a:avLst/>
              <a:gdLst/>
              <a:ahLst/>
              <a:cxnLst/>
              <a:rect l="l" t="t" r="r" b="b"/>
              <a:pathLst>
                <a:path w="1954" h="1383" extrusionOk="0">
                  <a:moveTo>
                    <a:pt x="715" y="1"/>
                  </a:moveTo>
                  <a:cubicBezTo>
                    <a:pt x="311" y="263"/>
                    <a:pt x="49" y="715"/>
                    <a:pt x="1" y="1215"/>
                  </a:cubicBezTo>
                  <a:lnTo>
                    <a:pt x="1001" y="1382"/>
                  </a:lnTo>
                  <a:lnTo>
                    <a:pt x="1930" y="1215"/>
                  </a:lnTo>
                  <a:lnTo>
                    <a:pt x="1954" y="1144"/>
                  </a:lnTo>
                  <a:lnTo>
                    <a:pt x="1930" y="1073"/>
                  </a:lnTo>
                  <a:cubicBezTo>
                    <a:pt x="1120" y="668"/>
                    <a:pt x="787" y="72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4"/>
            <p:cNvSpPr/>
            <p:nvPr/>
          </p:nvSpPr>
          <p:spPr>
            <a:xfrm>
              <a:off x="5665293" y="2951028"/>
              <a:ext cx="10579" cy="11463"/>
            </a:xfrm>
            <a:custGeom>
              <a:avLst/>
              <a:gdLst/>
              <a:ahLst/>
              <a:cxnLst/>
              <a:rect l="l" t="t" r="r" b="b"/>
              <a:pathLst>
                <a:path w="287" h="311" extrusionOk="0">
                  <a:moveTo>
                    <a:pt x="1" y="1"/>
                  </a:moveTo>
                  <a:lnTo>
                    <a:pt x="1" y="143"/>
                  </a:lnTo>
                  <a:lnTo>
                    <a:pt x="120" y="310"/>
                  </a:lnTo>
                  <a:lnTo>
                    <a:pt x="287" y="143"/>
                  </a:lnTo>
                  <a:lnTo>
                    <a:pt x="16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4"/>
            <p:cNvSpPr/>
            <p:nvPr/>
          </p:nvSpPr>
          <p:spPr>
            <a:xfrm>
              <a:off x="5665293" y="2901856"/>
              <a:ext cx="72024" cy="60635"/>
            </a:xfrm>
            <a:custGeom>
              <a:avLst/>
              <a:gdLst/>
              <a:ahLst/>
              <a:cxnLst/>
              <a:rect l="l" t="t" r="r" b="b"/>
              <a:pathLst>
                <a:path w="1954" h="1645" extrusionOk="0">
                  <a:moveTo>
                    <a:pt x="1" y="1"/>
                  </a:moveTo>
                  <a:lnTo>
                    <a:pt x="1" y="1335"/>
                  </a:lnTo>
                  <a:cubicBezTo>
                    <a:pt x="96" y="1382"/>
                    <a:pt x="191" y="1430"/>
                    <a:pt x="287" y="1477"/>
                  </a:cubicBezTo>
                  <a:lnTo>
                    <a:pt x="1001" y="1644"/>
                  </a:lnTo>
                  <a:lnTo>
                    <a:pt x="1954" y="1477"/>
                  </a:lnTo>
                  <a:cubicBezTo>
                    <a:pt x="1882" y="644"/>
                    <a:pt x="1192" y="1"/>
                    <a:pt x="358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4"/>
            <p:cNvSpPr/>
            <p:nvPr/>
          </p:nvSpPr>
          <p:spPr>
            <a:xfrm>
              <a:off x="5670564" y="2991391"/>
              <a:ext cx="125582" cy="116809"/>
            </a:xfrm>
            <a:custGeom>
              <a:avLst/>
              <a:gdLst/>
              <a:ahLst/>
              <a:cxnLst/>
              <a:rect l="l" t="t" r="r" b="b"/>
              <a:pathLst>
                <a:path w="3407" h="3169" extrusionOk="0">
                  <a:moveTo>
                    <a:pt x="1835" y="1"/>
                  </a:moveTo>
                  <a:lnTo>
                    <a:pt x="1" y="1239"/>
                  </a:lnTo>
                  <a:lnTo>
                    <a:pt x="596" y="2811"/>
                  </a:lnTo>
                  <a:lnTo>
                    <a:pt x="2787" y="3168"/>
                  </a:lnTo>
                  <a:cubicBezTo>
                    <a:pt x="3168" y="2859"/>
                    <a:pt x="3287" y="2525"/>
                    <a:pt x="3335" y="2263"/>
                  </a:cubicBezTo>
                  <a:cubicBezTo>
                    <a:pt x="3406" y="1859"/>
                    <a:pt x="3263" y="1597"/>
                    <a:pt x="3192" y="1454"/>
                  </a:cubicBezTo>
                  <a:cubicBezTo>
                    <a:pt x="3122" y="1454"/>
                    <a:pt x="2964" y="1510"/>
                    <a:pt x="2778" y="1510"/>
                  </a:cubicBezTo>
                  <a:cubicBezTo>
                    <a:pt x="2645" y="1510"/>
                    <a:pt x="2497" y="1481"/>
                    <a:pt x="2358" y="1382"/>
                  </a:cubicBezTo>
                  <a:cubicBezTo>
                    <a:pt x="1954" y="1073"/>
                    <a:pt x="1835" y="287"/>
                    <a:pt x="1835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4"/>
            <p:cNvSpPr/>
            <p:nvPr/>
          </p:nvSpPr>
          <p:spPr>
            <a:xfrm>
              <a:off x="5535396" y="2991391"/>
              <a:ext cx="129932" cy="116809"/>
            </a:xfrm>
            <a:custGeom>
              <a:avLst/>
              <a:gdLst/>
              <a:ahLst/>
              <a:cxnLst/>
              <a:rect l="l" t="t" r="r" b="b"/>
              <a:pathLst>
                <a:path w="3525" h="3169" extrusionOk="0">
                  <a:moveTo>
                    <a:pt x="1572" y="1"/>
                  </a:moveTo>
                  <a:cubicBezTo>
                    <a:pt x="1572" y="287"/>
                    <a:pt x="1453" y="1073"/>
                    <a:pt x="1048" y="1382"/>
                  </a:cubicBezTo>
                  <a:cubicBezTo>
                    <a:pt x="909" y="1481"/>
                    <a:pt x="762" y="1510"/>
                    <a:pt x="629" y="1510"/>
                  </a:cubicBezTo>
                  <a:cubicBezTo>
                    <a:pt x="443" y="1510"/>
                    <a:pt x="284" y="1454"/>
                    <a:pt x="215" y="1454"/>
                  </a:cubicBezTo>
                  <a:cubicBezTo>
                    <a:pt x="143" y="1597"/>
                    <a:pt x="0" y="1859"/>
                    <a:pt x="72" y="2263"/>
                  </a:cubicBezTo>
                  <a:cubicBezTo>
                    <a:pt x="119" y="2525"/>
                    <a:pt x="239" y="2859"/>
                    <a:pt x="620" y="3168"/>
                  </a:cubicBezTo>
                  <a:lnTo>
                    <a:pt x="3525" y="2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4"/>
            <p:cNvSpPr/>
            <p:nvPr/>
          </p:nvSpPr>
          <p:spPr>
            <a:xfrm>
              <a:off x="5539782" y="3095007"/>
              <a:ext cx="131701" cy="100960"/>
            </a:xfrm>
            <a:custGeom>
              <a:avLst/>
              <a:gdLst/>
              <a:ahLst/>
              <a:cxnLst/>
              <a:rect l="l" t="t" r="r" b="b"/>
              <a:pathLst>
                <a:path w="3573" h="2739" extrusionOk="0">
                  <a:moveTo>
                    <a:pt x="1429" y="0"/>
                  </a:moveTo>
                  <a:cubicBezTo>
                    <a:pt x="643" y="0"/>
                    <a:pt x="0" y="667"/>
                    <a:pt x="0" y="1453"/>
                  </a:cubicBezTo>
                  <a:lnTo>
                    <a:pt x="0" y="1477"/>
                  </a:lnTo>
                  <a:lnTo>
                    <a:pt x="1453" y="2572"/>
                  </a:lnTo>
                  <a:lnTo>
                    <a:pt x="2525" y="2739"/>
                  </a:lnTo>
                  <a:lnTo>
                    <a:pt x="3406" y="2572"/>
                  </a:lnTo>
                  <a:lnTo>
                    <a:pt x="3573" y="2334"/>
                  </a:lnTo>
                  <a:lnTo>
                    <a:pt x="3406" y="171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5665293" y="3095007"/>
              <a:ext cx="126467" cy="100960"/>
            </a:xfrm>
            <a:custGeom>
              <a:avLst/>
              <a:gdLst/>
              <a:ahLst/>
              <a:cxnLst/>
              <a:rect l="l" t="t" r="r" b="b"/>
              <a:pathLst>
                <a:path w="3431" h="2739" extrusionOk="0">
                  <a:moveTo>
                    <a:pt x="1239" y="0"/>
                  </a:moveTo>
                  <a:lnTo>
                    <a:pt x="1" y="1715"/>
                  </a:lnTo>
                  <a:lnTo>
                    <a:pt x="1" y="2572"/>
                  </a:lnTo>
                  <a:lnTo>
                    <a:pt x="953" y="2739"/>
                  </a:lnTo>
                  <a:lnTo>
                    <a:pt x="1978" y="2572"/>
                  </a:lnTo>
                  <a:lnTo>
                    <a:pt x="3430" y="1477"/>
                  </a:lnTo>
                  <a:lnTo>
                    <a:pt x="3430" y="1453"/>
                  </a:lnTo>
                  <a:cubicBezTo>
                    <a:pt x="3430" y="667"/>
                    <a:pt x="2787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5588070" y="3189814"/>
              <a:ext cx="83414" cy="18467"/>
            </a:xfrm>
            <a:custGeom>
              <a:avLst/>
              <a:gdLst/>
              <a:ahLst/>
              <a:cxnLst/>
              <a:rect l="l" t="t" r="r" b="b"/>
              <a:pathLst>
                <a:path w="2263" h="501" extrusionOk="0">
                  <a:moveTo>
                    <a:pt x="143" y="0"/>
                  </a:moveTo>
                  <a:lnTo>
                    <a:pt x="0" y="262"/>
                  </a:lnTo>
                  <a:lnTo>
                    <a:pt x="143" y="500"/>
                  </a:lnTo>
                  <a:lnTo>
                    <a:pt x="2096" y="500"/>
                  </a:lnTo>
                  <a:lnTo>
                    <a:pt x="2263" y="3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5665293" y="3189814"/>
              <a:ext cx="78180" cy="18467"/>
            </a:xfrm>
            <a:custGeom>
              <a:avLst/>
              <a:gdLst/>
              <a:ahLst/>
              <a:cxnLst/>
              <a:rect l="l" t="t" r="r" b="b"/>
              <a:pathLst>
                <a:path w="2121" h="501" extrusionOk="0">
                  <a:moveTo>
                    <a:pt x="1" y="0"/>
                  </a:moveTo>
                  <a:lnTo>
                    <a:pt x="1" y="500"/>
                  </a:lnTo>
                  <a:lnTo>
                    <a:pt x="1978" y="500"/>
                  </a:lnTo>
                  <a:lnTo>
                    <a:pt x="2120" y="262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5620544" y="3095007"/>
              <a:ext cx="50941" cy="63215"/>
            </a:xfrm>
            <a:custGeom>
              <a:avLst/>
              <a:gdLst/>
              <a:ahLst/>
              <a:cxnLst/>
              <a:rect l="l" t="t" r="r" b="b"/>
              <a:pathLst>
                <a:path w="1382" h="1715" extrusionOk="0">
                  <a:moveTo>
                    <a:pt x="0" y="0"/>
                  </a:moveTo>
                  <a:lnTo>
                    <a:pt x="0" y="500"/>
                  </a:lnTo>
                  <a:cubicBezTo>
                    <a:pt x="0" y="1167"/>
                    <a:pt x="548" y="1715"/>
                    <a:pt x="1215" y="1715"/>
                  </a:cubicBezTo>
                  <a:lnTo>
                    <a:pt x="1382" y="1524"/>
                  </a:lnTo>
                  <a:lnTo>
                    <a:pt x="1215" y="104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5665293" y="3095007"/>
              <a:ext cx="45706" cy="63215"/>
            </a:xfrm>
            <a:custGeom>
              <a:avLst/>
              <a:gdLst/>
              <a:ahLst/>
              <a:cxnLst/>
              <a:rect l="l" t="t" r="r" b="b"/>
              <a:pathLst>
                <a:path w="1240" h="1715" extrusionOk="0">
                  <a:moveTo>
                    <a:pt x="739" y="0"/>
                  </a:moveTo>
                  <a:lnTo>
                    <a:pt x="1" y="1048"/>
                  </a:lnTo>
                  <a:lnTo>
                    <a:pt x="1" y="1715"/>
                  </a:lnTo>
                  <a:cubicBezTo>
                    <a:pt x="692" y="1715"/>
                    <a:pt x="1239" y="1167"/>
                    <a:pt x="1239" y="500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5539782" y="3149414"/>
              <a:ext cx="53594" cy="23738"/>
            </a:xfrm>
            <a:custGeom>
              <a:avLst/>
              <a:gdLst/>
              <a:ahLst/>
              <a:cxnLst/>
              <a:rect l="l" t="t" r="r" b="b"/>
              <a:pathLst>
                <a:path w="1454" h="644" extrusionOk="0">
                  <a:moveTo>
                    <a:pt x="0" y="1"/>
                  </a:moveTo>
                  <a:lnTo>
                    <a:pt x="0" y="477"/>
                  </a:lnTo>
                  <a:lnTo>
                    <a:pt x="739" y="644"/>
                  </a:lnTo>
                  <a:lnTo>
                    <a:pt x="1453" y="47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4"/>
            <p:cNvSpPr/>
            <p:nvPr/>
          </p:nvSpPr>
          <p:spPr>
            <a:xfrm>
              <a:off x="5738167" y="3149414"/>
              <a:ext cx="53594" cy="23738"/>
            </a:xfrm>
            <a:custGeom>
              <a:avLst/>
              <a:gdLst/>
              <a:ahLst/>
              <a:cxnLst/>
              <a:rect l="l" t="t" r="r" b="b"/>
              <a:pathLst>
                <a:path w="1454" h="644" extrusionOk="0">
                  <a:moveTo>
                    <a:pt x="1" y="1"/>
                  </a:moveTo>
                  <a:lnTo>
                    <a:pt x="1" y="477"/>
                  </a:lnTo>
                  <a:lnTo>
                    <a:pt x="715" y="644"/>
                  </a:lnTo>
                  <a:lnTo>
                    <a:pt x="1453" y="47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4"/>
            <p:cNvSpPr/>
            <p:nvPr/>
          </p:nvSpPr>
          <p:spPr>
            <a:xfrm>
              <a:off x="5539782" y="3166960"/>
              <a:ext cx="53594" cy="41320"/>
            </a:xfrm>
            <a:custGeom>
              <a:avLst/>
              <a:gdLst/>
              <a:ahLst/>
              <a:cxnLst/>
              <a:rect l="l" t="t" r="r" b="b"/>
              <a:pathLst>
                <a:path w="1454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1453" y="112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5738167" y="3166960"/>
              <a:ext cx="53594" cy="41320"/>
            </a:xfrm>
            <a:custGeom>
              <a:avLst/>
              <a:gdLst/>
              <a:ahLst/>
              <a:cxnLst/>
              <a:rect l="l" t="t" r="r" b="b"/>
              <a:pathLst>
                <a:path w="1454" h="1121" extrusionOk="0">
                  <a:moveTo>
                    <a:pt x="1" y="1"/>
                  </a:moveTo>
                  <a:lnTo>
                    <a:pt x="1" y="1120"/>
                  </a:lnTo>
                  <a:lnTo>
                    <a:pt x="1453" y="112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5638975" y="3050221"/>
              <a:ext cx="32511" cy="83414"/>
            </a:xfrm>
            <a:custGeom>
              <a:avLst/>
              <a:gdLst/>
              <a:ahLst/>
              <a:cxnLst/>
              <a:rect l="l" t="t" r="r" b="b"/>
              <a:pathLst>
                <a:path w="882" h="2263" extrusionOk="0">
                  <a:moveTo>
                    <a:pt x="334" y="1"/>
                  </a:moveTo>
                  <a:lnTo>
                    <a:pt x="0" y="382"/>
                  </a:lnTo>
                  <a:lnTo>
                    <a:pt x="0" y="1525"/>
                  </a:lnTo>
                  <a:cubicBezTo>
                    <a:pt x="0" y="1930"/>
                    <a:pt x="334" y="2263"/>
                    <a:pt x="715" y="2263"/>
                  </a:cubicBezTo>
                  <a:lnTo>
                    <a:pt x="882" y="1215"/>
                  </a:lnTo>
                  <a:lnTo>
                    <a:pt x="715" y="5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5665293" y="3050221"/>
              <a:ext cx="27276" cy="83414"/>
            </a:xfrm>
            <a:custGeom>
              <a:avLst/>
              <a:gdLst/>
              <a:ahLst/>
              <a:cxnLst/>
              <a:rect l="l" t="t" r="r" b="b"/>
              <a:pathLst>
                <a:path w="740" h="2263" extrusionOk="0">
                  <a:moveTo>
                    <a:pt x="406" y="1"/>
                  </a:moveTo>
                  <a:lnTo>
                    <a:pt x="1" y="548"/>
                  </a:lnTo>
                  <a:lnTo>
                    <a:pt x="1" y="2263"/>
                  </a:lnTo>
                  <a:cubicBezTo>
                    <a:pt x="406" y="2263"/>
                    <a:pt x="739" y="1930"/>
                    <a:pt x="739" y="1525"/>
                  </a:cubicBezTo>
                  <a:lnTo>
                    <a:pt x="739" y="382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5593341" y="2956299"/>
              <a:ext cx="78143" cy="23738"/>
            </a:xfrm>
            <a:custGeom>
              <a:avLst/>
              <a:gdLst/>
              <a:ahLst/>
              <a:cxnLst/>
              <a:rect l="l" t="t" r="r" b="b"/>
              <a:pathLst>
                <a:path w="2120" h="644" extrusionOk="0">
                  <a:moveTo>
                    <a:pt x="24" y="0"/>
                  </a:moveTo>
                  <a:cubicBezTo>
                    <a:pt x="24" y="48"/>
                    <a:pt x="0" y="96"/>
                    <a:pt x="0" y="143"/>
                  </a:cubicBezTo>
                  <a:lnTo>
                    <a:pt x="0" y="477"/>
                  </a:lnTo>
                  <a:lnTo>
                    <a:pt x="1072" y="643"/>
                  </a:lnTo>
                  <a:lnTo>
                    <a:pt x="1953" y="477"/>
                  </a:lnTo>
                  <a:lnTo>
                    <a:pt x="2120" y="23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5665293" y="2956299"/>
              <a:ext cx="72909" cy="23738"/>
            </a:xfrm>
            <a:custGeom>
              <a:avLst/>
              <a:gdLst/>
              <a:ahLst/>
              <a:cxnLst/>
              <a:rect l="l" t="t" r="r" b="b"/>
              <a:pathLst>
                <a:path w="1978" h="644" extrusionOk="0">
                  <a:moveTo>
                    <a:pt x="1" y="0"/>
                  </a:moveTo>
                  <a:lnTo>
                    <a:pt x="1" y="477"/>
                  </a:lnTo>
                  <a:lnTo>
                    <a:pt x="953" y="643"/>
                  </a:lnTo>
                  <a:lnTo>
                    <a:pt x="1978" y="477"/>
                  </a:lnTo>
                  <a:lnTo>
                    <a:pt x="1978" y="143"/>
                  </a:lnTo>
                  <a:cubicBezTo>
                    <a:pt x="1978" y="96"/>
                    <a:pt x="1954" y="48"/>
                    <a:pt x="195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5596843" y="3008089"/>
              <a:ext cx="74642" cy="64984"/>
            </a:xfrm>
            <a:custGeom>
              <a:avLst/>
              <a:gdLst/>
              <a:ahLst/>
              <a:cxnLst/>
              <a:rect l="l" t="t" r="r" b="b"/>
              <a:pathLst>
                <a:path w="2025" h="1763" extrusionOk="0">
                  <a:moveTo>
                    <a:pt x="1024" y="0"/>
                  </a:moveTo>
                  <a:lnTo>
                    <a:pt x="0" y="358"/>
                  </a:lnTo>
                  <a:cubicBezTo>
                    <a:pt x="239" y="1167"/>
                    <a:pt x="977" y="1763"/>
                    <a:pt x="1858" y="1763"/>
                  </a:cubicBezTo>
                  <a:lnTo>
                    <a:pt x="2025" y="786"/>
                  </a:lnTo>
                  <a:lnTo>
                    <a:pt x="1858" y="4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5665293" y="3005472"/>
              <a:ext cx="69407" cy="67601"/>
            </a:xfrm>
            <a:custGeom>
              <a:avLst/>
              <a:gdLst/>
              <a:ahLst/>
              <a:cxnLst/>
              <a:rect l="l" t="t" r="r" b="b"/>
              <a:pathLst>
                <a:path w="1883" h="1834" extrusionOk="0">
                  <a:moveTo>
                    <a:pt x="882" y="0"/>
                  </a:moveTo>
                  <a:lnTo>
                    <a:pt x="1" y="119"/>
                  </a:lnTo>
                  <a:lnTo>
                    <a:pt x="1" y="1834"/>
                  </a:lnTo>
                  <a:cubicBezTo>
                    <a:pt x="906" y="1834"/>
                    <a:pt x="1644" y="1238"/>
                    <a:pt x="1882" y="429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>
              <a:off x="5593341" y="2973845"/>
              <a:ext cx="78143" cy="47439"/>
            </a:xfrm>
            <a:custGeom>
              <a:avLst/>
              <a:gdLst/>
              <a:ahLst/>
              <a:cxnLst/>
              <a:rect l="l" t="t" r="r" b="b"/>
              <a:pathLst>
                <a:path w="2120" h="1287" extrusionOk="0">
                  <a:moveTo>
                    <a:pt x="0" y="1"/>
                  </a:moveTo>
                  <a:lnTo>
                    <a:pt x="0" y="739"/>
                  </a:lnTo>
                  <a:cubicBezTo>
                    <a:pt x="0" y="929"/>
                    <a:pt x="48" y="1120"/>
                    <a:pt x="95" y="1287"/>
                  </a:cubicBezTo>
                  <a:lnTo>
                    <a:pt x="953" y="1287"/>
                  </a:lnTo>
                  <a:cubicBezTo>
                    <a:pt x="1191" y="1287"/>
                    <a:pt x="1405" y="1215"/>
                    <a:pt x="1596" y="1096"/>
                  </a:cubicBezTo>
                  <a:cubicBezTo>
                    <a:pt x="1715" y="1025"/>
                    <a:pt x="1834" y="977"/>
                    <a:pt x="1953" y="977"/>
                  </a:cubicBezTo>
                  <a:lnTo>
                    <a:pt x="2120" y="42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4"/>
            <p:cNvSpPr/>
            <p:nvPr/>
          </p:nvSpPr>
          <p:spPr>
            <a:xfrm>
              <a:off x="5665293" y="2973845"/>
              <a:ext cx="72909" cy="47439"/>
            </a:xfrm>
            <a:custGeom>
              <a:avLst/>
              <a:gdLst/>
              <a:ahLst/>
              <a:cxnLst/>
              <a:rect l="l" t="t" r="r" b="b"/>
              <a:pathLst>
                <a:path w="1978" h="1287" extrusionOk="0">
                  <a:moveTo>
                    <a:pt x="1" y="1"/>
                  </a:moveTo>
                  <a:lnTo>
                    <a:pt x="1" y="977"/>
                  </a:lnTo>
                  <a:cubicBezTo>
                    <a:pt x="144" y="977"/>
                    <a:pt x="263" y="1025"/>
                    <a:pt x="382" y="1096"/>
                  </a:cubicBezTo>
                  <a:cubicBezTo>
                    <a:pt x="572" y="1215"/>
                    <a:pt x="787" y="1287"/>
                    <a:pt x="1025" y="1287"/>
                  </a:cubicBezTo>
                  <a:lnTo>
                    <a:pt x="1882" y="1287"/>
                  </a:lnTo>
                  <a:cubicBezTo>
                    <a:pt x="1930" y="1120"/>
                    <a:pt x="1978" y="929"/>
                    <a:pt x="1978" y="739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54"/>
          <p:cNvGrpSpPr/>
          <p:nvPr/>
        </p:nvGrpSpPr>
        <p:grpSpPr>
          <a:xfrm>
            <a:off x="1195416" y="1426692"/>
            <a:ext cx="411488" cy="411484"/>
            <a:chOff x="5502921" y="4188746"/>
            <a:chExt cx="325699" cy="324847"/>
          </a:xfrm>
        </p:grpSpPr>
        <p:sp>
          <p:nvSpPr>
            <p:cNvPr id="1662" name="Google Shape;1662;p54"/>
            <p:cNvSpPr/>
            <p:nvPr/>
          </p:nvSpPr>
          <p:spPr>
            <a:xfrm>
              <a:off x="5502921" y="4188746"/>
              <a:ext cx="169445" cy="324847"/>
            </a:xfrm>
            <a:custGeom>
              <a:avLst/>
              <a:gdLst/>
              <a:ahLst/>
              <a:cxnLst/>
              <a:rect l="l" t="t" r="r" b="b"/>
              <a:pathLst>
                <a:path w="4597" h="8813" extrusionOk="0">
                  <a:moveTo>
                    <a:pt x="4406" y="1"/>
                  </a:moveTo>
                  <a:cubicBezTo>
                    <a:pt x="1977" y="1"/>
                    <a:pt x="0" y="1954"/>
                    <a:pt x="0" y="4406"/>
                  </a:cubicBezTo>
                  <a:cubicBezTo>
                    <a:pt x="0" y="6835"/>
                    <a:pt x="1977" y="8812"/>
                    <a:pt x="4406" y="8812"/>
                  </a:cubicBezTo>
                  <a:lnTo>
                    <a:pt x="4596" y="4264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>
              <a:off x="5665293" y="4188746"/>
              <a:ext cx="163327" cy="324847"/>
            </a:xfrm>
            <a:custGeom>
              <a:avLst/>
              <a:gdLst/>
              <a:ahLst/>
              <a:cxnLst/>
              <a:rect l="l" t="t" r="r" b="b"/>
              <a:pathLst>
                <a:path w="4431" h="8813" extrusionOk="0">
                  <a:moveTo>
                    <a:pt x="1" y="1"/>
                  </a:moveTo>
                  <a:lnTo>
                    <a:pt x="1" y="8812"/>
                  </a:lnTo>
                  <a:cubicBezTo>
                    <a:pt x="2454" y="8812"/>
                    <a:pt x="4430" y="6835"/>
                    <a:pt x="4430" y="4406"/>
                  </a:cubicBezTo>
                  <a:cubicBezTo>
                    <a:pt x="4430" y="1954"/>
                    <a:pt x="2454" y="1"/>
                    <a:pt x="1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>
              <a:off x="5541551" y="4259851"/>
              <a:ext cx="59713" cy="81682"/>
            </a:xfrm>
            <a:custGeom>
              <a:avLst/>
              <a:gdLst/>
              <a:ahLst/>
              <a:cxnLst/>
              <a:rect l="l" t="t" r="r" b="b"/>
              <a:pathLst>
                <a:path w="1620" h="2216" extrusionOk="0">
                  <a:moveTo>
                    <a:pt x="1096" y="1"/>
                  </a:moveTo>
                  <a:lnTo>
                    <a:pt x="1096" y="739"/>
                  </a:lnTo>
                  <a:cubicBezTo>
                    <a:pt x="1096" y="906"/>
                    <a:pt x="976" y="1025"/>
                    <a:pt x="810" y="1025"/>
                  </a:cubicBezTo>
                  <a:cubicBezTo>
                    <a:pt x="357" y="1025"/>
                    <a:pt x="0" y="1406"/>
                    <a:pt x="0" y="1858"/>
                  </a:cubicBezTo>
                  <a:lnTo>
                    <a:pt x="0" y="2215"/>
                  </a:lnTo>
                  <a:lnTo>
                    <a:pt x="524" y="2215"/>
                  </a:lnTo>
                  <a:lnTo>
                    <a:pt x="524" y="1858"/>
                  </a:lnTo>
                  <a:cubicBezTo>
                    <a:pt x="524" y="1692"/>
                    <a:pt x="643" y="1549"/>
                    <a:pt x="810" y="1549"/>
                  </a:cubicBezTo>
                  <a:cubicBezTo>
                    <a:pt x="1262" y="1549"/>
                    <a:pt x="1619" y="1191"/>
                    <a:pt x="1619" y="73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>
              <a:off x="5608233" y="4414372"/>
              <a:ext cx="48323" cy="51825"/>
            </a:xfrm>
            <a:custGeom>
              <a:avLst/>
              <a:gdLst/>
              <a:ahLst/>
              <a:cxnLst/>
              <a:rect l="l" t="t" r="r" b="b"/>
              <a:pathLst>
                <a:path w="1311" h="1406" extrusionOk="0">
                  <a:moveTo>
                    <a:pt x="263" y="0"/>
                  </a:moveTo>
                  <a:lnTo>
                    <a:pt x="1" y="48"/>
                  </a:lnTo>
                  <a:lnTo>
                    <a:pt x="1" y="238"/>
                  </a:lnTo>
                  <a:cubicBezTo>
                    <a:pt x="1" y="595"/>
                    <a:pt x="287" y="881"/>
                    <a:pt x="644" y="881"/>
                  </a:cubicBezTo>
                  <a:cubicBezTo>
                    <a:pt x="715" y="881"/>
                    <a:pt x="787" y="929"/>
                    <a:pt x="787" y="1000"/>
                  </a:cubicBezTo>
                  <a:lnTo>
                    <a:pt x="787" y="1405"/>
                  </a:lnTo>
                  <a:lnTo>
                    <a:pt x="1311" y="1405"/>
                  </a:lnTo>
                  <a:lnTo>
                    <a:pt x="1311" y="1000"/>
                  </a:lnTo>
                  <a:cubicBezTo>
                    <a:pt x="1311" y="643"/>
                    <a:pt x="1001" y="357"/>
                    <a:pt x="644" y="357"/>
                  </a:cubicBezTo>
                  <a:cubicBezTo>
                    <a:pt x="573" y="357"/>
                    <a:pt x="525" y="310"/>
                    <a:pt x="525" y="238"/>
                  </a:cubicBezTo>
                  <a:lnTo>
                    <a:pt x="525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>
              <a:off x="5684608" y="4398559"/>
              <a:ext cx="19351" cy="19351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25" y="52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5703924" y="4437189"/>
              <a:ext cx="19351" cy="19351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25" y="52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5586743" y="4322183"/>
              <a:ext cx="62809" cy="95799"/>
            </a:xfrm>
            <a:custGeom>
              <a:avLst/>
              <a:gdLst/>
              <a:ahLst/>
              <a:cxnLst/>
              <a:rect l="l" t="t" r="r" b="b"/>
              <a:pathLst>
                <a:path w="1704" h="2599" extrusionOk="0">
                  <a:moveTo>
                    <a:pt x="846" y="1"/>
                  </a:moveTo>
                  <a:cubicBezTo>
                    <a:pt x="417" y="1"/>
                    <a:pt x="60" y="453"/>
                    <a:pt x="60" y="1048"/>
                  </a:cubicBezTo>
                  <a:cubicBezTo>
                    <a:pt x="60" y="1239"/>
                    <a:pt x="132" y="1382"/>
                    <a:pt x="84" y="1715"/>
                  </a:cubicBezTo>
                  <a:cubicBezTo>
                    <a:pt x="0" y="2233"/>
                    <a:pt x="420" y="2598"/>
                    <a:pt x="859" y="2598"/>
                  </a:cubicBezTo>
                  <a:cubicBezTo>
                    <a:pt x="1046" y="2598"/>
                    <a:pt x="1237" y="2532"/>
                    <a:pt x="1394" y="2382"/>
                  </a:cubicBezTo>
                  <a:cubicBezTo>
                    <a:pt x="1537" y="2215"/>
                    <a:pt x="1632" y="2025"/>
                    <a:pt x="1632" y="1810"/>
                  </a:cubicBezTo>
                  <a:cubicBezTo>
                    <a:pt x="1632" y="1691"/>
                    <a:pt x="1560" y="1525"/>
                    <a:pt x="1608" y="1239"/>
                  </a:cubicBezTo>
                  <a:cubicBezTo>
                    <a:pt x="1703" y="620"/>
                    <a:pt x="1370" y="1"/>
                    <a:pt x="846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5637205" y="4236149"/>
              <a:ext cx="35164" cy="57096"/>
            </a:xfrm>
            <a:custGeom>
              <a:avLst/>
              <a:gdLst/>
              <a:ahLst/>
              <a:cxnLst/>
              <a:rect l="l" t="t" r="r" b="b"/>
              <a:pathLst>
                <a:path w="954" h="1549" extrusionOk="0">
                  <a:moveTo>
                    <a:pt x="763" y="1"/>
                  </a:moveTo>
                  <a:cubicBezTo>
                    <a:pt x="334" y="1"/>
                    <a:pt x="1" y="358"/>
                    <a:pt x="1" y="787"/>
                  </a:cubicBezTo>
                  <a:cubicBezTo>
                    <a:pt x="1" y="1215"/>
                    <a:pt x="334" y="1549"/>
                    <a:pt x="763" y="1549"/>
                  </a:cubicBezTo>
                  <a:lnTo>
                    <a:pt x="953" y="787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5665293" y="4236149"/>
              <a:ext cx="29009" cy="57096"/>
            </a:xfrm>
            <a:custGeom>
              <a:avLst/>
              <a:gdLst/>
              <a:ahLst/>
              <a:cxnLst/>
              <a:rect l="l" t="t" r="r" b="b"/>
              <a:pathLst>
                <a:path w="787" h="1549" extrusionOk="0">
                  <a:moveTo>
                    <a:pt x="1" y="1"/>
                  </a:moveTo>
                  <a:lnTo>
                    <a:pt x="1" y="1549"/>
                  </a:lnTo>
                  <a:cubicBezTo>
                    <a:pt x="453" y="1549"/>
                    <a:pt x="787" y="1215"/>
                    <a:pt x="787" y="787"/>
                  </a:cubicBezTo>
                  <a:cubicBezTo>
                    <a:pt x="787" y="358"/>
                    <a:pt x="453" y="1"/>
                    <a:pt x="1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5767140" y="4341498"/>
              <a:ext cx="22853" cy="19351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48" y="0"/>
                  </a:moveTo>
                  <a:lnTo>
                    <a:pt x="0" y="262"/>
                  </a:lnTo>
                  <a:lnTo>
                    <a:pt x="48" y="524"/>
                  </a:lnTo>
                  <a:lnTo>
                    <a:pt x="620" y="52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5694266" y="4341498"/>
              <a:ext cx="24622" cy="1935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72" y="524"/>
                  </a:lnTo>
                  <a:lnTo>
                    <a:pt x="668" y="26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5732896" y="4302868"/>
              <a:ext cx="19351" cy="25507"/>
            </a:xfrm>
            <a:custGeom>
              <a:avLst/>
              <a:gdLst/>
              <a:ahLst/>
              <a:cxnLst/>
              <a:rect l="l" t="t" r="r" b="b"/>
              <a:pathLst>
                <a:path w="525" h="692" extrusionOk="0">
                  <a:moveTo>
                    <a:pt x="1" y="1"/>
                  </a:moveTo>
                  <a:lnTo>
                    <a:pt x="1" y="572"/>
                  </a:lnTo>
                  <a:lnTo>
                    <a:pt x="263" y="691"/>
                  </a:lnTo>
                  <a:lnTo>
                    <a:pt x="525" y="57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5732896" y="4373973"/>
              <a:ext cx="19351" cy="24622"/>
            </a:xfrm>
            <a:custGeom>
              <a:avLst/>
              <a:gdLst/>
              <a:ahLst/>
              <a:cxnLst/>
              <a:rect l="l" t="t" r="r" b="b"/>
              <a:pathLst>
                <a:path w="525" h="668" extrusionOk="0">
                  <a:moveTo>
                    <a:pt x="263" y="1"/>
                  </a:moveTo>
                  <a:lnTo>
                    <a:pt x="1" y="120"/>
                  </a:lnTo>
                  <a:lnTo>
                    <a:pt x="1" y="667"/>
                  </a:lnTo>
                  <a:lnTo>
                    <a:pt x="525" y="667"/>
                  </a:lnTo>
                  <a:lnTo>
                    <a:pt x="525" y="120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5713581" y="4322183"/>
              <a:ext cx="57096" cy="57981"/>
            </a:xfrm>
            <a:custGeom>
              <a:avLst/>
              <a:gdLst/>
              <a:ahLst/>
              <a:cxnLst/>
              <a:rect l="l" t="t" r="r" b="b"/>
              <a:pathLst>
                <a:path w="1549" h="1573" extrusionOk="0">
                  <a:moveTo>
                    <a:pt x="787" y="1"/>
                  </a:moveTo>
                  <a:cubicBezTo>
                    <a:pt x="358" y="1"/>
                    <a:pt x="1" y="358"/>
                    <a:pt x="1" y="786"/>
                  </a:cubicBezTo>
                  <a:cubicBezTo>
                    <a:pt x="1" y="1215"/>
                    <a:pt x="358" y="1572"/>
                    <a:pt x="787" y="1572"/>
                  </a:cubicBezTo>
                  <a:cubicBezTo>
                    <a:pt x="1215" y="1572"/>
                    <a:pt x="1549" y="1215"/>
                    <a:pt x="1549" y="786"/>
                  </a:cubicBezTo>
                  <a:cubicBezTo>
                    <a:pt x="1549" y="358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 flipH="1">
            <a:off x="6812708" y="2968387"/>
            <a:ext cx="1774490" cy="2084919"/>
            <a:chOff x="5950650" y="2645925"/>
            <a:chExt cx="1209275" cy="1420825"/>
          </a:xfrm>
        </p:grpSpPr>
        <p:sp>
          <p:nvSpPr>
            <p:cNvPr id="1677" name="Google Shape;1677;p54"/>
            <p:cNvSpPr/>
            <p:nvPr/>
          </p:nvSpPr>
          <p:spPr>
            <a:xfrm>
              <a:off x="5950650" y="3061500"/>
              <a:ext cx="615150" cy="807375"/>
            </a:xfrm>
            <a:custGeom>
              <a:avLst/>
              <a:gdLst/>
              <a:ahLst/>
              <a:cxnLst/>
              <a:rect l="l" t="t" r="r" b="b"/>
              <a:pathLst>
                <a:path w="24606" h="32295" extrusionOk="0">
                  <a:moveTo>
                    <a:pt x="20382" y="1"/>
                  </a:moveTo>
                  <a:cubicBezTo>
                    <a:pt x="20382" y="1"/>
                    <a:pt x="1" y="6521"/>
                    <a:pt x="5496" y="32295"/>
                  </a:cubicBezTo>
                  <a:lnTo>
                    <a:pt x="11545" y="32295"/>
                  </a:lnTo>
                  <a:cubicBezTo>
                    <a:pt x="11545" y="32295"/>
                    <a:pt x="10581" y="14026"/>
                    <a:pt x="24606" y="8551"/>
                  </a:cubicBezTo>
                  <a:lnTo>
                    <a:pt x="2038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6314600" y="2676525"/>
              <a:ext cx="538275" cy="970925"/>
            </a:xfrm>
            <a:custGeom>
              <a:avLst/>
              <a:gdLst/>
              <a:ahLst/>
              <a:cxnLst/>
              <a:rect l="l" t="t" r="r" b="b"/>
              <a:pathLst>
                <a:path w="21531" h="38837" extrusionOk="0">
                  <a:moveTo>
                    <a:pt x="3753" y="1"/>
                  </a:moveTo>
                  <a:lnTo>
                    <a:pt x="1" y="1805"/>
                  </a:lnTo>
                  <a:lnTo>
                    <a:pt x="17778" y="38836"/>
                  </a:lnTo>
                  <a:lnTo>
                    <a:pt x="21530" y="37032"/>
                  </a:lnTo>
                  <a:lnTo>
                    <a:pt x="3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6686250" y="3258350"/>
              <a:ext cx="166625" cy="389100"/>
            </a:xfrm>
            <a:custGeom>
              <a:avLst/>
              <a:gdLst/>
              <a:ahLst/>
              <a:cxnLst/>
              <a:rect l="l" t="t" r="r" b="b"/>
              <a:pathLst>
                <a:path w="6665" h="15564" extrusionOk="0">
                  <a:moveTo>
                    <a:pt x="62" y="0"/>
                  </a:moveTo>
                  <a:lnTo>
                    <a:pt x="62" y="0"/>
                  </a:lnTo>
                  <a:cubicBezTo>
                    <a:pt x="1723" y="5249"/>
                    <a:pt x="2133" y="8940"/>
                    <a:pt x="903" y="9555"/>
                  </a:cubicBezTo>
                  <a:cubicBezTo>
                    <a:pt x="790" y="9602"/>
                    <a:pt x="664" y="9628"/>
                    <a:pt x="528" y="9628"/>
                  </a:cubicBezTo>
                  <a:cubicBezTo>
                    <a:pt x="366" y="9628"/>
                    <a:pt x="189" y="9592"/>
                    <a:pt x="0" y="9514"/>
                  </a:cubicBezTo>
                  <a:lnTo>
                    <a:pt x="0" y="9514"/>
                  </a:lnTo>
                  <a:lnTo>
                    <a:pt x="2892" y="15563"/>
                  </a:lnTo>
                  <a:lnTo>
                    <a:pt x="6664" y="1375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6315625" y="2753425"/>
              <a:ext cx="535700" cy="815575"/>
            </a:xfrm>
            <a:custGeom>
              <a:avLst/>
              <a:gdLst/>
              <a:ahLst/>
              <a:cxnLst/>
              <a:rect l="l" t="t" r="r" b="b"/>
              <a:pathLst>
                <a:path w="21428" h="32623" extrusionOk="0">
                  <a:moveTo>
                    <a:pt x="7505" y="1"/>
                  </a:moveTo>
                  <a:lnTo>
                    <a:pt x="1" y="3609"/>
                  </a:lnTo>
                  <a:lnTo>
                    <a:pt x="13903" y="32623"/>
                  </a:lnTo>
                  <a:lnTo>
                    <a:pt x="21428" y="29014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6606275" y="3209650"/>
              <a:ext cx="245050" cy="359350"/>
            </a:xfrm>
            <a:custGeom>
              <a:avLst/>
              <a:gdLst/>
              <a:ahLst/>
              <a:cxnLst/>
              <a:rect l="l" t="t" r="r" b="b"/>
              <a:pathLst>
                <a:path w="9802" h="14374" extrusionOk="0">
                  <a:moveTo>
                    <a:pt x="4614" y="0"/>
                  </a:moveTo>
                  <a:lnTo>
                    <a:pt x="4614" y="0"/>
                  </a:lnTo>
                  <a:cubicBezTo>
                    <a:pt x="5086" y="4491"/>
                    <a:pt x="4081" y="8038"/>
                    <a:pt x="1600" y="9227"/>
                  </a:cubicBezTo>
                  <a:cubicBezTo>
                    <a:pt x="1108" y="9473"/>
                    <a:pt x="575" y="9596"/>
                    <a:pt x="1" y="9637"/>
                  </a:cubicBezTo>
                  <a:lnTo>
                    <a:pt x="2277" y="14374"/>
                  </a:lnTo>
                  <a:lnTo>
                    <a:pt x="9802" y="10765"/>
                  </a:lnTo>
                  <a:lnTo>
                    <a:pt x="461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6288975" y="2731525"/>
              <a:ext cx="241975" cy="137625"/>
            </a:xfrm>
            <a:custGeom>
              <a:avLst/>
              <a:gdLst/>
              <a:ahLst/>
              <a:cxnLst/>
              <a:rect l="l" t="t" r="r" b="b"/>
              <a:pathLst>
                <a:path w="9679" h="5505" extrusionOk="0">
                  <a:moveTo>
                    <a:pt x="8689" y="1"/>
                  </a:moveTo>
                  <a:cubicBezTo>
                    <a:pt x="8580" y="1"/>
                    <a:pt x="8470" y="25"/>
                    <a:pt x="8366" y="77"/>
                  </a:cubicBezTo>
                  <a:lnTo>
                    <a:pt x="554" y="3809"/>
                  </a:lnTo>
                  <a:cubicBezTo>
                    <a:pt x="165" y="3993"/>
                    <a:pt x="1" y="4444"/>
                    <a:pt x="185" y="4834"/>
                  </a:cubicBezTo>
                  <a:lnTo>
                    <a:pt x="308" y="5080"/>
                  </a:lnTo>
                  <a:cubicBezTo>
                    <a:pt x="441" y="5345"/>
                    <a:pt x="711" y="5505"/>
                    <a:pt x="990" y="5505"/>
                  </a:cubicBezTo>
                  <a:cubicBezTo>
                    <a:pt x="1099" y="5505"/>
                    <a:pt x="1209" y="5480"/>
                    <a:pt x="1313" y="5429"/>
                  </a:cubicBezTo>
                  <a:lnTo>
                    <a:pt x="9146" y="1676"/>
                  </a:lnTo>
                  <a:cubicBezTo>
                    <a:pt x="9515" y="1512"/>
                    <a:pt x="9679" y="1041"/>
                    <a:pt x="9494" y="672"/>
                  </a:cubicBezTo>
                  <a:lnTo>
                    <a:pt x="9371" y="426"/>
                  </a:lnTo>
                  <a:cubicBezTo>
                    <a:pt x="9238" y="160"/>
                    <a:pt x="8968" y="1"/>
                    <a:pt x="8689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6636525" y="3454825"/>
              <a:ext cx="241475" cy="138125"/>
            </a:xfrm>
            <a:custGeom>
              <a:avLst/>
              <a:gdLst/>
              <a:ahLst/>
              <a:cxnLst/>
              <a:rect l="l" t="t" r="r" b="b"/>
              <a:pathLst>
                <a:path w="9659" h="5525" extrusionOk="0">
                  <a:moveTo>
                    <a:pt x="8670" y="1"/>
                  </a:moveTo>
                  <a:cubicBezTo>
                    <a:pt x="8559" y="1"/>
                    <a:pt x="8449" y="25"/>
                    <a:pt x="8346" y="77"/>
                  </a:cubicBezTo>
                  <a:lnTo>
                    <a:pt x="534" y="3829"/>
                  </a:lnTo>
                  <a:cubicBezTo>
                    <a:pt x="165" y="4013"/>
                    <a:pt x="1" y="4464"/>
                    <a:pt x="185" y="4854"/>
                  </a:cubicBezTo>
                  <a:lnTo>
                    <a:pt x="288" y="5100"/>
                  </a:lnTo>
                  <a:cubicBezTo>
                    <a:pt x="420" y="5365"/>
                    <a:pt x="691" y="5525"/>
                    <a:pt x="977" y="5525"/>
                  </a:cubicBezTo>
                  <a:cubicBezTo>
                    <a:pt x="1089" y="5525"/>
                    <a:pt x="1203" y="5501"/>
                    <a:pt x="1313" y="5449"/>
                  </a:cubicBezTo>
                  <a:lnTo>
                    <a:pt x="9125" y="1696"/>
                  </a:lnTo>
                  <a:cubicBezTo>
                    <a:pt x="9494" y="1512"/>
                    <a:pt x="9658" y="1061"/>
                    <a:pt x="9474" y="692"/>
                  </a:cubicBezTo>
                  <a:lnTo>
                    <a:pt x="9371" y="446"/>
                  </a:lnTo>
                  <a:cubicBezTo>
                    <a:pt x="9238" y="164"/>
                    <a:pt x="8955" y="1"/>
                    <a:pt x="8670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6284875" y="2645925"/>
              <a:ext cx="146125" cy="92000"/>
            </a:xfrm>
            <a:custGeom>
              <a:avLst/>
              <a:gdLst/>
              <a:ahLst/>
              <a:cxnLst/>
              <a:rect l="l" t="t" r="r" b="b"/>
              <a:pathLst>
                <a:path w="5845" h="3680" extrusionOk="0">
                  <a:moveTo>
                    <a:pt x="4868" y="1"/>
                  </a:moveTo>
                  <a:cubicBezTo>
                    <a:pt x="4756" y="1"/>
                    <a:pt x="4641" y="25"/>
                    <a:pt x="4532" y="77"/>
                  </a:cubicBezTo>
                  <a:lnTo>
                    <a:pt x="534" y="1984"/>
                  </a:lnTo>
                  <a:cubicBezTo>
                    <a:pt x="165" y="2168"/>
                    <a:pt x="0" y="2640"/>
                    <a:pt x="185" y="3009"/>
                  </a:cubicBezTo>
                  <a:lnTo>
                    <a:pt x="308" y="3255"/>
                  </a:lnTo>
                  <a:cubicBezTo>
                    <a:pt x="426" y="3520"/>
                    <a:pt x="703" y="3680"/>
                    <a:pt x="987" y="3680"/>
                  </a:cubicBezTo>
                  <a:cubicBezTo>
                    <a:pt x="1097" y="3680"/>
                    <a:pt x="1209" y="3655"/>
                    <a:pt x="1313" y="3603"/>
                  </a:cubicBezTo>
                  <a:lnTo>
                    <a:pt x="5311" y="1697"/>
                  </a:lnTo>
                  <a:cubicBezTo>
                    <a:pt x="5701" y="1512"/>
                    <a:pt x="5844" y="1061"/>
                    <a:pt x="5680" y="671"/>
                  </a:cubicBezTo>
                  <a:lnTo>
                    <a:pt x="5557" y="425"/>
                  </a:lnTo>
                  <a:cubicBezTo>
                    <a:pt x="5425" y="160"/>
                    <a:pt x="5154" y="1"/>
                    <a:pt x="4868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6389450" y="3104600"/>
              <a:ext cx="174300" cy="158875"/>
            </a:xfrm>
            <a:custGeom>
              <a:avLst/>
              <a:gdLst/>
              <a:ahLst/>
              <a:cxnLst/>
              <a:rect l="l" t="t" r="r" b="b"/>
              <a:pathLst>
                <a:path w="6972" h="6355" extrusionOk="0">
                  <a:moveTo>
                    <a:pt x="3516" y="1"/>
                  </a:moveTo>
                  <a:cubicBezTo>
                    <a:pt x="2069" y="1"/>
                    <a:pt x="746" y="995"/>
                    <a:pt x="410" y="2460"/>
                  </a:cubicBezTo>
                  <a:cubicBezTo>
                    <a:pt x="0" y="4161"/>
                    <a:pt x="1067" y="5863"/>
                    <a:pt x="2768" y="6273"/>
                  </a:cubicBezTo>
                  <a:cubicBezTo>
                    <a:pt x="3008" y="6328"/>
                    <a:pt x="3248" y="6355"/>
                    <a:pt x="3485" y="6355"/>
                  </a:cubicBezTo>
                  <a:cubicBezTo>
                    <a:pt x="4925" y="6355"/>
                    <a:pt x="6230" y="5374"/>
                    <a:pt x="6582" y="3895"/>
                  </a:cubicBezTo>
                  <a:cubicBezTo>
                    <a:pt x="6972" y="2193"/>
                    <a:pt x="5926" y="491"/>
                    <a:pt x="4224" y="81"/>
                  </a:cubicBezTo>
                  <a:cubicBezTo>
                    <a:pt x="3987" y="27"/>
                    <a:pt x="3750" y="1"/>
                    <a:pt x="3516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6443275" y="3150175"/>
              <a:ext cx="67675" cy="67200"/>
            </a:xfrm>
            <a:custGeom>
              <a:avLst/>
              <a:gdLst/>
              <a:ahLst/>
              <a:cxnLst/>
              <a:rect l="l" t="t" r="r" b="b"/>
              <a:pathLst>
                <a:path w="2707" h="2688" extrusionOk="0">
                  <a:moveTo>
                    <a:pt x="1354" y="1"/>
                  </a:moveTo>
                  <a:cubicBezTo>
                    <a:pt x="615" y="1"/>
                    <a:pt x="0" y="616"/>
                    <a:pt x="0" y="1354"/>
                  </a:cubicBezTo>
                  <a:cubicBezTo>
                    <a:pt x="0" y="2092"/>
                    <a:pt x="615" y="2687"/>
                    <a:pt x="1354" y="2687"/>
                  </a:cubicBezTo>
                  <a:cubicBezTo>
                    <a:pt x="2092" y="2687"/>
                    <a:pt x="2707" y="2092"/>
                    <a:pt x="2707" y="1354"/>
                  </a:cubicBezTo>
                  <a:cubicBezTo>
                    <a:pt x="2707" y="616"/>
                    <a:pt x="2092" y="1"/>
                    <a:pt x="1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6298725" y="3952925"/>
              <a:ext cx="861200" cy="113825"/>
            </a:xfrm>
            <a:custGeom>
              <a:avLst/>
              <a:gdLst/>
              <a:ahLst/>
              <a:cxnLst/>
              <a:rect l="l" t="t" r="r" b="b"/>
              <a:pathLst>
                <a:path w="34448" h="4553" extrusionOk="0">
                  <a:moveTo>
                    <a:pt x="0" y="1"/>
                  </a:moveTo>
                  <a:lnTo>
                    <a:pt x="0" y="4553"/>
                  </a:lnTo>
                  <a:lnTo>
                    <a:pt x="34448" y="4553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5971675" y="3744250"/>
              <a:ext cx="414725" cy="322500"/>
            </a:xfrm>
            <a:custGeom>
              <a:avLst/>
              <a:gdLst/>
              <a:ahLst/>
              <a:cxnLst/>
              <a:rect l="l" t="t" r="r" b="b"/>
              <a:pathLst>
                <a:path w="16589" h="12900" extrusionOk="0">
                  <a:moveTo>
                    <a:pt x="15555" y="1"/>
                  </a:moveTo>
                  <a:cubicBezTo>
                    <a:pt x="15427" y="1"/>
                    <a:pt x="15293" y="21"/>
                    <a:pt x="15153" y="64"/>
                  </a:cubicBezTo>
                  <a:lnTo>
                    <a:pt x="1456" y="4165"/>
                  </a:lnTo>
                  <a:cubicBezTo>
                    <a:pt x="656" y="4411"/>
                    <a:pt x="0" y="5272"/>
                    <a:pt x="0" y="6113"/>
                  </a:cubicBezTo>
                  <a:lnTo>
                    <a:pt x="0" y="11382"/>
                  </a:lnTo>
                  <a:cubicBezTo>
                    <a:pt x="0" y="12223"/>
                    <a:pt x="677" y="12900"/>
                    <a:pt x="1518" y="12900"/>
                  </a:cubicBezTo>
                  <a:lnTo>
                    <a:pt x="15092" y="12900"/>
                  </a:lnTo>
                  <a:cubicBezTo>
                    <a:pt x="15912" y="12900"/>
                    <a:pt x="16588" y="12223"/>
                    <a:pt x="16588" y="11382"/>
                  </a:cubicBezTo>
                  <a:lnTo>
                    <a:pt x="16588" y="1151"/>
                  </a:lnTo>
                  <a:cubicBezTo>
                    <a:pt x="16588" y="457"/>
                    <a:pt x="16155" y="1"/>
                    <a:pt x="15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6008575" y="38760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8" y="0"/>
                    <a:pt x="1" y="308"/>
                    <a:pt x="1" y="677"/>
                  </a:cubicBezTo>
                  <a:cubicBezTo>
                    <a:pt x="1" y="1046"/>
                    <a:pt x="308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6322300" y="3782225"/>
              <a:ext cx="33850" cy="33875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287" y="1"/>
                    <a:pt x="0" y="308"/>
                    <a:pt x="0" y="677"/>
                  </a:cubicBezTo>
                  <a:cubicBezTo>
                    <a:pt x="0" y="1067"/>
                    <a:pt x="287" y="1354"/>
                    <a:pt x="677" y="1354"/>
                  </a:cubicBezTo>
                  <a:cubicBezTo>
                    <a:pt x="1046" y="1354"/>
                    <a:pt x="1354" y="1067"/>
                    <a:pt x="1354" y="677"/>
                  </a:cubicBezTo>
                  <a:cubicBezTo>
                    <a:pt x="1354" y="308"/>
                    <a:pt x="1046" y="21"/>
                    <a:pt x="677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6008575" y="39990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8" y="0"/>
                    <a:pt x="1" y="308"/>
                    <a:pt x="1" y="677"/>
                  </a:cubicBezTo>
                  <a:cubicBezTo>
                    <a:pt x="1" y="1046"/>
                    <a:pt x="308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6322300" y="39990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287" y="0"/>
                    <a:pt x="0" y="308"/>
                    <a:pt x="0" y="677"/>
                  </a:cubicBezTo>
                  <a:cubicBezTo>
                    <a:pt x="0" y="1046"/>
                    <a:pt x="287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6386375" y="3829400"/>
              <a:ext cx="658225" cy="63575"/>
            </a:xfrm>
            <a:custGeom>
              <a:avLst/>
              <a:gdLst/>
              <a:ahLst/>
              <a:cxnLst/>
              <a:rect l="l" t="t" r="r" b="b"/>
              <a:pathLst>
                <a:path w="26329" h="2543" extrusionOk="0">
                  <a:moveTo>
                    <a:pt x="0" y="0"/>
                  </a:moveTo>
                  <a:lnTo>
                    <a:pt x="0" y="2543"/>
                  </a:lnTo>
                  <a:lnTo>
                    <a:pt x="26328" y="2543"/>
                  </a:lnTo>
                  <a:lnTo>
                    <a:pt x="26328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54"/>
          <p:cNvSpPr/>
          <p:nvPr/>
        </p:nvSpPr>
        <p:spPr>
          <a:xfrm>
            <a:off x="6194525" y="5053300"/>
            <a:ext cx="259321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4"/>
          <p:cNvSpPr/>
          <p:nvPr/>
        </p:nvSpPr>
        <p:spPr>
          <a:xfrm>
            <a:off x="5897520" y="404830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54"/>
          <p:cNvSpPr/>
          <p:nvPr/>
        </p:nvSpPr>
        <p:spPr>
          <a:xfrm>
            <a:off x="6902986" y="2630386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4"/>
          <p:cNvSpPr/>
          <p:nvPr/>
        </p:nvSpPr>
        <p:spPr>
          <a:xfrm>
            <a:off x="1056701" y="125298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34;p54">
            <a:extLst>
              <a:ext uri="{FF2B5EF4-FFF2-40B4-BE49-F238E27FC236}">
                <a16:creationId xmlns:a16="http://schemas.microsoft.com/office/drawing/2014/main" id="{DA70DC38-E715-7AAF-9AB2-5348D77D0D7F}"/>
              </a:ext>
            </a:extLst>
          </p:cNvPr>
          <p:cNvSpPr txBox="1">
            <a:spLocks/>
          </p:cNvSpPr>
          <p:nvPr/>
        </p:nvSpPr>
        <p:spPr>
          <a:xfrm>
            <a:off x="1733039" y="2942780"/>
            <a:ext cx="394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Final Training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pidemiology Master's Degree by Slidesgo">
  <a:themeElements>
    <a:clrScheme name="Simple Light">
      <a:dk1>
        <a:srgbClr val="025373"/>
      </a:dk1>
      <a:lt1>
        <a:srgbClr val="81ACE6"/>
      </a:lt1>
      <a:dk2>
        <a:srgbClr val="F46862"/>
      </a:dk2>
      <a:lt2>
        <a:srgbClr val="FF8D8D"/>
      </a:lt2>
      <a:accent1>
        <a:srgbClr val="F9CDC7"/>
      </a:accent1>
      <a:accent2>
        <a:srgbClr val="FFEEEB"/>
      </a:accent2>
      <a:accent3>
        <a:srgbClr val="F2C777"/>
      </a:accent3>
      <a:accent4>
        <a:srgbClr val="FFFFFF"/>
      </a:accent4>
      <a:accent5>
        <a:srgbClr val="FFFFFF"/>
      </a:accent5>
      <a:accent6>
        <a:srgbClr val="FFFFFF"/>
      </a:accent6>
      <a:hlink>
        <a:srgbClr val="025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Bebas Neue</vt:lpstr>
      <vt:lpstr>Hepta Slab</vt:lpstr>
      <vt:lpstr>Inter</vt:lpstr>
      <vt:lpstr>Epidemiology Master's Degree by Slidesgo</vt:lpstr>
      <vt:lpstr>DECODING DEATH</vt:lpstr>
      <vt:lpstr>Project Participants</vt:lpstr>
      <vt:lpstr>About</vt:lpstr>
      <vt:lpstr>Introduction</vt:lpstr>
      <vt:lpstr>Data Source</vt:lpstr>
      <vt:lpstr>METHODOLOGY</vt:lpstr>
      <vt:lpstr>Breakdown of Data Processing</vt:lpstr>
      <vt:lpstr>Dependencies</vt:lpstr>
      <vt:lpstr>Modeling &amp; Training</vt:lpstr>
      <vt:lpstr>Causes of Death</vt:lpstr>
      <vt:lpstr>Causes of Death</vt:lpstr>
      <vt:lpstr>PowerPoint Presentation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DEATH</dc:title>
  <dc:creator>Paul Ku</dc:creator>
  <cp:lastModifiedBy>Paul Ku</cp:lastModifiedBy>
  <cp:revision>1</cp:revision>
  <dcterms:modified xsi:type="dcterms:W3CDTF">2024-04-18T23:43:51Z</dcterms:modified>
</cp:coreProperties>
</file>