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不同模型经过压缩后体积对比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633907556403346"/>
          <c:y val="0.10433211710555382"/>
          <c:w val="0.83420969778779741"/>
          <c:h val="0.7569865430003357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原始Gltf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model1</c:v>
                </c:pt>
                <c:pt idx="1">
                  <c:v>model2</c:v>
                </c:pt>
                <c:pt idx="2">
                  <c:v>model3</c:v>
                </c:pt>
                <c:pt idx="3">
                  <c:v>model4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5743</c:v>
                </c:pt>
                <c:pt idx="1">
                  <c:v>12556</c:v>
                </c:pt>
                <c:pt idx="2">
                  <c:v>19320</c:v>
                </c:pt>
                <c:pt idx="3">
                  <c:v>40352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二进制格式Glb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model1</c:v>
                </c:pt>
                <c:pt idx="1">
                  <c:v>model2</c:v>
                </c:pt>
                <c:pt idx="2">
                  <c:v>model3</c:v>
                </c:pt>
                <c:pt idx="3">
                  <c:v>model4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4266</c:v>
                </c:pt>
                <c:pt idx="1">
                  <c:v>9392</c:v>
                </c:pt>
                <c:pt idx="2">
                  <c:v>14461</c:v>
                </c:pt>
                <c:pt idx="3">
                  <c:v>30220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Draco压缩后的Glb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model1</c:v>
                </c:pt>
                <c:pt idx="1">
                  <c:v>model2</c:v>
                </c:pt>
                <c:pt idx="2">
                  <c:v>model3</c:v>
                </c:pt>
                <c:pt idx="3">
                  <c:v>model4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296</c:v>
                </c:pt>
                <c:pt idx="1">
                  <c:v>538</c:v>
                </c:pt>
                <c:pt idx="2">
                  <c:v>635</c:v>
                </c:pt>
                <c:pt idx="3">
                  <c:v>2189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37772384"/>
        <c:axId val="237773504"/>
        <c:axId val="0"/>
      </c:bar3DChart>
      <c:catAx>
        <c:axId val="23777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773504"/>
        <c:crosses val="autoZero"/>
        <c:auto val="1"/>
        <c:lblAlgn val="ctr"/>
        <c:lblOffset val="100"/>
        <c:noMultiLvlLbl val="0"/>
      </c:catAx>
      <c:valAx>
        <c:axId val="23777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3D</a:t>
                </a:r>
                <a:r>
                  <a:rPr lang="zh-CN" altLang="en-US" dirty="0" smtClean="0"/>
                  <a:t>模型文件体积</a:t>
                </a:r>
                <a:r>
                  <a:rPr lang="en-US" altLang="zh-CN" dirty="0" smtClean="0"/>
                  <a:t>\KB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4.3058748206590662E-2"/>
              <c:y val="5.713969874878820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77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压缩比率随模型体积的变化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731104264140895"/>
          <c:y val="0.16202855305655409"/>
          <c:w val="0.83834113127163457"/>
          <c:h val="0.629403185870644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model1(5743)</c:v>
                </c:pt>
                <c:pt idx="1">
                  <c:v>model2（12556）</c:v>
                </c:pt>
                <c:pt idx="2">
                  <c:v>model3（19320）</c:v>
                </c:pt>
                <c:pt idx="3">
                  <c:v>model4（40352）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0.94850000000000001</c:v>
                </c:pt>
                <c:pt idx="1">
                  <c:v>0.95720000000000005</c:v>
                </c:pt>
                <c:pt idx="2">
                  <c:v>0.96709999999999996</c:v>
                </c:pt>
                <c:pt idx="3">
                  <c:v>0.94579999999999997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60003680"/>
        <c:axId val="360005360"/>
      </c:lineChart>
      <c:catAx>
        <c:axId val="36000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单位：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KB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0005360"/>
        <c:crosses val="autoZero"/>
        <c:auto val="1"/>
        <c:lblAlgn val="ctr"/>
        <c:lblOffset val="100"/>
        <c:noMultiLvlLbl val="0"/>
      </c:catAx>
      <c:valAx>
        <c:axId val="36000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压缩比率 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3.6231884057971016E-2"/>
              <c:y val="6.185948909436138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000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6919-71EF-4F10-BF3F-5D6AB0BE803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FBEB-B49B-4776-9938-D32DC32AE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6919-71EF-4F10-BF3F-5D6AB0BE803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FBEB-B49B-4776-9938-D32DC32AE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6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6919-71EF-4F10-BF3F-5D6AB0BE803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FBEB-B49B-4776-9938-D32DC32AE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2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6919-71EF-4F10-BF3F-5D6AB0BE803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FBEB-B49B-4776-9938-D32DC32AE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8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6919-71EF-4F10-BF3F-5D6AB0BE803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FBEB-B49B-4776-9938-D32DC32AE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2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6919-71EF-4F10-BF3F-5D6AB0BE803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FBEB-B49B-4776-9938-D32DC32AE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1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6919-71EF-4F10-BF3F-5D6AB0BE803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FBEB-B49B-4776-9938-D32DC32AE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5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6919-71EF-4F10-BF3F-5D6AB0BE803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FBEB-B49B-4776-9938-D32DC32AE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4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6919-71EF-4F10-BF3F-5D6AB0BE803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FBEB-B49B-4776-9938-D32DC32AE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4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6919-71EF-4F10-BF3F-5D6AB0BE803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FBEB-B49B-4776-9938-D32DC32AE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6919-71EF-4F10-BF3F-5D6AB0BE803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FBEB-B49B-4776-9938-D32DC32AE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3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36919-71EF-4F10-BF3F-5D6AB0BE803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AFBEB-B49B-4776-9938-D32DC32AE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2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图表 30"/>
          <p:cNvGraphicFramePr/>
          <p:nvPr>
            <p:extLst>
              <p:ext uri="{D42A27DB-BD31-4B8C-83A1-F6EECF244321}">
                <p14:modId xmlns:p14="http://schemas.microsoft.com/office/powerpoint/2010/main" val="3345760115"/>
              </p:ext>
            </p:extLst>
          </p:nvPr>
        </p:nvGraphicFramePr>
        <p:xfrm>
          <a:off x="1828800" y="719666"/>
          <a:ext cx="833119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693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内容占位符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274234"/>
              </p:ext>
            </p:extLst>
          </p:nvPr>
        </p:nvGraphicFramePr>
        <p:xfrm>
          <a:off x="1091588" y="1010377"/>
          <a:ext cx="10515600" cy="4597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752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chant</dc:creator>
  <cp:lastModifiedBy>chant</cp:lastModifiedBy>
  <cp:revision>32</cp:revision>
  <dcterms:created xsi:type="dcterms:W3CDTF">2019-11-28T13:27:07Z</dcterms:created>
  <dcterms:modified xsi:type="dcterms:W3CDTF">2019-11-28T15:01:36Z</dcterms:modified>
</cp:coreProperties>
</file>