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9" r:id="rId4"/>
    <p:sldId id="268" r:id="rId5"/>
    <p:sldId id="260" r:id="rId6"/>
    <p:sldId id="263" r:id="rId7"/>
    <p:sldId id="264" r:id="rId8"/>
    <p:sldId id="265" r:id="rId9"/>
    <p:sldId id="266" r:id="rId10"/>
    <p:sldId id="269" r:id="rId11"/>
    <p:sldId id="261" r:id="rId12"/>
    <p:sldId id="267" r:id="rId13"/>
    <p:sldId id="271" r:id="rId14"/>
    <p:sldId id="26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66638-0BD6-42D3-87F5-B2DA6BC632FE}" v="1" dt="2022-10-19T00:28:34.391"/>
    <p1510:client id="{14738677-FBBF-418A-BF37-E8F6016B9705}" v="71" dt="2022-08-04T01:00:32.729"/>
    <p1510:client id="{37786F90-AA2C-45CD-8F30-296A2E935186}" v="917" dt="2022-08-04T00:36:46.215"/>
    <p1510:client id="{3DAD33B1-B0A6-4981-94E8-D91C39E900A8}" v="411" dt="2022-08-04T01:36:59.153"/>
    <p1510:client id="{8A914D2E-20C6-49B2-9D86-E1A83DE57A9E}" v="2" dt="2022-08-03T02:20:37.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qi Dou" userId="01a10c65-1460-47bb-b6ac-feeb3d7f5bfd" providerId="ADAL" clId="{3DAD33B1-B0A6-4981-94E8-D91C39E900A8}"/>
    <pc:docChg chg="custSel modSld">
      <pc:chgData name="Ziqi Dou" userId="01a10c65-1460-47bb-b6ac-feeb3d7f5bfd" providerId="ADAL" clId="{3DAD33B1-B0A6-4981-94E8-D91C39E900A8}" dt="2022-08-04T01:36:59.153" v="410" actId="14100"/>
      <pc:docMkLst>
        <pc:docMk/>
      </pc:docMkLst>
      <pc:sldChg chg="modSp mod modNotesTx">
        <pc:chgData name="Ziqi Dou" userId="01a10c65-1460-47bb-b6ac-feeb3d7f5bfd" providerId="ADAL" clId="{3DAD33B1-B0A6-4981-94E8-D91C39E900A8}" dt="2022-08-04T01:36:59.153" v="410" actId="14100"/>
        <pc:sldMkLst>
          <pc:docMk/>
          <pc:sldMk cId="916504225" sldId="266"/>
        </pc:sldMkLst>
        <pc:spChg chg="mod">
          <ac:chgData name="Ziqi Dou" userId="01a10c65-1460-47bb-b6ac-feeb3d7f5bfd" providerId="ADAL" clId="{3DAD33B1-B0A6-4981-94E8-D91C39E900A8}" dt="2022-08-04T01:33:12.792" v="297" actId="14100"/>
          <ac:spMkLst>
            <pc:docMk/>
            <pc:sldMk cId="916504225" sldId="266"/>
            <ac:spMk id="3" creationId="{6B8A8C80-8345-60EC-F640-69AA53A185D1}"/>
          </ac:spMkLst>
        </pc:spChg>
        <pc:picChg chg="mod">
          <ac:chgData name="Ziqi Dou" userId="01a10c65-1460-47bb-b6ac-feeb3d7f5bfd" providerId="ADAL" clId="{3DAD33B1-B0A6-4981-94E8-D91C39E900A8}" dt="2022-08-04T01:36:59.153" v="410" actId="14100"/>
          <ac:picMkLst>
            <pc:docMk/>
            <pc:sldMk cId="916504225" sldId="266"/>
            <ac:picMk id="4" creationId="{D8C4D046-53E9-1BFD-EE08-52EC6FA6ACE4}"/>
          </ac:picMkLst>
        </pc:picChg>
      </pc:sldChg>
      <pc:sldChg chg="modNotesTx">
        <pc:chgData name="Ziqi Dou" userId="01a10c65-1460-47bb-b6ac-feeb3d7f5bfd" providerId="ADAL" clId="{3DAD33B1-B0A6-4981-94E8-D91C39E900A8}" dt="2022-08-04T01:35:46.475" v="393" actId="20577"/>
        <pc:sldMkLst>
          <pc:docMk/>
          <pc:sldMk cId="4244182939" sldId="269"/>
        </pc:sldMkLst>
      </pc:sldChg>
    </pc:docChg>
  </pc:docChgLst>
  <pc:docChgLst>
    <pc:chgData name="Ziqi Dou" userId="S::douz6@mcmaster.ca::01a10c65-1460-47bb-b6ac-feeb3d7f5bfd" providerId="AD" clId="Web-{0A166638-0BD6-42D3-87F5-B2DA6BC632FE}"/>
    <pc:docChg chg="modSld">
      <pc:chgData name="Ziqi Dou" userId="S::douz6@mcmaster.ca::01a10c65-1460-47bb-b6ac-feeb3d7f5bfd" providerId="AD" clId="Web-{0A166638-0BD6-42D3-87F5-B2DA6BC632FE}" dt="2022-10-19T00:28:34.391" v="0" actId="1076"/>
      <pc:docMkLst>
        <pc:docMk/>
      </pc:docMkLst>
      <pc:sldChg chg="modSp">
        <pc:chgData name="Ziqi Dou" userId="S::douz6@mcmaster.ca::01a10c65-1460-47bb-b6ac-feeb3d7f5bfd" providerId="AD" clId="Web-{0A166638-0BD6-42D3-87F5-B2DA6BC632FE}" dt="2022-10-19T00:28:34.391" v="0" actId="1076"/>
        <pc:sldMkLst>
          <pc:docMk/>
          <pc:sldMk cId="2549641450" sldId="265"/>
        </pc:sldMkLst>
        <pc:spChg chg="mod">
          <ac:chgData name="Ziqi Dou" userId="S::douz6@mcmaster.ca::01a10c65-1460-47bb-b6ac-feeb3d7f5bfd" providerId="AD" clId="Web-{0A166638-0BD6-42D3-87F5-B2DA6BC632FE}" dt="2022-10-19T00:28:34.391" v="0" actId="1076"/>
          <ac:spMkLst>
            <pc:docMk/>
            <pc:sldMk cId="2549641450" sldId="265"/>
            <ac:spMk id="3" creationId="{F3DF948B-54E5-0FDB-368B-579E54A561E3}"/>
          </ac:spMkLst>
        </pc:spChg>
      </pc:sldChg>
    </pc:docChg>
  </pc:docChgLst>
  <pc:docChgLst>
    <pc:chgData name="Ziqi Dou" userId="S::douz6@mcmaster.ca::01a10c65-1460-47bb-b6ac-feeb3d7f5bfd" providerId="AD" clId="Web-{8F312375-BD05-4FE0-B734-E471552654BE}"/>
    <pc:docChg chg="addSld modSld">
      <pc:chgData name="Ziqi Dou" userId="S::douz6@mcmaster.ca::01a10c65-1460-47bb-b6ac-feeb3d7f5bfd" providerId="AD" clId="Web-{8F312375-BD05-4FE0-B734-E471552654BE}" dt="2022-08-03T00:29:38.714" v="53" actId="20577"/>
      <pc:docMkLst>
        <pc:docMk/>
      </pc:docMkLst>
      <pc:sldChg chg="addSp modSp">
        <pc:chgData name="Ziqi Dou" userId="S::douz6@mcmaster.ca::01a10c65-1460-47bb-b6ac-feeb3d7f5bfd" providerId="AD" clId="Web-{8F312375-BD05-4FE0-B734-E471552654BE}" dt="2022-08-03T00:25:40.765" v="17" actId="1076"/>
        <pc:sldMkLst>
          <pc:docMk/>
          <pc:sldMk cId="916504225" sldId="266"/>
        </pc:sldMkLst>
        <pc:spChg chg="mod">
          <ac:chgData name="Ziqi Dou" userId="S::douz6@mcmaster.ca::01a10c65-1460-47bb-b6ac-feeb3d7f5bfd" providerId="AD" clId="Web-{8F312375-BD05-4FE0-B734-E471552654BE}" dt="2022-08-03T00:25:36.421" v="16" actId="20577"/>
          <ac:spMkLst>
            <pc:docMk/>
            <pc:sldMk cId="916504225" sldId="266"/>
            <ac:spMk id="3" creationId="{6B8A8C80-8345-60EC-F640-69AA53A185D1}"/>
          </ac:spMkLst>
        </pc:spChg>
        <pc:picChg chg="add mod">
          <ac:chgData name="Ziqi Dou" userId="S::douz6@mcmaster.ca::01a10c65-1460-47bb-b6ac-feeb3d7f5bfd" providerId="AD" clId="Web-{8F312375-BD05-4FE0-B734-E471552654BE}" dt="2022-08-03T00:25:40.765" v="17" actId="1076"/>
          <ac:picMkLst>
            <pc:docMk/>
            <pc:sldMk cId="916504225" sldId="266"/>
            <ac:picMk id="4" creationId="{D8C4D046-53E9-1BFD-EE08-52EC6FA6ACE4}"/>
          </ac:picMkLst>
        </pc:picChg>
      </pc:sldChg>
      <pc:sldChg chg="addSp delSp modSp add mod setBg">
        <pc:chgData name="Ziqi Dou" userId="S::douz6@mcmaster.ca::01a10c65-1460-47bb-b6ac-feeb3d7f5bfd" providerId="AD" clId="Web-{8F312375-BD05-4FE0-B734-E471552654BE}" dt="2022-08-03T00:29:38.714" v="53" actId="20577"/>
        <pc:sldMkLst>
          <pc:docMk/>
          <pc:sldMk cId="4244182939" sldId="269"/>
        </pc:sldMkLst>
        <pc:spChg chg="mod">
          <ac:chgData name="Ziqi Dou" userId="S::douz6@mcmaster.ca::01a10c65-1460-47bb-b6ac-feeb3d7f5bfd" providerId="AD" clId="Web-{8F312375-BD05-4FE0-B734-E471552654BE}" dt="2022-08-03T00:28:41.855" v="26"/>
          <ac:spMkLst>
            <pc:docMk/>
            <pc:sldMk cId="4244182939" sldId="269"/>
            <ac:spMk id="2" creationId="{320A91E0-1F05-58EB-A1F5-50738BE6713A}"/>
          </ac:spMkLst>
        </pc:spChg>
        <pc:spChg chg="mod">
          <ac:chgData name="Ziqi Dou" userId="S::douz6@mcmaster.ca::01a10c65-1460-47bb-b6ac-feeb3d7f5bfd" providerId="AD" clId="Web-{8F312375-BD05-4FE0-B734-E471552654BE}" dt="2022-08-03T00:28:41.855" v="26"/>
          <ac:spMkLst>
            <pc:docMk/>
            <pc:sldMk cId="4244182939" sldId="269"/>
            <ac:spMk id="3" creationId="{6B8A8C80-8345-60EC-F640-69AA53A185D1}"/>
          </ac:spMkLst>
        </pc:spChg>
        <pc:spChg chg="add mod">
          <ac:chgData name="Ziqi Dou" userId="S::douz6@mcmaster.ca::01a10c65-1460-47bb-b6ac-feeb3d7f5bfd" providerId="AD" clId="Web-{8F312375-BD05-4FE0-B734-E471552654BE}" dt="2022-08-03T00:29:23.261" v="43" actId="20577"/>
          <ac:spMkLst>
            <pc:docMk/>
            <pc:sldMk cId="4244182939" sldId="269"/>
            <ac:spMk id="7" creationId="{B0E42AE6-488A-1E2B-1991-9FD5C20719B9}"/>
          </ac:spMkLst>
        </pc:spChg>
        <pc:spChg chg="add mod">
          <ac:chgData name="Ziqi Dou" userId="S::douz6@mcmaster.ca::01a10c65-1460-47bb-b6ac-feeb3d7f5bfd" providerId="AD" clId="Web-{8F312375-BD05-4FE0-B734-E471552654BE}" dt="2022-08-03T00:29:38.714" v="53" actId="20577"/>
          <ac:spMkLst>
            <pc:docMk/>
            <pc:sldMk cId="4244182939" sldId="269"/>
            <ac:spMk id="8" creationId="{3A1D57B0-B3E1-C606-3C63-0B92ADA8987D}"/>
          </ac:spMkLst>
        </pc:spChg>
        <pc:spChg chg="add">
          <ac:chgData name="Ziqi Dou" userId="S::douz6@mcmaster.ca::01a10c65-1460-47bb-b6ac-feeb3d7f5bfd" providerId="AD" clId="Web-{8F312375-BD05-4FE0-B734-E471552654BE}" dt="2022-08-03T00:28:41.855" v="26"/>
          <ac:spMkLst>
            <pc:docMk/>
            <pc:sldMk cId="4244182939" sldId="269"/>
            <ac:spMk id="11" creationId="{BB2B8762-61F0-4F1B-9364-D633EE9D6AF5}"/>
          </ac:spMkLst>
        </pc:spChg>
        <pc:spChg chg="add">
          <ac:chgData name="Ziqi Dou" userId="S::douz6@mcmaster.ca::01a10c65-1460-47bb-b6ac-feeb3d7f5bfd" providerId="AD" clId="Web-{8F312375-BD05-4FE0-B734-E471552654BE}" dt="2022-08-03T00:28:41.855" v="26"/>
          <ac:spMkLst>
            <pc:docMk/>
            <pc:sldMk cId="4244182939" sldId="269"/>
            <ac:spMk id="13" creationId="{E97675C8-1328-460C-9EBF-6B446B67EAD3}"/>
          </ac:spMkLst>
        </pc:spChg>
        <pc:spChg chg="add">
          <ac:chgData name="Ziqi Dou" userId="S::douz6@mcmaster.ca::01a10c65-1460-47bb-b6ac-feeb3d7f5bfd" providerId="AD" clId="Web-{8F312375-BD05-4FE0-B734-E471552654BE}" dt="2022-08-03T00:28:41.855" v="26"/>
          <ac:spMkLst>
            <pc:docMk/>
            <pc:sldMk cId="4244182939" sldId="269"/>
            <ac:spMk id="17" creationId="{2AD83CFE-1CA3-4832-A4B9-C48CD1347C03}"/>
          </ac:spMkLst>
        </pc:spChg>
        <pc:spChg chg="add">
          <ac:chgData name="Ziqi Dou" userId="S::douz6@mcmaster.ca::01a10c65-1460-47bb-b6ac-feeb3d7f5bfd" providerId="AD" clId="Web-{8F312375-BD05-4FE0-B734-E471552654BE}" dt="2022-08-03T00:28:41.855" v="26"/>
          <ac:spMkLst>
            <pc:docMk/>
            <pc:sldMk cId="4244182939" sldId="269"/>
            <ac:spMk id="19" creationId="{BC98641C-7F74-435D-996F-A4387A3C3C26}"/>
          </ac:spMkLst>
        </pc:spChg>
        <pc:spChg chg="add">
          <ac:chgData name="Ziqi Dou" userId="S::douz6@mcmaster.ca::01a10c65-1460-47bb-b6ac-feeb3d7f5bfd" providerId="AD" clId="Web-{8F312375-BD05-4FE0-B734-E471552654BE}" dt="2022-08-03T00:28:41.855" v="26"/>
          <ac:spMkLst>
            <pc:docMk/>
            <pc:sldMk cId="4244182939" sldId="269"/>
            <ac:spMk id="21" creationId="{F530C0F6-C8DF-4539-B30C-8105DB618C20}"/>
          </ac:spMkLst>
        </pc:spChg>
        <pc:spChg chg="add">
          <ac:chgData name="Ziqi Dou" userId="S::douz6@mcmaster.ca::01a10c65-1460-47bb-b6ac-feeb3d7f5bfd" providerId="AD" clId="Web-{8F312375-BD05-4FE0-B734-E471552654BE}" dt="2022-08-03T00:28:41.855" v="26"/>
          <ac:spMkLst>
            <pc:docMk/>
            <pc:sldMk cId="4244182939" sldId="269"/>
            <ac:spMk id="23" creationId="{BAE51241-AA8B-4B82-9C59-6738DB85674C}"/>
          </ac:spMkLst>
        </pc:spChg>
        <pc:picChg chg="del">
          <ac:chgData name="Ziqi Dou" userId="S::douz6@mcmaster.ca::01a10c65-1460-47bb-b6ac-feeb3d7f5bfd" providerId="AD" clId="Web-{8F312375-BD05-4FE0-B734-E471552654BE}" dt="2022-08-03T00:26:10.593" v="21"/>
          <ac:picMkLst>
            <pc:docMk/>
            <pc:sldMk cId="4244182939" sldId="269"/>
            <ac:picMk id="4" creationId="{D8C4D046-53E9-1BFD-EE08-52EC6FA6ACE4}"/>
          </ac:picMkLst>
        </pc:picChg>
        <pc:picChg chg="add mod ord">
          <ac:chgData name="Ziqi Dou" userId="S::douz6@mcmaster.ca::01a10c65-1460-47bb-b6ac-feeb3d7f5bfd" providerId="AD" clId="Web-{8F312375-BD05-4FE0-B734-E471552654BE}" dt="2022-08-03T00:28:50.855" v="30" actId="1076"/>
          <ac:picMkLst>
            <pc:docMk/>
            <pc:sldMk cId="4244182939" sldId="269"/>
            <ac:picMk id="5" creationId="{CE80F6FE-9B2E-A821-5A97-B06E1DFF7A66}"/>
          </ac:picMkLst>
        </pc:picChg>
        <pc:picChg chg="add mod">
          <ac:chgData name="Ziqi Dou" userId="S::douz6@mcmaster.ca::01a10c65-1460-47bb-b6ac-feeb3d7f5bfd" providerId="AD" clId="Web-{8F312375-BD05-4FE0-B734-E471552654BE}" dt="2022-08-03T00:28:53.965" v="31" actId="1076"/>
          <ac:picMkLst>
            <pc:docMk/>
            <pc:sldMk cId="4244182939" sldId="269"/>
            <ac:picMk id="6" creationId="{F37934C3-8891-618A-391F-4BF4DF7EAE4D}"/>
          </ac:picMkLst>
        </pc:picChg>
        <pc:cxnChg chg="add">
          <ac:chgData name="Ziqi Dou" userId="S::douz6@mcmaster.ca::01a10c65-1460-47bb-b6ac-feeb3d7f5bfd" providerId="AD" clId="Web-{8F312375-BD05-4FE0-B734-E471552654BE}" dt="2022-08-03T00:28:41.855" v="26"/>
          <ac:cxnSpMkLst>
            <pc:docMk/>
            <pc:sldMk cId="4244182939" sldId="269"/>
            <ac:cxnSpMk id="15" creationId="{514EE78B-AF71-4195-A01B-F1165D9233BF}"/>
          </ac:cxnSpMkLst>
        </pc:cxnChg>
      </pc:sldChg>
    </pc:docChg>
  </pc:docChgLst>
  <pc:docChgLst>
    <pc:chgData name="Jianshen Wang" userId="16d621ff-778b-4f34-bd1d-fb832ac9a4b3" providerId="ADAL" clId="{14738677-FBBF-418A-BF37-E8F6016B9705}"/>
    <pc:docChg chg="undo custSel addSld delSld modSld sldOrd">
      <pc:chgData name="Jianshen Wang" userId="16d621ff-778b-4f34-bd1d-fb832ac9a4b3" providerId="ADAL" clId="{14738677-FBBF-418A-BF37-E8F6016B9705}" dt="2022-08-04T01:09:29.680" v="1121" actId="680"/>
      <pc:docMkLst>
        <pc:docMk/>
      </pc:docMkLst>
      <pc:sldChg chg="modSp del mod">
        <pc:chgData name="Jianshen Wang" userId="16d621ff-778b-4f34-bd1d-fb832ac9a4b3" providerId="ADAL" clId="{14738677-FBBF-418A-BF37-E8F6016B9705}" dt="2022-08-01T01:56:26.356" v="64" actId="2696"/>
        <pc:sldMkLst>
          <pc:docMk/>
          <pc:sldMk cId="3567433253" sldId="257"/>
        </pc:sldMkLst>
        <pc:spChg chg="mod">
          <ac:chgData name="Jianshen Wang" userId="16d621ff-778b-4f34-bd1d-fb832ac9a4b3" providerId="ADAL" clId="{14738677-FBBF-418A-BF37-E8F6016B9705}" dt="2022-07-31T21:41:28.340" v="22" actId="20577"/>
          <ac:spMkLst>
            <pc:docMk/>
            <pc:sldMk cId="3567433253" sldId="257"/>
            <ac:spMk id="2" creationId="{AD86C00E-7CDA-AF25-EEBF-6849157488C0}"/>
          </ac:spMkLst>
        </pc:spChg>
      </pc:sldChg>
      <pc:sldChg chg="modSp mod ord">
        <pc:chgData name="Jianshen Wang" userId="16d621ff-778b-4f34-bd1d-fb832ac9a4b3" providerId="ADAL" clId="{14738677-FBBF-418A-BF37-E8F6016B9705}" dt="2022-08-04T00:05:50.912" v="1116" actId="20577"/>
        <pc:sldMkLst>
          <pc:docMk/>
          <pc:sldMk cId="3107483359" sldId="258"/>
        </pc:sldMkLst>
        <pc:spChg chg="mod">
          <ac:chgData name="Jianshen Wang" userId="16d621ff-778b-4f34-bd1d-fb832ac9a4b3" providerId="ADAL" clId="{14738677-FBBF-418A-BF37-E8F6016B9705}" dt="2022-07-31T21:46:49.987" v="32" actId="20577"/>
          <ac:spMkLst>
            <pc:docMk/>
            <pc:sldMk cId="3107483359" sldId="258"/>
            <ac:spMk id="2" creationId="{16032C8C-F77B-9AF0-046C-520BC5055593}"/>
          </ac:spMkLst>
        </pc:spChg>
        <pc:spChg chg="mod">
          <ac:chgData name="Jianshen Wang" userId="16d621ff-778b-4f34-bd1d-fb832ac9a4b3" providerId="ADAL" clId="{14738677-FBBF-418A-BF37-E8F6016B9705}" dt="2022-08-04T00:05:50.912" v="1116" actId="20577"/>
          <ac:spMkLst>
            <pc:docMk/>
            <pc:sldMk cId="3107483359" sldId="258"/>
            <ac:spMk id="3" creationId="{C0DFCEC1-87B1-6F16-EBDB-08EA63249490}"/>
          </ac:spMkLst>
        </pc:spChg>
      </pc:sldChg>
      <pc:sldChg chg="addSp modSp new mod">
        <pc:chgData name="Jianshen Wang" userId="16d621ff-778b-4f34-bd1d-fb832ac9a4b3" providerId="ADAL" clId="{14738677-FBBF-418A-BF37-E8F6016B9705}" dt="2022-08-01T05:15:33.424" v="635" actId="1076"/>
        <pc:sldMkLst>
          <pc:docMk/>
          <pc:sldMk cId="2002514863" sldId="259"/>
        </pc:sldMkLst>
        <pc:spChg chg="mod">
          <ac:chgData name="Jianshen Wang" userId="16d621ff-778b-4f34-bd1d-fb832ac9a4b3" providerId="ADAL" clId="{14738677-FBBF-418A-BF37-E8F6016B9705}" dt="2022-07-31T21:47:35.216" v="39" actId="20577"/>
          <ac:spMkLst>
            <pc:docMk/>
            <pc:sldMk cId="2002514863" sldId="259"/>
            <ac:spMk id="2" creationId="{93664D27-F5F1-BACB-565E-859BF52BBFD8}"/>
          </ac:spMkLst>
        </pc:spChg>
        <pc:spChg chg="mod">
          <ac:chgData name="Jianshen Wang" userId="16d621ff-778b-4f34-bd1d-fb832ac9a4b3" providerId="ADAL" clId="{14738677-FBBF-418A-BF37-E8F6016B9705}" dt="2022-08-01T02:43:00.076" v="564"/>
          <ac:spMkLst>
            <pc:docMk/>
            <pc:sldMk cId="2002514863" sldId="259"/>
            <ac:spMk id="3" creationId="{9E80DCED-1581-7D89-D2A2-1FA2469A5C5A}"/>
          </ac:spMkLst>
        </pc:spChg>
        <pc:picChg chg="add mod">
          <ac:chgData name="Jianshen Wang" userId="16d621ff-778b-4f34-bd1d-fb832ac9a4b3" providerId="ADAL" clId="{14738677-FBBF-418A-BF37-E8F6016B9705}" dt="2022-08-01T05:15:33.424" v="635" actId="1076"/>
          <ac:picMkLst>
            <pc:docMk/>
            <pc:sldMk cId="2002514863" sldId="259"/>
            <ac:picMk id="5" creationId="{13EF2305-B721-0F08-5C28-2348E064E8AA}"/>
          </ac:picMkLst>
        </pc:picChg>
      </pc:sldChg>
      <pc:sldChg chg="addSp modSp new mod">
        <pc:chgData name="Jianshen Wang" userId="16d621ff-778b-4f34-bd1d-fb832ac9a4b3" providerId="ADAL" clId="{14738677-FBBF-418A-BF37-E8F6016B9705}" dt="2022-08-04T00:01:16.759" v="1082" actId="1076"/>
        <pc:sldMkLst>
          <pc:docMk/>
          <pc:sldMk cId="393636265" sldId="260"/>
        </pc:sldMkLst>
        <pc:spChg chg="mod">
          <ac:chgData name="Jianshen Wang" userId="16d621ff-778b-4f34-bd1d-fb832ac9a4b3" providerId="ADAL" clId="{14738677-FBBF-418A-BF37-E8F6016B9705}" dt="2022-07-31T21:47:48.095" v="45" actId="20577"/>
          <ac:spMkLst>
            <pc:docMk/>
            <pc:sldMk cId="393636265" sldId="260"/>
            <ac:spMk id="2" creationId="{6B586294-7F25-96FA-A1EC-A3AA62C3FDEB}"/>
          </ac:spMkLst>
        </pc:spChg>
        <pc:spChg chg="mod">
          <ac:chgData name="Jianshen Wang" userId="16d621ff-778b-4f34-bd1d-fb832ac9a4b3" providerId="ADAL" clId="{14738677-FBBF-418A-BF37-E8F6016B9705}" dt="2022-08-02T00:47:04.352" v="644" actId="20577"/>
          <ac:spMkLst>
            <pc:docMk/>
            <pc:sldMk cId="393636265" sldId="260"/>
            <ac:spMk id="3" creationId="{D9FC0B16-6300-16FB-E962-DC103A45EA91}"/>
          </ac:spMkLst>
        </pc:spChg>
        <pc:picChg chg="add mod">
          <ac:chgData name="Jianshen Wang" userId="16d621ff-778b-4f34-bd1d-fb832ac9a4b3" providerId="ADAL" clId="{14738677-FBBF-418A-BF37-E8F6016B9705}" dt="2022-08-04T00:01:16.759" v="1082" actId="1076"/>
          <ac:picMkLst>
            <pc:docMk/>
            <pc:sldMk cId="393636265" sldId="260"/>
            <ac:picMk id="5" creationId="{69267309-EC80-DABC-9BB7-6497A1CD790B}"/>
          </ac:picMkLst>
        </pc:picChg>
      </pc:sldChg>
      <pc:sldChg chg="addSp modSp new mod">
        <pc:chgData name="Jianshen Wang" userId="16d621ff-778b-4f34-bd1d-fb832ac9a4b3" providerId="ADAL" clId="{14738677-FBBF-418A-BF37-E8F6016B9705}" dt="2022-08-03T23:41:01.199" v="972" actId="14100"/>
        <pc:sldMkLst>
          <pc:docMk/>
          <pc:sldMk cId="1805864250" sldId="261"/>
        </pc:sldMkLst>
        <pc:spChg chg="mod">
          <ac:chgData name="Jianshen Wang" userId="16d621ff-778b-4f34-bd1d-fb832ac9a4b3" providerId="ADAL" clId="{14738677-FBBF-418A-BF37-E8F6016B9705}" dt="2022-07-31T21:48:02.781" v="52" actId="20577"/>
          <ac:spMkLst>
            <pc:docMk/>
            <pc:sldMk cId="1805864250" sldId="261"/>
            <ac:spMk id="2" creationId="{251E6763-9DCF-C49D-DFB1-DE0E63949D1A}"/>
          </ac:spMkLst>
        </pc:spChg>
        <pc:spChg chg="mod">
          <ac:chgData name="Jianshen Wang" userId="16d621ff-778b-4f34-bd1d-fb832ac9a4b3" providerId="ADAL" clId="{14738677-FBBF-418A-BF37-E8F6016B9705}" dt="2022-08-03T23:18:03.996" v="699" actId="20577"/>
          <ac:spMkLst>
            <pc:docMk/>
            <pc:sldMk cId="1805864250" sldId="261"/>
            <ac:spMk id="3" creationId="{F3715D49-73B9-93BF-A3F3-5300299DD750}"/>
          </ac:spMkLst>
        </pc:spChg>
        <pc:picChg chg="add mod">
          <ac:chgData name="Jianshen Wang" userId="16d621ff-778b-4f34-bd1d-fb832ac9a4b3" providerId="ADAL" clId="{14738677-FBBF-418A-BF37-E8F6016B9705}" dt="2022-08-03T23:41:01.199" v="972" actId="14100"/>
          <ac:picMkLst>
            <pc:docMk/>
            <pc:sldMk cId="1805864250" sldId="261"/>
            <ac:picMk id="4" creationId="{849BE27D-7AD7-27B5-B0DC-8428D614BAB5}"/>
          </ac:picMkLst>
        </pc:picChg>
        <pc:picChg chg="add mod">
          <ac:chgData name="Jianshen Wang" userId="16d621ff-778b-4f34-bd1d-fb832ac9a4b3" providerId="ADAL" clId="{14738677-FBBF-418A-BF37-E8F6016B9705}" dt="2022-08-03T23:40:12.808" v="966" actId="14100"/>
          <ac:picMkLst>
            <pc:docMk/>
            <pc:sldMk cId="1805864250" sldId="261"/>
            <ac:picMk id="6" creationId="{9724406B-80BA-6C4A-FE6C-5C4921E27120}"/>
          </ac:picMkLst>
        </pc:picChg>
        <pc:picChg chg="add mod">
          <ac:chgData name="Jianshen Wang" userId="16d621ff-778b-4f34-bd1d-fb832ac9a4b3" providerId="ADAL" clId="{14738677-FBBF-418A-BF37-E8F6016B9705}" dt="2022-08-03T23:40:18.120" v="968" actId="14100"/>
          <ac:picMkLst>
            <pc:docMk/>
            <pc:sldMk cId="1805864250" sldId="261"/>
            <ac:picMk id="7" creationId="{5BB23C6B-4797-D9C4-E5B1-862862862F9C}"/>
          </ac:picMkLst>
        </pc:picChg>
        <pc:picChg chg="add mod">
          <ac:chgData name="Jianshen Wang" userId="16d621ff-778b-4f34-bd1d-fb832ac9a4b3" providerId="ADAL" clId="{14738677-FBBF-418A-BF37-E8F6016B9705}" dt="2022-08-03T23:40:56.960" v="971" actId="14100"/>
          <ac:picMkLst>
            <pc:docMk/>
            <pc:sldMk cId="1805864250" sldId="261"/>
            <ac:picMk id="8" creationId="{FD91C535-7DC4-CB0E-C63A-A69EA6D8FE7A}"/>
          </ac:picMkLst>
        </pc:picChg>
      </pc:sldChg>
      <pc:sldChg chg="modSp new mod">
        <pc:chgData name="Jianshen Wang" userId="16d621ff-778b-4f34-bd1d-fb832ac9a4b3" providerId="ADAL" clId="{14738677-FBBF-418A-BF37-E8F6016B9705}" dt="2022-08-03T23:55:39.507" v="1081" actId="20577"/>
        <pc:sldMkLst>
          <pc:docMk/>
          <pc:sldMk cId="2610641048" sldId="262"/>
        </pc:sldMkLst>
        <pc:spChg chg="mod">
          <ac:chgData name="Jianshen Wang" userId="16d621ff-778b-4f34-bd1d-fb832ac9a4b3" providerId="ADAL" clId="{14738677-FBBF-418A-BF37-E8F6016B9705}" dt="2022-07-31T21:48:26.069" v="63" actId="20577"/>
          <ac:spMkLst>
            <pc:docMk/>
            <pc:sldMk cId="2610641048" sldId="262"/>
            <ac:spMk id="2" creationId="{38E9FB86-DB37-64F9-AA5C-F3CC7441F546}"/>
          </ac:spMkLst>
        </pc:spChg>
        <pc:spChg chg="mod">
          <ac:chgData name="Jianshen Wang" userId="16d621ff-778b-4f34-bd1d-fb832ac9a4b3" providerId="ADAL" clId="{14738677-FBBF-418A-BF37-E8F6016B9705}" dt="2022-08-03T23:55:39.507" v="1081" actId="20577"/>
          <ac:spMkLst>
            <pc:docMk/>
            <pc:sldMk cId="2610641048" sldId="262"/>
            <ac:spMk id="3" creationId="{49D8A6E2-CF03-AEE2-3C4D-1228A783449E}"/>
          </ac:spMkLst>
        </pc:spChg>
      </pc:sldChg>
      <pc:sldChg chg="modSp new mod">
        <pc:chgData name="Jianshen Wang" userId="16d621ff-778b-4f34-bd1d-fb832ac9a4b3" providerId="ADAL" clId="{14738677-FBBF-418A-BF37-E8F6016B9705}" dt="2022-08-04T01:00:32.729" v="1119" actId="1076"/>
        <pc:sldMkLst>
          <pc:docMk/>
          <pc:sldMk cId="1109442398" sldId="263"/>
        </pc:sldMkLst>
        <pc:spChg chg="mod">
          <ac:chgData name="Jianshen Wang" userId="16d621ff-778b-4f34-bd1d-fb832ac9a4b3" providerId="ADAL" clId="{14738677-FBBF-418A-BF37-E8F6016B9705}" dt="2022-08-02T00:47:23.234" v="646" actId="20577"/>
          <ac:spMkLst>
            <pc:docMk/>
            <pc:sldMk cId="1109442398" sldId="263"/>
            <ac:spMk id="2" creationId="{2D05E323-1F62-AC45-217C-97109D6C2A9B}"/>
          </ac:spMkLst>
        </pc:spChg>
        <pc:spChg chg="mod">
          <ac:chgData name="Jianshen Wang" userId="16d621ff-778b-4f34-bd1d-fb832ac9a4b3" providerId="ADAL" clId="{14738677-FBBF-418A-BF37-E8F6016B9705}" dt="2022-08-04T01:00:32.729" v="1119" actId="1076"/>
          <ac:spMkLst>
            <pc:docMk/>
            <pc:sldMk cId="1109442398" sldId="263"/>
            <ac:spMk id="5" creationId="{D88CEC2A-FF09-CDC4-7F0A-7F596365BFCC}"/>
          </ac:spMkLst>
        </pc:spChg>
      </pc:sldChg>
      <pc:sldChg chg="modSp new mod">
        <pc:chgData name="Jianshen Wang" userId="16d621ff-778b-4f34-bd1d-fb832ac9a4b3" providerId="ADAL" clId="{14738677-FBBF-418A-BF37-E8F6016B9705}" dt="2022-08-02T00:47:31.387" v="648" actId="20577"/>
        <pc:sldMkLst>
          <pc:docMk/>
          <pc:sldMk cId="946813547" sldId="264"/>
        </pc:sldMkLst>
        <pc:spChg chg="mod">
          <ac:chgData name="Jianshen Wang" userId="16d621ff-778b-4f34-bd1d-fb832ac9a4b3" providerId="ADAL" clId="{14738677-FBBF-418A-BF37-E8F6016B9705}" dt="2022-08-02T00:47:31.387" v="648" actId="20577"/>
          <ac:spMkLst>
            <pc:docMk/>
            <pc:sldMk cId="946813547" sldId="264"/>
            <ac:spMk id="2" creationId="{DAC5B0D3-EB6E-0CAB-DCE8-A5577628F287}"/>
          </ac:spMkLst>
        </pc:spChg>
      </pc:sldChg>
      <pc:sldChg chg="modSp new mod">
        <pc:chgData name="Jianshen Wang" userId="16d621ff-778b-4f34-bd1d-fb832ac9a4b3" providerId="ADAL" clId="{14738677-FBBF-418A-BF37-E8F6016B9705}" dt="2022-08-02T23:23:39.030" v="695" actId="20577"/>
        <pc:sldMkLst>
          <pc:docMk/>
          <pc:sldMk cId="2549641450" sldId="265"/>
        </pc:sldMkLst>
        <pc:spChg chg="mod">
          <ac:chgData name="Jianshen Wang" userId="16d621ff-778b-4f34-bd1d-fb832ac9a4b3" providerId="ADAL" clId="{14738677-FBBF-418A-BF37-E8F6016B9705}" dt="2022-08-02T00:47:42.349" v="652" actId="20577"/>
          <ac:spMkLst>
            <pc:docMk/>
            <pc:sldMk cId="2549641450" sldId="265"/>
            <ac:spMk id="2" creationId="{89383456-9A3D-9F7E-C24A-A0037CD1306E}"/>
          </ac:spMkLst>
        </pc:spChg>
        <pc:spChg chg="mod">
          <ac:chgData name="Jianshen Wang" userId="16d621ff-778b-4f34-bd1d-fb832ac9a4b3" providerId="ADAL" clId="{14738677-FBBF-418A-BF37-E8F6016B9705}" dt="2022-08-02T23:23:39.030" v="695" actId="20577"/>
          <ac:spMkLst>
            <pc:docMk/>
            <pc:sldMk cId="2549641450" sldId="265"/>
            <ac:spMk id="3" creationId="{F3DF948B-54E5-0FDB-368B-579E54A561E3}"/>
          </ac:spMkLst>
        </pc:spChg>
      </pc:sldChg>
      <pc:sldChg chg="new del">
        <pc:chgData name="Jianshen Wang" userId="16d621ff-778b-4f34-bd1d-fb832ac9a4b3" providerId="ADAL" clId="{14738677-FBBF-418A-BF37-E8F6016B9705}" dt="2022-08-01T03:40:17.546" v="632" actId="680"/>
        <pc:sldMkLst>
          <pc:docMk/>
          <pc:sldMk cId="176958353" sldId="266"/>
        </pc:sldMkLst>
      </pc:sldChg>
      <pc:sldChg chg="modSp new mod">
        <pc:chgData name="Jianshen Wang" userId="16d621ff-778b-4f34-bd1d-fb832ac9a4b3" providerId="ADAL" clId="{14738677-FBBF-418A-BF37-E8F6016B9705}" dt="2022-08-02T00:47:57.688" v="661" actId="20577"/>
        <pc:sldMkLst>
          <pc:docMk/>
          <pc:sldMk cId="916504225" sldId="266"/>
        </pc:sldMkLst>
        <pc:spChg chg="mod">
          <ac:chgData name="Jianshen Wang" userId="16d621ff-778b-4f34-bd1d-fb832ac9a4b3" providerId="ADAL" clId="{14738677-FBBF-418A-BF37-E8F6016B9705}" dt="2022-08-02T00:47:57.688" v="661" actId="20577"/>
          <ac:spMkLst>
            <pc:docMk/>
            <pc:sldMk cId="916504225" sldId="266"/>
            <ac:spMk id="2" creationId="{320A91E0-1F05-58EB-A1F5-50738BE6713A}"/>
          </ac:spMkLst>
        </pc:spChg>
      </pc:sldChg>
      <pc:sldChg chg="addSp modSp new mod">
        <pc:chgData name="Jianshen Wang" userId="16d621ff-778b-4f34-bd1d-fb832ac9a4b3" providerId="ADAL" clId="{14738677-FBBF-418A-BF37-E8F6016B9705}" dt="2022-08-04T00:10:48.538" v="1118" actId="1076"/>
        <pc:sldMkLst>
          <pc:docMk/>
          <pc:sldMk cId="198428736" sldId="267"/>
        </pc:sldMkLst>
        <pc:spChg chg="mod">
          <ac:chgData name="Jianshen Wang" userId="16d621ff-778b-4f34-bd1d-fb832ac9a4b3" providerId="ADAL" clId="{14738677-FBBF-418A-BF37-E8F6016B9705}" dt="2022-08-03T23:18:35.736" v="708" actId="20577"/>
          <ac:spMkLst>
            <pc:docMk/>
            <pc:sldMk cId="198428736" sldId="267"/>
            <ac:spMk id="2" creationId="{46AD9C2D-0F01-ABD9-14AE-412B17BFE8BD}"/>
          </ac:spMkLst>
        </pc:spChg>
        <pc:spChg chg="mod">
          <ac:chgData name="Jianshen Wang" userId="16d621ff-778b-4f34-bd1d-fb832ac9a4b3" providerId="ADAL" clId="{14738677-FBBF-418A-BF37-E8F6016B9705}" dt="2022-08-03T23:19:14.452" v="736" actId="20577"/>
          <ac:spMkLst>
            <pc:docMk/>
            <pc:sldMk cId="198428736" sldId="267"/>
            <ac:spMk id="3" creationId="{3EAA0D54-7004-2F7F-D188-8EE2E6C695DE}"/>
          </ac:spMkLst>
        </pc:spChg>
        <pc:picChg chg="add mod">
          <ac:chgData name="Jianshen Wang" userId="16d621ff-778b-4f34-bd1d-fb832ac9a4b3" providerId="ADAL" clId="{14738677-FBBF-418A-BF37-E8F6016B9705}" dt="2022-08-04T00:10:48.538" v="1118" actId="1076"/>
          <ac:picMkLst>
            <pc:docMk/>
            <pc:sldMk cId="198428736" sldId="267"/>
            <ac:picMk id="4" creationId="{5E79EF3F-41EF-18AD-BFD3-DFE2FCE7E42D}"/>
          </ac:picMkLst>
        </pc:picChg>
        <pc:picChg chg="add mod">
          <ac:chgData name="Jianshen Wang" userId="16d621ff-778b-4f34-bd1d-fb832ac9a4b3" providerId="ADAL" clId="{14738677-FBBF-418A-BF37-E8F6016B9705}" dt="2022-08-03T23:24:15.666" v="770" actId="14100"/>
          <ac:picMkLst>
            <pc:docMk/>
            <pc:sldMk cId="198428736" sldId="267"/>
            <ac:picMk id="5" creationId="{41DDA3A3-990D-D677-87CB-1181651E48C6}"/>
          </ac:picMkLst>
        </pc:picChg>
      </pc:sldChg>
      <pc:sldChg chg="delSp modSp new mod">
        <pc:chgData name="Jianshen Wang" userId="16d621ff-778b-4f34-bd1d-fb832ac9a4b3" providerId="ADAL" clId="{14738677-FBBF-418A-BF37-E8F6016B9705}" dt="2022-08-03T23:20:03.292" v="763" actId="1076"/>
        <pc:sldMkLst>
          <pc:docMk/>
          <pc:sldMk cId="1483857634" sldId="270"/>
        </pc:sldMkLst>
        <pc:spChg chg="mod">
          <ac:chgData name="Jianshen Wang" userId="16d621ff-778b-4f34-bd1d-fb832ac9a4b3" providerId="ADAL" clId="{14738677-FBBF-418A-BF37-E8F6016B9705}" dt="2022-08-03T23:20:03.292" v="763" actId="1076"/>
          <ac:spMkLst>
            <pc:docMk/>
            <pc:sldMk cId="1483857634" sldId="270"/>
            <ac:spMk id="2" creationId="{1D18C2B8-9BF1-CB78-CAA2-15453FA3C2FA}"/>
          </ac:spMkLst>
        </pc:spChg>
        <pc:spChg chg="del">
          <ac:chgData name="Jianshen Wang" userId="16d621ff-778b-4f34-bd1d-fb832ac9a4b3" providerId="ADAL" clId="{14738677-FBBF-418A-BF37-E8F6016B9705}" dt="2022-08-03T23:19:42.771" v="738" actId="478"/>
          <ac:spMkLst>
            <pc:docMk/>
            <pc:sldMk cId="1483857634" sldId="270"/>
            <ac:spMk id="3" creationId="{A1E60AFB-9FA1-A4DA-1A73-F10523D45EC0}"/>
          </ac:spMkLst>
        </pc:spChg>
      </pc:sldChg>
      <pc:sldChg chg="addSp delSp modSp add mod">
        <pc:chgData name="Jianshen Wang" userId="16d621ff-778b-4f34-bd1d-fb832ac9a4b3" providerId="ADAL" clId="{14738677-FBBF-418A-BF37-E8F6016B9705}" dt="2022-08-03T23:26:17.870" v="779" actId="14100"/>
        <pc:sldMkLst>
          <pc:docMk/>
          <pc:sldMk cId="4157803054" sldId="271"/>
        </pc:sldMkLst>
        <pc:picChg chg="del">
          <ac:chgData name="Jianshen Wang" userId="16d621ff-778b-4f34-bd1d-fb832ac9a4b3" providerId="ADAL" clId="{14738677-FBBF-418A-BF37-E8F6016B9705}" dt="2022-08-03T23:24:40.258" v="773" actId="478"/>
          <ac:picMkLst>
            <pc:docMk/>
            <pc:sldMk cId="4157803054" sldId="271"/>
            <ac:picMk id="4" creationId="{5E79EF3F-41EF-18AD-BFD3-DFE2FCE7E42D}"/>
          </ac:picMkLst>
        </pc:picChg>
        <pc:picChg chg="del">
          <ac:chgData name="Jianshen Wang" userId="16d621ff-778b-4f34-bd1d-fb832ac9a4b3" providerId="ADAL" clId="{14738677-FBBF-418A-BF37-E8F6016B9705}" dt="2022-08-03T23:26:05.791" v="776" actId="478"/>
          <ac:picMkLst>
            <pc:docMk/>
            <pc:sldMk cId="4157803054" sldId="271"/>
            <ac:picMk id="5" creationId="{41DDA3A3-990D-D677-87CB-1181651E48C6}"/>
          </ac:picMkLst>
        </pc:picChg>
        <pc:picChg chg="add mod">
          <ac:chgData name="Jianshen Wang" userId="16d621ff-778b-4f34-bd1d-fb832ac9a4b3" providerId="ADAL" clId="{14738677-FBBF-418A-BF37-E8F6016B9705}" dt="2022-08-03T23:24:47.309" v="775" actId="14100"/>
          <ac:picMkLst>
            <pc:docMk/>
            <pc:sldMk cId="4157803054" sldId="271"/>
            <ac:picMk id="6" creationId="{04F53E35-0D56-7808-FCA3-74794B806547}"/>
          </ac:picMkLst>
        </pc:picChg>
        <pc:picChg chg="add mod">
          <ac:chgData name="Jianshen Wang" userId="16d621ff-778b-4f34-bd1d-fb832ac9a4b3" providerId="ADAL" clId="{14738677-FBBF-418A-BF37-E8F6016B9705}" dt="2022-08-03T23:26:17.870" v="779" actId="14100"/>
          <ac:picMkLst>
            <pc:docMk/>
            <pc:sldMk cId="4157803054" sldId="271"/>
            <ac:picMk id="7" creationId="{18D0E037-0532-E14F-3D83-0A952EFE8917}"/>
          </ac:picMkLst>
        </pc:picChg>
      </pc:sldChg>
      <pc:sldChg chg="new del">
        <pc:chgData name="Jianshen Wang" userId="16d621ff-778b-4f34-bd1d-fb832ac9a4b3" providerId="ADAL" clId="{14738677-FBBF-418A-BF37-E8F6016B9705}" dt="2022-08-04T01:09:29.680" v="1121" actId="680"/>
        <pc:sldMkLst>
          <pc:docMk/>
          <pc:sldMk cId="4197556382" sldId="272"/>
        </pc:sldMkLst>
      </pc:sldChg>
    </pc:docChg>
  </pc:docChgLst>
  <pc:docChgLst>
    <pc:chgData name="W. Jiang" userId="209c4699-e4bd-40d6-89cf-7a53243747a1" providerId="ADAL" clId="{37786F90-AA2C-45CD-8F30-296A2E935186}"/>
    <pc:docChg chg="undo custSel modSld">
      <pc:chgData name="W. Jiang" userId="209c4699-e4bd-40d6-89cf-7a53243747a1" providerId="ADAL" clId="{37786F90-AA2C-45CD-8F30-296A2E935186}" dt="2022-08-04T00:36:46.215" v="914" actId="20577"/>
      <pc:docMkLst>
        <pc:docMk/>
      </pc:docMkLst>
      <pc:sldChg chg="addSp delSp modSp mod modAnim modNotesTx">
        <pc:chgData name="W. Jiang" userId="209c4699-e4bd-40d6-89cf-7a53243747a1" providerId="ADAL" clId="{37786F90-AA2C-45CD-8F30-296A2E935186}" dt="2022-08-02T02:56:46.877" v="228"/>
        <pc:sldMkLst>
          <pc:docMk/>
          <pc:sldMk cId="1109442398" sldId="263"/>
        </pc:sldMkLst>
        <pc:spChg chg="del">
          <ac:chgData name="W. Jiang" userId="209c4699-e4bd-40d6-89cf-7a53243747a1" providerId="ADAL" clId="{37786F90-AA2C-45CD-8F30-296A2E935186}" dt="2022-08-02T02:34:20.436" v="0"/>
          <ac:spMkLst>
            <pc:docMk/>
            <pc:sldMk cId="1109442398" sldId="263"/>
            <ac:spMk id="3" creationId="{524C7ABC-0825-4E27-B335-EAD74F588755}"/>
          </ac:spMkLst>
        </pc:spChg>
        <pc:spChg chg="add mod">
          <ac:chgData name="W. Jiang" userId="209c4699-e4bd-40d6-89cf-7a53243747a1" providerId="ADAL" clId="{37786F90-AA2C-45CD-8F30-296A2E935186}" dt="2022-08-02T02:54:42.536" v="223" actId="1076"/>
          <ac:spMkLst>
            <pc:docMk/>
            <pc:sldMk cId="1109442398" sldId="263"/>
            <ac:spMk id="5" creationId="{D88CEC2A-FF09-CDC4-7F0A-7F596365BFCC}"/>
          </ac:spMkLst>
        </pc:spChg>
        <pc:picChg chg="add mod">
          <ac:chgData name="W. Jiang" userId="209c4699-e4bd-40d6-89cf-7a53243747a1" providerId="ADAL" clId="{37786F90-AA2C-45CD-8F30-296A2E935186}" dt="2022-08-02T02:54:09.139" v="220" actId="1076"/>
          <ac:picMkLst>
            <pc:docMk/>
            <pc:sldMk cId="1109442398" sldId="263"/>
            <ac:picMk id="4" creationId="{7DCE5ACA-80B6-DAB3-9157-BE2FCB687680}"/>
          </ac:picMkLst>
        </pc:picChg>
      </pc:sldChg>
      <pc:sldChg chg="addSp delSp modSp mod">
        <pc:chgData name="W. Jiang" userId="209c4699-e4bd-40d6-89cf-7a53243747a1" providerId="ADAL" clId="{37786F90-AA2C-45CD-8F30-296A2E935186}" dt="2022-08-04T00:36:46.215" v="914" actId="20577"/>
        <pc:sldMkLst>
          <pc:docMk/>
          <pc:sldMk cId="946813547" sldId="264"/>
        </pc:sldMkLst>
        <pc:spChg chg="del">
          <ac:chgData name="W. Jiang" userId="209c4699-e4bd-40d6-89cf-7a53243747a1" providerId="ADAL" clId="{37786F90-AA2C-45CD-8F30-296A2E935186}" dt="2022-08-02T03:00:34.108" v="229"/>
          <ac:spMkLst>
            <pc:docMk/>
            <pc:sldMk cId="946813547" sldId="264"/>
            <ac:spMk id="3" creationId="{178F5797-CF60-8949-9CEF-2A397DAD42CE}"/>
          </ac:spMkLst>
        </pc:spChg>
        <pc:spChg chg="add mod">
          <ac:chgData name="W. Jiang" userId="209c4699-e4bd-40d6-89cf-7a53243747a1" providerId="ADAL" clId="{37786F90-AA2C-45CD-8F30-296A2E935186}" dt="2022-08-04T00:36:46.215" v="914" actId="20577"/>
          <ac:spMkLst>
            <pc:docMk/>
            <pc:sldMk cId="946813547" sldId="264"/>
            <ac:spMk id="5" creationId="{037E3023-D918-CFFA-5203-6D85F2B14ACE}"/>
          </ac:spMkLst>
        </pc:spChg>
        <pc:picChg chg="add mod">
          <ac:chgData name="W. Jiang" userId="209c4699-e4bd-40d6-89cf-7a53243747a1" providerId="ADAL" clId="{37786F90-AA2C-45CD-8F30-296A2E935186}" dt="2022-08-02T03:00:41.158" v="233" actId="1076"/>
          <ac:picMkLst>
            <pc:docMk/>
            <pc:sldMk cId="946813547" sldId="264"/>
            <ac:picMk id="4" creationId="{761B10A2-1493-8482-4E05-4A54372B77EA}"/>
          </ac:picMkLst>
        </pc:picChg>
      </pc:sldChg>
      <pc:sldChg chg="addSp modSp mod">
        <pc:chgData name="W. Jiang" userId="209c4699-e4bd-40d6-89cf-7a53243747a1" providerId="ADAL" clId="{37786F90-AA2C-45CD-8F30-296A2E935186}" dt="2022-08-04T00:04:49.350" v="844" actId="1076"/>
        <pc:sldMkLst>
          <pc:docMk/>
          <pc:sldMk cId="2549641450" sldId="265"/>
        </pc:sldMkLst>
        <pc:spChg chg="mod">
          <ac:chgData name="W. Jiang" userId="209c4699-e4bd-40d6-89cf-7a53243747a1" providerId="ADAL" clId="{37786F90-AA2C-45CD-8F30-296A2E935186}" dt="2022-08-03T01:44:55.734" v="840" actId="20577"/>
          <ac:spMkLst>
            <pc:docMk/>
            <pc:sldMk cId="2549641450" sldId="265"/>
            <ac:spMk id="3" creationId="{F3DF948B-54E5-0FDB-368B-579E54A561E3}"/>
          </ac:spMkLst>
        </pc:spChg>
        <pc:picChg chg="add mod">
          <ac:chgData name="W. Jiang" userId="209c4699-e4bd-40d6-89cf-7a53243747a1" providerId="ADAL" clId="{37786F90-AA2C-45CD-8F30-296A2E935186}" dt="2022-08-04T00:04:49.350" v="844" actId="1076"/>
          <ac:picMkLst>
            <pc:docMk/>
            <pc:sldMk cId="2549641450" sldId="265"/>
            <ac:picMk id="4" creationId="{75CB4DF3-C2C7-0076-FCFC-9B715708735B}"/>
          </ac:picMkLst>
        </pc:picChg>
      </pc:sldChg>
    </pc:docChg>
  </pc:docChgLst>
  <pc:docChgLst>
    <pc:chgData name="Sai Naga Swaroop Kantamuneni" userId="S::kantamus@mcmaster.ca::923ffc44-a22f-4220-abfa-24039e3d1692" providerId="AD" clId="Web-{6AC156C7-C081-4C66-A9A9-D654CBE83666}"/>
    <pc:docChg chg="modSld">
      <pc:chgData name="Sai Naga Swaroop Kantamuneni" userId="S::kantamus@mcmaster.ca::923ffc44-a22f-4220-abfa-24039e3d1692" providerId="AD" clId="Web-{6AC156C7-C081-4C66-A9A9-D654CBE83666}" dt="2022-08-02T14:51:11.073" v="2" actId="20577"/>
      <pc:docMkLst>
        <pc:docMk/>
      </pc:docMkLst>
      <pc:sldChg chg="modSp">
        <pc:chgData name="Sai Naga Swaroop Kantamuneni" userId="S::kantamus@mcmaster.ca::923ffc44-a22f-4220-abfa-24039e3d1692" providerId="AD" clId="Web-{6AC156C7-C081-4C66-A9A9-D654CBE83666}" dt="2022-08-02T14:51:11.073" v="2" actId="20577"/>
        <pc:sldMkLst>
          <pc:docMk/>
          <pc:sldMk cId="3107483359" sldId="258"/>
        </pc:sldMkLst>
        <pc:spChg chg="mod">
          <ac:chgData name="Sai Naga Swaroop Kantamuneni" userId="S::kantamus@mcmaster.ca::923ffc44-a22f-4220-abfa-24039e3d1692" providerId="AD" clId="Web-{6AC156C7-C081-4C66-A9A9-D654CBE83666}" dt="2022-08-02T14:51:11.073" v="2" actId="20577"/>
          <ac:spMkLst>
            <pc:docMk/>
            <pc:sldMk cId="3107483359" sldId="258"/>
            <ac:spMk id="3" creationId="{C0DFCEC1-87B1-6F16-EBDB-08EA63249490}"/>
          </ac:spMkLst>
        </pc:spChg>
      </pc:sldChg>
    </pc:docChg>
  </pc:docChgLst>
  <pc:docChgLst>
    <pc:chgData name="Sai Naga Swaroop Kantamuneni" userId="923ffc44-a22f-4220-abfa-24039e3d1692" providerId="ADAL" clId="{8A914D2E-20C6-49B2-9D86-E1A83DE57A9E}"/>
    <pc:docChg chg="modSld">
      <pc:chgData name="Sai Naga Swaroop Kantamuneni" userId="923ffc44-a22f-4220-abfa-24039e3d1692" providerId="ADAL" clId="{8A914D2E-20C6-49B2-9D86-E1A83DE57A9E}" dt="2022-08-03T02:20:37.206" v="1" actId="1035"/>
      <pc:docMkLst>
        <pc:docMk/>
      </pc:docMkLst>
      <pc:sldChg chg="modSp mod">
        <pc:chgData name="Sai Naga Swaroop Kantamuneni" userId="923ffc44-a22f-4220-abfa-24039e3d1692" providerId="ADAL" clId="{8A914D2E-20C6-49B2-9D86-E1A83DE57A9E}" dt="2022-08-03T02:20:37.206" v="1" actId="1035"/>
        <pc:sldMkLst>
          <pc:docMk/>
          <pc:sldMk cId="4244182939" sldId="269"/>
        </pc:sldMkLst>
        <pc:picChg chg="mod">
          <ac:chgData name="Sai Naga Swaroop Kantamuneni" userId="923ffc44-a22f-4220-abfa-24039e3d1692" providerId="ADAL" clId="{8A914D2E-20C6-49B2-9D86-E1A83DE57A9E}" dt="2022-08-03T02:20:37.206" v="1" actId="1035"/>
          <ac:picMkLst>
            <pc:docMk/>
            <pc:sldMk cId="4244182939" sldId="269"/>
            <ac:picMk id="4" creationId="{56ACF754-8D6E-226D-3C24-0003E8C4B729}"/>
          </ac:picMkLst>
        </pc:picChg>
      </pc:sldChg>
    </pc:docChg>
  </pc:docChgLst>
  <pc:docChgLst>
    <pc:chgData name="Ziqi Dou" userId="S::douz6@mcmaster.ca::01a10c65-1460-47bb-b6ac-feeb3d7f5bfd" providerId="AD" clId="Web-{6947BD5B-D567-4BA7-9718-B3B7A01AAF12}"/>
    <pc:docChg chg="modSld">
      <pc:chgData name="Ziqi Dou" userId="S::douz6@mcmaster.ca::01a10c65-1460-47bb-b6ac-feeb3d7f5bfd" providerId="AD" clId="Web-{6947BD5B-D567-4BA7-9718-B3B7A01AAF12}" dt="2022-08-03T01:04:56.957" v="78" actId="20577"/>
      <pc:docMkLst>
        <pc:docMk/>
      </pc:docMkLst>
      <pc:sldChg chg="modSp">
        <pc:chgData name="Ziqi Dou" userId="S::douz6@mcmaster.ca::01a10c65-1460-47bb-b6ac-feeb3d7f5bfd" providerId="AD" clId="Web-{6947BD5B-D567-4BA7-9718-B3B7A01AAF12}" dt="2022-08-03T01:02:58.396" v="64" actId="1076"/>
        <pc:sldMkLst>
          <pc:docMk/>
          <pc:sldMk cId="916504225" sldId="266"/>
        </pc:sldMkLst>
        <pc:spChg chg="mod">
          <ac:chgData name="Ziqi Dou" userId="S::douz6@mcmaster.ca::01a10c65-1460-47bb-b6ac-feeb3d7f5bfd" providerId="AD" clId="Web-{6947BD5B-D567-4BA7-9718-B3B7A01AAF12}" dt="2022-08-03T01:02:53.614" v="62" actId="20577"/>
          <ac:spMkLst>
            <pc:docMk/>
            <pc:sldMk cId="916504225" sldId="266"/>
            <ac:spMk id="3" creationId="{6B8A8C80-8345-60EC-F640-69AA53A185D1}"/>
          </ac:spMkLst>
        </pc:spChg>
        <pc:picChg chg="mod">
          <ac:chgData name="Ziqi Dou" userId="S::douz6@mcmaster.ca::01a10c65-1460-47bb-b6ac-feeb3d7f5bfd" providerId="AD" clId="Web-{6947BD5B-D567-4BA7-9718-B3B7A01AAF12}" dt="2022-08-03T01:02:58.396" v="64" actId="1076"/>
          <ac:picMkLst>
            <pc:docMk/>
            <pc:sldMk cId="916504225" sldId="266"/>
            <ac:picMk id="4" creationId="{D8C4D046-53E9-1BFD-EE08-52EC6FA6ACE4}"/>
          </ac:picMkLst>
        </pc:picChg>
      </pc:sldChg>
      <pc:sldChg chg="addSp modSp">
        <pc:chgData name="Ziqi Dou" userId="S::douz6@mcmaster.ca::01a10c65-1460-47bb-b6ac-feeb3d7f5bfd" providerId="AD" clId="Web-{6947BD5B-D567-4BA7-9718-B3B7A01AAF12}" dt="2022-08-03T01:04:56.957" v="78" actId="20577"/>
        <pc:sldMkLst>
          <pc:docMk/>
          <pc:sldMk cId="4244182939" sldId="269"/>
        </pc:sldMkLst>
        <pc:spChg chg="mod">
          <ac:chgData name="Ziqi Dou" userId="S::douz6@mcmaster.ca::01a10c65-1460-47bb-b6ac-feeb3d7f5bfd" providerId="AD" clId="Web-{6947BD5B-D567-4BA7-9718-B3B7A01AAF12}" dt="2022-08-03T01:04:51.082" v="74" actId="20577"/>
          <ac:spMkLst>
            <pc:docMk/>
            <pc:sldMk cId="4244182939" sldId="269"/>
            <ac:spMk id="7" creationId="{B0E42AE6-488A-1E2B-1991-9FD5C20719B9}"/>
          </ac:spMkLst>
        </pc:spChg>
        <pc:spChg chg="mod">
          <ac:chgData name="Ziqi Dou" userId="S::douz6@mcmaster.ca::01a10c65-1460-47bb-b6ac-feeb3d7f5bfd" providerId="AD" clId="Web-{6947BD5B-D567-4BA7-9718-B3B7A01AAF12}" dt="2022-08-03T01:04:56.957" v="78" actId="20577"/>
          <ac:spMkLst>
            <pc:docMk/>
            <pc:sldMk cId="4244182939" sldId="269"/>
            <ac:spMk id="8" creationId="{3A1D57B0-B3E1-C606-3C63-0B92ADA8987D}"/>
          </ac:spMkLst>
        </pc:spChg>
        <pc:spChg chg="add mod">
          <ac:chgData name="Ziqi Dou" userId="S::douz6@mcmaster.ca::01a10c65-1460-47bb-b6ac-feeb3d7f5bfd" providerId="AD" clId="Web-{6947BD5B-D567-4BA7-9718-B3B7A01AAF12}" dt="2022-08-03T01:04:42.910" v="70" actId="14100"/>
          <ac:spMkLst>
            <pc:docMk/>
            <pc:sldMk cId="4244182939" sldId="269"/>
            <ac:spMk id="9" creationId="{209DA04B-21FE-B5B5-3A26-87EF36FDCC87}"/>
          </ac:spMkLst>
        </pc:spChg>
        <pc:picChg chg="add mod">
          <ac:chgData name="Ziqi Dou" userId="S::douz6@mcmaster.ca::01a10c65-1460-47bb-b6ac-feeb3d7f5bfd" providerId="AD" clId="Web-{6947BD5B-D567-4BA7-9718-B3B7A01AAF12}" dt="2022-08-03T00:57:37.384" v="57" actId="1076"/>
          <ac:picMkLst>
            <pc:docMk/>
            <pc:sldMk cId="4244182939" sldId="269"/>
            <ac:picMk id="4" creationId="{56ACF754-8D6E-226D-3C24-0003E8C4B729}"/>
          </ac:picMkLst>
        </pc:picChg>
        <pc:picChg chg="mod">
          <ac:chgData name="Ziqi Dou" userId="S::douz6@mcmaster.ca::01a10c65-1460-47bb-b6ac-feeb3d7f5bfd" providerId="AD" clId="Web-{6947BD5B-D567-4BA7-9718-B3B7A01AAF12}" dt="2022-08-03T00:46:09.251" v="2" actId="14100"/>
          <ac:picMkLst>
            <pc:docMk/>
            <pc:sldMk cId="4244182939" sldId="269"/>
            <ac:picMk id="5" creationId="{CE80F6FE-9B2E-A821-5A97-B06E1DFF7A66}"/>
          </ac:picMkLst>
        </pc:picChg>
        <pc:picChg chg="mod">
          <ac:chgData name="Ziqi Dou" userId="S::douz6@mcmaster.ca::01a10c65-1460-47bb-b6ac-feeb3d7f5bfd" providerId="AD" clId="Web-{6947BD5B-D567-4BA7-9718-B3B7A01AAF12}" dt="2022-08-03T00:56:58.837" v="50" actId="1076"/>
          <ac:picMkLst>
            <pc:docMk/>
            <pc:sldMk cId="4244182939" sldId="269"/>
            <ac:picMk id="6" creationId="{F37934C3-8891-618A-391F-4BF4DF7EAE4D}"/>
          </ac:picMkLst>
        </pc:picChg>
      </pc:sldChg>
    </pc:docChg>
  </pc:docChgLst>
  <pc:docChgLst>
    <pc:chgData name="Sai Naga Swaroop Kantamuneni" userId="S::kantamus@mcmaster.ca::923ffc44-a22f-4220-abfa-24039e3d1692" providerId="AD" clId="Web-{22ECA89C-9B44-4F73-8225-94E5906DF897}"/>
    <pc:docChg chg="addSld modSld">
      <pc:chgData name="Sai Naga Swaroop Kantamuneni" userId="S::kantamus@mcmaster.ca::923ffc44-a22f-4220-abfa-24039e3d1692" providerId="AD" clId="Web-{22ECA89C-9B44-4F73-8225-94E5906DF897}" dt="2022-08-02T15:57:01.896" v="353" actId="1076"/>
      <pc:docMkLst>
        <pc:docMk/>
      </pc:docMkLst>
      <pc:sldChg chg="addSp delSp modSp add replId">
        <pc:chgData name="Sai Naga Swaroop Kantamuneni" userId="S::kantamus@mcmaster.ca::923ffc44-a22f-4220-abfa-24039e3d1692" providerId="AD" clId="Web-{22ECA89C-9B44-4F73-8225-94E5906DF897}" dt="2022-08-02T15:57:01.896" v="353" actId="1076"/>
        <pc:sldMkLst>
          <pc:docMk/>
          <pc:sldMk cId="3371256190" sldId="268"/>
        </pc:sldMkLst>
        <pc:spChg chg="mod">
          <ac:chgData name="Sai Naga Swaroop Kantamuneni" userId="S::kantamus@mcmaster.ca::923ffc44-a22f-4220-abfa-24039e3d1692" providerId="AD" clId="Web-{22ECA89C-9B44-4F73-8225-94E5906DF897}" dt="2022-08-02T15:31:01.079" v="9" actId="20577"/>
          <ac:spMkLst>
            <pc:docMk/>
            <pc:sldMk cId="3371256190" sldId="268"/>
            <ac:spMk id="2" creationId="{93664D27-F5F1-BACB-565E-859BF52BBFD8}"/>
          </ac:spMkLst>
        </pc:spChg>
        <pc:spChg chg="mod">
          <ac:chgData name="Sai Naga Swaroop Kantamuneni" userId="S::kantamus@mcmaster.ca::923ffc44-a22f-4220-abfa-24039e3d1692" providerId="AD" clId="Web-{22ECA89C-9B44-4F73-8225-94E5906DF897}" dt="2022-08-02T15:56:56.740" v="352" actId="20577"/>
          <ac:spMkLst>
            <pc:docMk/>
            <pc:sldMk cId="3371256190" sldId="268"/>
            <ac:spMk id="3" creationId="{9E80DCED-1581-7D89-D2A2-1FA2469A5C5A}"/>
          </ac:spMkLst>
        </pc:spChg>
        <pc:picChg chg="add mod">
          <ac:chgData name="Sai Naga Swaroop Kantamuneni" userId="S::kantamus@mcmaster.ca::923ffc44-a22f-4220-abfa-24039e3d1692" providerId="AD" clId="Web-{22ECA89C-9B44-4F73-8225-94E5906DF897}" dt="2022-08-02T15:56:01.396" v="276" actId="1076"/>
          <ac:picMkLst>
            <pc:docMk/>
            <pc:sldMk cId="3371256190" sldId="268"/>
            <ac:picMk id="4" creationId="{344C72D5-26E1-F5F2-6AEF-BC1161CF5097}"/>
          </ac:picMkLst>
        </pc:picChg>
        <pc:picChg chg="del">
          <ac:chgData name="Sai Naga Swaroop Kantamuneni" userId="S::kantamus@mcmaster.ca::923ffc44-a22f-4220-abfa-24039e3d1692" providerId="AD" clId="Web-{22ECA89C-9B44-4F73-8225-94E5906DF897}" dt="2022-08-02T15:31:05.517" v="10"/>
          <ac:picMkLst>
            <pc:docMk/>
            <pc:sldMk cId="3371256190" sldId="268"/>
            <ac:picMk id="5" creationId="{13EF2305-B721-0F08-5C28-2348E064E8AA}"/>
          </ac:picMkLst>
        </pc:picChg>
        <pc:picChg chg="add mod">
          <ac:chgData name="Sai Naga Swaroop Kantamuneni" userId="S::kantamus@mcmaster.ca::923ffc44-a22f-4220-abfa-24039e3d1692" providerId="AD" clId="Web-{22ECA89C-9B44-4F73-8225-94E5906DF897}" dt="2022-08-02T15:57:01.896" v="353" actId="1076"/>
          <ac:picMkLst>
            <pc:docMk/>
            <pc:sldMk cId="3371256190" sldId="268"/>
            <ac:picMk id="5" creationId="{BA4C0ADE-3E75-B5FB-3A62-991C2EB601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F2AB6-F269-49A9-8AF1-3B57CF3E29A0}"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D37AD-537A-4D91-B64A-C055088E6645}" type="slidenum">
              <a:rPr lang="en-US" smtClean="0"/>
              <a:t>‹#›</a:t>
            </a:fld>
            <a:endParaRPr lang="en-US"/>
          </a:p>
        </p:txBody>
      </p:sp>
    </p:spTree>
    <p:extLst>
      <p:ext uri="{BB962C8B-B14F-4D97-AF65-F5344CB8AC3E}">
        <p14:creationId xmlns:p14="http://schemas.microsoft.com/office/powerpoint/2010/main" val="3730523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00200" marR="0" lvl="3" indent="-228600" algn="just">
              <a:spcBef>
                <a:spcPts val="200"/>
              </a:spcBef>
              <a:spcAft>
                <a:spcPts val="200"/>
              </a:spcAft>
              <a:buSzPts val="1000"/>
              <a:buFont typeface="Times New Roman" panose="02020603050405020304" pitchFamily="18" charset="0"/>
              <a:buAutoNum type="alphaLcParenR"/>
              <a:tabLst>
                <a:tab pos="457200" algn="l"/>
              </a:tabLst>
            </a:pPr>
            <a:r>
              <a:rPr lang="en-US" sz="1000" b="1" i="1">
                <a:effectLst/>
                <a:latin typeface="Times New Roman" panose="02020603050405020304" pitchFamily="18" charset="0"/>
                <a:ea typeface="SimSun" panose="02010600030101010101" pitchFamily="2" charset="-122"/>
              </a:rPr>
              <a:t>Backbone</a:t>
            </a:r>
          </a:p>
          <a:p>
            <a:pPr marL="0" marR="0" indent="320040" algn="just">
              <a:spcBef>
                <a:spcPts val="0"/>
              </a:spcBef>
              <a:spcAft>
                <a:spcPts val="0"/>
              </a:spcAft>
            </a:pPr>
            <a:r>
              <a:rPr lang="en-US" sz="1000">
                <a:effectLst/>
                <a:latin typeface="Times New Roman" panose="02020603050405020304" pitchFamily="18" charset="0"/>
                <a:ea typeface="SimSun" panose="02010600030101010101" pitchFamily="2" charset="-122"/>
              </a:rPr>
              <a:t>The Backbone in YOLOv5 consists of two CSP </a:t>
            </a:r>
            <a:r>
              <a:rPr lang="en-US" sz="800">
                <a:effectLst/>
                <a:latin typeface="Times New Roman" panose="02020603050405020304" pitchFamily="18" charset="0"/>
                <a:ea typeface="SimSun" panose="02010600030101010101" pitchFamily="2" charset="-122"/>
              </a:rPr>
              <a:t> </a:t>
            </a:r>
            <a:r>
              <a:rPr lang="en-US" sz="1000">
                <a:effectLst/>
                <a:latin typeface="Times New Roman" panose="02020603050405020304" pitchFamily="18" charset="0"/>
                <a:ea typeface="SimSun" panose="02010600030101010101" pitchFamily="2" charset="-122"/>
              </a:rPr>
              <a:t>and a SPP. The CSP is used for resolving the problem of repeated gradient values in the backbone section, and also adds the gradient changes to the feature map. This approach can reduce the size of the backbone and improve the model speed, by having less parameters. Also, it can improve the model overall accuracy.</a:t>
            </a:r>
          </a:p>
          <a:p>
            <a:pPr marL="1600200" marR="0" lvl="3" indent="-228600" algn="just">
              <a:spcBef>
                <a:spcPts val="200"/>
              </a:spcBef>
              <a:spcAft>
                <a:spcPts val="200"/>
              </a:spcAft>
              <a:buSzPts val="1000"/>
              <a:buFont typeface="Times New Roman" panose="02020603050405020304" pitchFamily="18" charset="0"/>
              <a:buAutoNum type="alphaLcParenR"/>
              <a:tabLst>
                <a:tab pos="457200" algn="l"/>
              </a:tabLst>
            </a:pPr>
            <a:r>
              <a:rPr lang="en-US" sz="1000" b="1" i="1">
                <a:effectLst/>
                <a:latin typeface="Times New Roman" panose="02020603050405020304" pitchFamily="18" charset="0"/>
                <a:ea typeface="SimSun" panose="02010600030101010101" pitchFamily="2" charset="-122"/>
              </a:rPr>
              <a:t>Neck</a:t>
            </a:r>
          </a:p>
          <a:p>
            <a:pPr marL="0" marR="0" algn="just">
              <a:spcBef>
                <a:spcPts val="0"/>
              </a:spcBef>
              <a:spcAft>
                <a:spcPts val="0"/>
              </a:spcAft>
            </a:pPr>
            <a:r>
              <a:rPr lang="en-US" sz="1000">
                <a:effectLst/>
                <a:latin typeface="Times New Roman" panose="02020603050405020304" pitchFamily="18" charset="0"/>
                <a:ea typeface="SimSun" panose="02010600030101010101" pitchFamily="2" charset="-122"/>
              </a:rPr>
              <a:t>The neck section in YOLOv5 is using the </a:t>
            </a:r>
            <a:r>
              <a:rPr lang="en-US" sz="1000" err="1">
                <a:effectLst/>
                <a:latin typeface="Times New Roman" panose="02020603050405020304" pitchFamily="18" charset="0"/>
                <a:ea typeface="SimSun" panose="02010600030101010101" pitchFamily="2" charset="-122"/>
              </a:rPr>
              <a:t>PANet</a:t>
            </a:r>
            <a:r>
              <a:rPr lang="en-US" sz="800">
                <a:effectLst/>
                <a:latin typeface="Times New Roman" panose="02020603050405020304" pitchFamily="18" charset="0"/>
                <a:ea typeface="SimSun" panose="02010600030101010101" pitchFamily="2" charset="-122"/>
              </a:rPr>
              <a:t> </a:t>
            </a:r>
            <a:r>
              <a:rPr lang="en-US" sz="1000">
                <a:effectLst/>
                <a:latin typeface="Times New Roman" panose="02020603050405020304" pitchFamily="18" charset="0"/>
                <a:ea typeface="SimSun" panose="02010600030101010101" pitchFamily="2" charset="-122"/>
              </a:rPr>
              <a:t>. The </a:t>
            </a:r>
            <a:r>
              <a:rPr lang="en-US" sz="1000" err="1">
                <a:effectLst/>
                <a:latin typeface="Times New Roman" panose="02020603050405020304" pitchFamily="18" charset="0"/>
                <a:ea typeface="SimSun" panose="02010600030101010101" pitchFamily="2" charset="-122"/>
              </a:rPr>
              <a:t>PANet</a:t>
            </a:r>
            <a:r>
              <a:rPr lang="en-US" sz="1000">
                <a:effectLst/>
                <a:latin typeface="Times New Roman" panose="02020603050405020304" pitchFamily="18" charset="0"/>
                <a:ea typeface="SimSun" panose="02010600030101010101" pitchFamily="2" charset="-122"/>
              </a:rPr>
              <a:t> uses FPN structure with optimized gradient flow from bottom to top, which will improve the propagation in basic features. The adaptive feature pooling can encourage any useful feature in its feature level to feed to the subnetwork directly. In short, </a:t>
            </a:r>
            <a:r>
              <a:rPr lang="en-US" sz="1000" err="1">
                <a:effectLst/>
                <a:latin typeface="Times New Roman" panose="02020603050405020304" pitchFamily="18" charset="0"/>
                <a:ea typeface="SimSun" panose="02010600030101010101" pitchFamily="2" charset="-122"/>
              </a:rPr>
              <a:t>PANet</a:t>
            </a:r>
            <a:r>
              <a:rPr lang="en-US" sz="1000">
                <a:effectLst/>
                <a:latin typeface="Times New Roman" panose="02020603050405020304" pitchFamily="18" charset="0"/>
                <a:ea typeface="SimSun" panose="02010600030101010101" pitchFamily="2" charset="-122"/>
              </a:rPr>
              <a:t> improves the location information flow in low level sub networks, therefore benefits the localization of objects.</a:t>
            </a:r>
          </a:p>
          <a:p>
            <a:pPr marL="1600200" marR="0" lvl="3" indent="-228600" algn="just">
              <a:spcBef>
                <a:spcPts val="200"/>
              </a:spcBef>
              <a:spcAft>
                <a:spcPts val="200"/>
              </a:spcAft>
              <a:buSzPts val="1000"/>
              <a:buFont typeface="Times New Roman" panose="02020603050405020304" pitchFamily="18" charset="0"/>
              <a:buAutoNum type="alphaLcParenR"/>
              <a:tabLst>
                <a:tab pos="457200" algn="l"/>
              </a:tabLst>
            </a:pPr>
            <a:r>
              <a:rPr lang="en-US" sz="1000" b="1" i="1">
                <a:effectLst/>
                <a:latin typeface="Times New Roman" panose="02020603050405020304" pitchFamily="18" charset="0"/>
                <a:ea typeface="SimSun" panose="02010600030101010101" pitchFamily="2" charset="-122"/>
              </a:rPr>
              <a:t>Head</a:t>
            </a:r>
          </a:p>
          <a:p>
            <a:pPr marL="0" marR="0" algn="l">
              <a:spcBef>
                <a:spcPts val="0"/>
              </a:spcBef>
              <a:spcAft>
                <a:spcPts val="0"/>
              </a:spcAft>
            </a:pPr>
            <a:r>
              <a:rPr lang="en-US" sz="1000">
                <a:effectLst/>
                <a:latin typeface="Times New Roman" panose="02020603050405020304" pitchFamily="18" charset="0"/>
                <a:ea typeface="SimSun" panose="02010600030101010101" pitchFamily="2" charset="-122"/>
              </a:rPr>
              <a:t>The head of the YOLO networks has three levels of the convolutional network outputs. The levels are 72x72, 36x36, 18x18. The difference in those output sizes makes the YOLOv5 network able to adapt to multi-scale prediction</a:t>
            </a:r>
            <a:r>
              <a:rPr lang="en-US" sz="800">
                <a:effectLst/>
                <a:latin typeface="Times New Roman" panose="02020603050405020304" pitchFamily="18" charset="0"/>
                <a:ea typeface="SimSun" panose="02010600030101010101" pitchFamily="2" charset="-122"/>
              </a:rPr>
              <a:t> </a:t>
            </a:r>
            <a:r>
              <a:rPr lang="en-US" sz="1000">
                <a:effectLst/>
                <a:latin typeface="Times New Roman" panose="02020603050405020304" pitchFamily="18" charset="0"/>
                <a:ea typeface="SimSun" panose="02010600030101010101" pitchFamily="2" charset="-122"/>
              </a:rPr>
              <a:t>, such as small, medium, and large objects. In out experiments, the car dataset has a relatively constant medium object size, so the YOLOv5 can also adapt to the car dataset.</a:t>
            </a:r>
            <a:r>
              <a:rPr lang="en-US">
                <a:effectLst/>
              </a:rPr>
              <a:t> </a:t>
            </a:r>
            <a:r>
              <a:rPr lang="en-US" sz="800">
                <a:effectLst/>
                <a:latin typeface="Times New Roman" panose="02020603050405020304" pitchFamily="18" charset="0"/>
                <a:ea typeface="SimSun" panose="02010600030101010101" pitchFamily="2" charset="-122"/>
              </a:rPr>
              <a:t> </a:t>
            </a:r>
            <a:r>
              <a:rPr lang="en-US" sz="1000">
                <a:effectLst/>
                <a:latin typeface="Times New Roman" panose="02020603050405020304" pitchFamily="18" charset="0"/>
                <a:ea typeface="SimSun" panose="02010600030101010101" pitchFamily="2" charset="-122"/>
              </a:rPr>
              <a:t>Wang, C.Y.; Mark Liao, H.Y.; Wu, Y.H.; Chen, P.Y.; Hsieh, J.W.; Yeh, I.H. </a:t>
            </a:r>
            <a:r>
              <a:rPr lang="en-US" sz="1000" err="1">
                <a:effectLst/>
                <a:latin typeface="Times New Roman" panose="02020603050405020304" pitchFamily="18" charset="0"/>
                <a:ea typeface="SimSun" panose="02010600030101010101" pitchFamily="2" charset="-122"/>
              </a:rPr>
              <a:t>CSPNet</a:t>
            </a:r>
            <a:r>
              <a:rPr lang="en-US" sz="1000">
                <a:effectLst/>
                <a:latin typeface="Times New Roman" panose="02020603050405020304" pitchFamily="18" charset="0"/>
                <a:ea typeface="SimSun" panose="02010600030101010101" pitchFamily="2" charset="-122"/>
              </a:rPr>
              <a:t>: A new backbone that can enhance learning </a:t>
            </a:r>
          </a:p>
          <a:p>
            <a:pPr marL="0" marR="0" algn="l">
              <a:spcBef>
                <a:spcPts val="0"/>
              </a:spcBef>
              <a:spcAft>
                <a:spcPts val="0"/>
              </a:spcAft>
            </a:pPr>
            <a:r>
              <a:rPr lang="en-US" sz="1000">
                <a:effectLst/>
                <a:latin typeface="Times New Roman" panose="02020603050405020304" pitchFamily="18" charset="0"/>
                <a:ea typeface="SimSun" panose="02010600030101010101" pitchFamily="2" charset="-122"/>
              </a:rPr>
              <a:t>capability of </a:t>
            </a:r>
            <a:r>
              <a:rPr lang="en-US" sz="1000" err="1">
                <a:effectLst/>
                <a:latin typeface="Times New Roman" panose="02020603050405020304" pitchFamily="18" charset="0"/>
                <a:ea typeface="SimSun" panose="02010600030101010101" pitchFamily="2" charset="-122"/>
              </a:rPr>
              <a:t>cnn</a:t>
            </a:r>
            <a:r>
              <a:rPr lang="en-US" sz="1000">
                <a:effectLst/>
                <a:latin typeface="Times New Roman" panose="02020603050405020304" pitchFamily="18" charset="0"/>
                <a:ea typeface="SimSun" panose="02010600030101010101" pitchFamily="2" charset="-122"/>
              </a:rPr>
              <a:t>. In Proceedings of the IEEE Conference on Computer Vision and Pattern Recognition (CVPR 2020), </a:t>
            </a:r>
          </a:p>
          <a:p>
            <a:pPr marL="0" marR="0" algn="l">
              <a:spcBef>
                <a:spcPts val="0"/>
              </a:spcBef>
              <a:spcAft>
                <a:spcPts val="0"/>
              </a:spcAft>
            </a:pPr>
            <a:r>
              <a:rPr lang="en-US" sz="1000">
                <a:effectLst/>
                <a:latin typeface="Times New Roman" panose="02020603050405020304" pitchFamily="18" charset="0"/>
                <a:ea typeface="SimSun" panose="02010600030101010101" pitchFamily="2" charset="-122"/>
              </a:rPr>
              <a:t>Washington, DC, USA, 14–19 June 2020; pp. 390–391</a:t>
            </a:r>
          </a:p>
          <a:p>
            <a:pPr marL="0" marR="0" algn="l">
              <a:spcBef>
                <a:spcPts val="0"/>
              </a:spcBef>
              <a:spcAft>
                <a:spcPts val="0"/>
              </a:spcAft>
            </a:pPr>
            <a:r>
              <a:rPr lang="en-US" sz="800">
                <a:effectLst/>
                <a:latin typeface="Times New Roman" panose="02020603050405020304" pitchFamily="18" charset="0"/>
                <a:ea typeface="SimSun" panose="02010600030101010101" pitchFamily="2" charset="-122"/>
              </a:rPr>
              <a:t> </a:t>
            </a:r>
            <a:r>
              <a:rPr lang="en-US" sz="1000">
                <a:effectLst/>
                <a:latin typeface="Times New Roman" panose="02020603050405020304" pitchFamily="18" charset="0"/>
                <a:ea typeface="SimSun" panose="02010600030101010101" pitchFamily="2" charset="-122"/>
              </a:rPr>
              <a:t>. Wang, K.; Liew, J.H.; Zou, Y.; Zhou, D.; Feng, J. </a:t>
            </a:r>
            <a:r>
              <a:rPr lang="en-US" sz="1000" err="1">
                <a:effectLst/>
                <a:latin typeface="Times New Roman" panose="02020603050405020304" pitchFamily="18" charset="0"/>
                <a:ea typeface="SimSun" panose="02010600030101010101" pitchFamily="2" charset="-122"/>
              </a:rPr>
              <a:t>Panet</a:t>
            </a:r>
            <a:r>
              <a:rPr lang="en-US" sz="1000">
                <a:effectLst/>
                <a:latin typeface="Times New Roman" panose="02020603050405020304" pitchFamily="18" charset="0"/>
                <a:ea typeface="SimSun" panose="02010600030101010101" pitchFamily="2" charset="-122"/>
              </a:rPr>
              <a:t>: Few-shot image semantic segmentation with prototype alignment. In </a:t>
            </a:r>
          </a:p>
          <a:p>
            <a:pPr marL="0" marR="0" algn="l">
              <a:spcBef>
                <a:spcPts val="0"/>
              </a:spcBef>
              <a:spcAft>
                <a:spcPts val="0"/>
              </a:spcAft>
            </a:pPr>
            <a:r>
              <a:rPr lang="en-US" sz="1000">
                <a:effectLst/>
                <a:latin typeface="Times New Roman" panose="02020603050405020304" pitchFamily="18" charset="0"/>
                <a:ea typeface="SimSun" panose="02010600030101010101" pitchFamily="2" charset="-122"/>
              </a:rPr>
              <a:t>Proceedings of the IEEE International Conference on Computer Vision (ICCV 2019), Seoul, Korea, 20–26 October 2019; pp. 9197–</a:t>
            </a:r>
          </a:p>
          <a:p>
            <a:pPr marL="0" marR="0" algn="l">
              <a:spcBef>
                <a:spcPts val="0"/>
              </a:spcBef>
              <a:spcAft>
                <a:spcPts val="0"/>
              </a:spcAft>
            </a:pPr>
            <a:r>
              <a:rPr lang="en-US" sz="1000">
                <a:effectLst/>
                <a:latin typeface="Times New Roman" panose="02020603050405020304" pitchFamily="18" charset="0"/>
                <a:ea typeface="SimSun" panose="02010600030101010101" pitchFamily="2" charset="-122"/>
              </a:rPr>
              <a:t>9206. </a:t>
            </a:r>
          </a:p>
          <a:p>
            <a:pPr marL="0" marR="0" algn="l">
              <a:spcBef>
                <a:spcPts val="0"/>
              </a:spcBef>
              <a:spcAft>
                <a:spcPts val="0"/>
              </a:spcAft>
            </a:pPr>
            <a:r>
              <a:rPr lang="en-US" sz="800">
                <a:effectLst/>
                <a:latin typeface="Times New Roman" panose="02020603050405020304" pitchFamily="18" charset="0"/>
                <a:ea typeface="SimSun" panose="02010600030101010101" pitchFamily="2" charset="-122"/>
              </a:rPr>
              <a:t> </a:t>
            </a:r>
            <a:r>
              <a:rPr lang="en-US" sz="1000">
                <a:effectLst/>
                <a:latin typeface="Times New Roman" panose="02020603050405020304" pitchFamily="18" charset="0"/>
                <a:ea typeface="SimSun" panose="02010600030101010101" pitchFamily="2" charset="-122"/>
              </a:rPr>
              <a:t>Redmon, J.; Farhadi, A. Yolov3: An incremental improvement. </a:t>
            </a:r>
            <a:r>
              <a:rPr lang="en-US" sz="1000" err="1">
                <a:effectLst/>
                <a:latin typeface="Times New Roman" panose="02020603050405020304" pitchFamily="18" charset="0"/>
                <a:ea typeface="SimSun" panose="02010600030101010101" pitchFamily="2" charset="-122"/>
              </a:rPr>
              <a:t>arXiv</a:t>
            </a:r>
            <a:r>
              <a:rPr lang="en-US" sz="1000">
                <a:effectLst/>
                <a:latin typeface="Times New Roman" panose="02020603050405020304" pitchFamily="18" charset="0"/>
                <a:ea typeface="SimSun" panose="02010600030101010101" pitchFamily="2" charset="-122"/>
              </a:rPr>
              <a:t> 2018, </a:t>
            </a:r>
            <a:r>
              <a:rPr lang="en-US" sz="1000" err="1">
                <a:effectLst/>
                <a:latin typeface="Times New Roman" panose="02020603050405020304" pitchFamily="18" charset="0"/>
                <a:ea typeface="SimSun" panose="02010600030101010101" pitchFamily="2" charset="-122"/>
              </a:rPr>
              <a:t>arXiv</a:t>
            </a:r>
            <a:r>
              <a:rPr lang="en-US" sz="1000">
                <a:effectLst/>
                <a:latin typeface="Times New Roman" panose="02020603050405020304" pitchFamily="18" charset="0"/>
                <a:ea typeface="SimSun" panose="02010600030101010101" pitchFamily="2" charset="-122"/>
              </a:rPr>
              <a:t>: 1804.02767. </a:t>
            </a:r>
          </a:p>
          <a:p>
            <a:endParaRPr lang="en-US"/>
          </a:p>
        </p:txBody>
      </p:sp>
      <p:sp>
        <p:nvSpPr>
          <p:cNvPr id="4" name="Slide Number Placeholder 3"/>
          <p:cNvSpPr>
            <a:spLocks noGrp="1"/>
          </p:cNvSpPr>
          <p:nvPr>
            <p:ph type="sldNum" sz="quarter" idx="5"/>
          </p:nvPr>
        </p:nvSpPr>
        <p:spPr/>
        <p:txBody>
          <a:bodyPr/>
          <a:lstStyle/>
          <a:p>
            <a:fld id="{32ED37AD-537A-4D91-B64A-C055088E6645}" type="slidenum">
              <a:rPr lang="en-US" smtClean="0"/>
              <a:t>6</a:t>
            </a:fld>
            <a:endParaRPr lang="en-US"/>
          </a:p>
        </p:txBody>
      </p:sp>
    </p:spTree>
    <p:extLst>
      <p:ext uri="{BB962C8B-B14F-4D97-AF65-F5344CB8AC3E}">
        <p14:creationId xmlns:p14="http://schemas.microsoft.com/office/powerpoint/2010/main" val="3303684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r>
              <a:rPr lang="en-US" sz="1800">
                <a:effectLst/>
                <a:latin typeface="Times New Roman" panose="02020603050405020304" pitchFamily="18" charset="0"/>
                <a:ea typeface="SimSun" panose="02010600030101010101" pitchFamily="2" charset="-122"/>
              </a:rPr>
              <a:t> as for the Backbone:   </a:t>
            </a:r>
            <a:r>
              <a:rPr lang="en-US" sz="1800" err="1">
                <a:effectLst/>
                <a:latin typeface="Times New Roman" panose="02020603050405020304" pitchFamily="18" charset="0"/>
                <a:ea typeface="SimSun" panose="02010600030101010101" pitchFamily="2" charset="-122"/>
              </a:rPr>
              <a:t>SiamMask</a:t>
            </a:r>
            <a:r>
              <a:rPr lang="en-US" sz="1800">
                <a:effectLst/>
                <a:latin typeface="Times New Roman" panose="02020603050405020304" pitchFamily="18" charset="0"/>
                <a:ea typeface="SimSun" panose="02010600030101010101" pitchFamily="2" charset="-122"/>
              </a:rPr>
              <a:t> uses ResNet-50 as backbone. The architecture shown below uses the first 4 stages of </a:t>
            </a:r>
            <a:r>
              <a:rPr lang="en-US" sz="1800" err="1">
                <a:effectLst/>
                <a:latin typeface="Times New Roman" panose="02020603050405020304" pitchFamily="18" charset="0"/>
                <a:ea typeface="SimSun" panose="02010600030101010101" pitchFamily="2" charset="-122"/>
              </a:rPr>
              <a:t>ResNet</a:t>
            </a:r>
            <a:r>
              <a:rPr lang="en-US" sz="1800">
                <a:effectLst/>
                <a:latin typeface="Times New Roman" panose="02020603050405020304" pitchFamily="18" charset="0"/>
                <a:ea typeface="SimSun" panose="02010600030101010101" pitchFamily="2" charset="-122"/>
              </a:rPr>
              <a:t>, adjust layer and depth-wise cross-correlation resulting in a feature map of size 17×17.</a:t>
            </a:r>
          </a:p>
          <a:p>
            <a:pPr marL="0" marR="0" algn="just">
              <a:spcBef>
                <a:spcPts val="0"/>
              </a:spcBef>
              <a:spcAft>
                <a:spcPts val="0"/>
              </a:spcAft>
            </a:pPr>
            <a:endParaRPr lang="en-US" sz="1800">
              <a:effectLst/>
              <a:latin typeface="Times New Roman" panose="02020603050405020304" pitchFamily="18" charset="0"/>
              <a:ea typeface="SimSun" panose="02010600030101010101" pitchFamily="2" charset="-122"/>
            </a:endParaRPr>
          </a:p>
          <a:p>
            <a:endParaRPr lang="en-US"/>
          </a:p>
        </p:txBody>
      </p:sp>
      <p:sp>
        <p:nvSpPr>
          <p:cNvPr id="4" name="Slide Number Placeholder 3"/>
          <p:cNvSpPr>
            <a:spLocks noGrp="1"/>
          </p:cNvSpPr>
          <p:nvPr>
            <p:ph type="sldNum" sz="quarter" idx="5"/>
          </p:nvPr>
        </p:nvSpPr>
        <p:spPr/>
        <p:txBody>
          <a:bodyPr/>
          <a:lstStyle/>
          <a:p>
            <a:fld id="{32ED37AD-537A-4D91-B64A-C055088E6645}" type="slidenum">
              <a:rPr lang="en-US" smtClean="0"/>
              <a:t>9</a:t>
            </a:fld>
            <a:endParaRPr lang="en-US"/>
          </a:p>
        </p:txBody>
      </p:sp>
    </p:spTree>
    <p:extLst>
      <p:ext uri="{BB962C8B-B14F-4D97-AF65-F5344CB8AC3E}">
        <p14:creationId xmlns:p14="http://schemas.microsoft.com/office/powerpoint/2010/main" val="2381584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On the left, we manually give a bounding box in the first frame, and the </a:t>
            </a:r>
            <a:r>
              <a:rPr lang="en-US" altLang="zh-CN" err="1"/>
              <a:t>siammask</a:t>
            </a:r>
            <a:r>
              <a:rPr lang="en-US" altLang="zh-CN"/>
              <a:t> algorithm can locate the target in the following frames, as shown in this video</a:t>
            </a:r>
          </a:p>
          <a:p>
            <a:endParaRPr lang="en-US" altLang="zh-CN"/>
          </a:p>
          <a:p>
            <a:r>
              <a:rPr lang="en-US" altLang="zh-CN"/>
              <a:t>As we can see, the algorithm gives a good tracking results under the </a:t>
            </a:r>
            <a:r>
              <a:rPr lang="en-US" altLang="zh-CN" err="1"/>
              <a:t>shaked</a:t>
            </a:r>
            <a:r>
              <a:rPr lang="en-US" altLang="zh-CN"/>
              <a:t> camera view</a:t>
            </a:r>
          </a:p>
          <a:p>
            <a:endParaRPr lang="en-US"/>
          </a:p>
          <a:p>
            <a:r>
              <a:rPr lang="en-US"/>
              <a:t>Ok I think that’s enough, next we will discuss some results</a:t>
            </a:r>
          </a:p>
        </p:txBody>
      </p:sp>
      <p:sp>
        <p:nvSpPr>
          <p:cNvPr id="4" name="Slide Number Placeholder 3"/>
          <p:cNvSpPr>
            <a:spLocks noGrp="1"/>
          </p:cNvSpPr>
          <p:nvPr>
            <p:ph type="sldNum" sz="quarter" idx="5"/>
          </p:nvPr>
        </p:nvSpPr>
        <p:spPr/>
        <p:txBody>
          <a:bodyPr/>
          <a:lstStyle/>
          <a:p>
            <a:fld id="{32ED37AD-537A-4D91-B64A-C055088E6645}" type="slidenum">
              <a:rPr lang="en-US" smtClean="0"/>
              <a:t>10</a:t>
            </a:fld>
            <a:endParaRPr lang="en-US"/>
          </a:p>
        </p:txBody>
      </p:sp>
    </p:spTree>
    <p:extLst>
      <p:ext uri="{BB962C8B-B14F-4D97-AF65-F5344CB8AC3E}">
        <p14:creationId xmlns:p14="http://schemas.microsoft.com/office/powerpoint/2010/main" val="2058259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ED37AD-537A-4D91-B64A-C055088E6645}" type="slidenum">
              <a:rPr lang="en-US" smtClean="0"/>
              <a:t>11</a:t>
            </a:fld>
            <a:endParaRPr lang="en-US"/>
          </a:p>
        </p:txBody>
      </p:sp>
    </p:spTree>
    <p:extLst>
      <p:ext uri="{BB962C8B-B14F-4D97-AF65-F5344CB8AC3E}">
        <p14:creationId xmlns:p14="http://schemas.microsoft.com/office/powerpoint/2010/main" val="39093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C28BC9-CA2B-4B11-A34A-ADEA3FEDBCCD}"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50810-EE6E-4E3C-9FEA-CDC42E4EAB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14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C28BC9-CA2B-4B11-A34A-ADEA3FEDBCCD}"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50810-EE6E-4E3C-9FEA-CDC42E4EAB29}" type="slidenum">
              <a:rPr lang="en-US" smtClean="0"/>
              <a:t>‹#›</a:t>
            </a:fld>
            <a:endParaRPr lang="en-US"/>
          </a:p>
        </p:txBody>
      </p:sp>
    </p:spTree>
    <p:extLst>
      <p:ext uri="{BB962C8B-B14F-4D97-AF65-F5344CB8AC3E}">
        <p14:creationId xmlns:p14="http://schemas.microsoft.com/office/powerpoint/2010/main" val="256348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C28BC9-CA2B-4B11-A34A-ADEA3FEDBCCD}"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50810-EE6E-4E3C-9FEA-CDC42E4EAB29}" type="slidenum">
              <a:rPr lang="en-US" smtClean="0"/>
              <a:t>‹#›</a:t>
            </a:fld>
            <a:endParaRPr lang="en-US"/>
          </a:p>
        </p:txBody>
      </p:sp>
    </p:spTree>
    <p:extLst>
      <p:ext uri="{BB962C8B-B14F-4D97-AF65-F5344CB8AC3E}">
        <p14:creationId xmlns:p14="http://schemas.microsoft.com/office/powerpoint/2010/main" val="18550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C28BC9-CA2B-4B11-A34A-ADEA3FEDBCCD}"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50810-EE6E-4E3C-9FEA-CDC42E4EAB29}" type="slidenum">
              <a:rPr lang="en-US" smtClean="0"/>
              <a:t>‹#›</a:t>
            </a:fld>
            <a:endParaRPr lang="en-US"/>
          </a:p>
        </p:txBody>
      </p:sp>
    </p:spTree>
    <p:extLst>
      <p:ext uri="{BB962C8B-B14F-4D97-AF65-F5344CB8AC3E}">
        <p14:creationId xmlns:p14="http://schemas.microsoft.com/office/powerpoint/2010/main" val="230790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28BC9-CA2B-4B11-A34A-ADEA3FEDBCCD}"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50810-EE6E-4E3C-9FEA-CDC42E4EAB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53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C28BC9-CA2B-4B11-A34A-ADEA3FEDBCCD}"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50810-EE6E-4E3C-9FEA-CDC42E4EAB29}" type="slidenum">
              <a:rPr lang="en-US" smtClean="0"/>
              <a:t>‹#›</a:t>
            </a:fld>
            <a:endParaRPr lang="en-US"/>
          </a:p>
        </p:txBody>
      </p:sp>
    </p:spTree>
    <p:extLst>
      <p:ext uri="{BB962C8B-B14F-4D97-AF65-F5344CB8AC3E}">
        <p14:creationId xmlns:p14="http://schemas.microsoft.com/office/powerpoint/2010/main" val="19332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C28BC9-CA2B-4B11-A34A-ADEA3FEDBCCD}"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50810-EE6E-4E3C-9FEA-CDC42E4EAB29}" type="slidenum">
              <a:rPr lang="en-US" smtClean="0"/>
              <a:t>‹#›</a:t>
            </a:fld>
            <a:endParaRPr lang="en-US"/>
          </a:p>
        </p:txBody>
      </p:sp>
    </p:spTree>
    <p:extLst>
      <p:ext uri="{BB962C8B-B14F-4D97-AF65-F5344CB8AC3E}">
        <p14:creationId xmlns:p14="http://schemas.microsoft.com/office/powerpoint/2010/main" val="177486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C28BC9-CA2B-4B11-A34A-ADEA3FEDBCCD}"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50810-EE6E-4E3C-9FEA-CDC42E4EAB29}" type="slidenum">
              <a:rPr lang="en-US" smtClean="0"/>
              <a:t>‹#›</a:t>
            </a:fld>
            <a:endParaRPr lang="en-US"/>
          </a:p>
        </p:txBody>
      </p:sp>
    </p:spTree>
    <p:extLst>
      <p:ext uri="{BB962C8B-B14F-4D97-AF65-F5344CB8AC3E}">
        <p14:creationId xmlns:p14="http://schemas.microsoft.com/office/powerpoint/2010/main" val="1853322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C28BC9-CA2B-4B11-A34A-ADEA3FEDBCCD}" type="datetimeFigureOut">
              <a:rPr lang="en-US" smtClean="0"/>
              <a:t>10/18/2022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350810-EE6E-4E3C-9FEA-CDC42E4EAB29}" type="slidenum">
              <a:rPr lang="en-US" smtClean="0"/>
              <a:t>‹#›</a:t>
            </a:fld>
            <a:endParaRPr lang="en-US"/>
          </a:p>
        </p:txBody>
      </p:sp>
    </p:spTree>
    <p:extLst>
      <p:ext uri="{BB962C8B-B14F-4D97-AF65-F5344CB8AC3E}">
        <p14:creationId xmlns:p14="http://schemas.microsoft.com/office/powerpoint/2010/main" val="424734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C28BC9-CA2B-4B11-A34A-ADEA3FEDBCCD}" type="datetimeFigureOut">
              <a:rPr lang="en-US" smtClean="0"/>
              <a:t>10/18/2022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350810-EE6E-4E3C-9FEA-CDC42E4EAB29}" type="slidenum">
              <a:rPr lang="en-US" smtClean="0"/>
              <a:t>‹#›</a:t>
            </a:fld>
            <a:endParaRPr lang="en-US"/>
          </a:p>
        </p:txBody>
      </p:sp>
    </p:spTree>
    <p:extLst>
      <p:ext uri="{BB962C8B-B14F-4D97-AF65-F5344CB8AC3E}">
        <p14:creationId xmlns:p14="http://schemas.microsoft.com/office/powerpoint/2010/main" val="152508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28BC9-CA2B-4B11-A34A-ADEA3FEDBCCD}"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50810-EE6E-4E3C-9FEA-CDC42E4EAB29}" type="slidenum">
              <a:rPr lang="en-US" smtClean="0"/>
              <a:t>‹#›</a:t>
            </a:fld>
            <a:endParaRPr lang="en-US"/>
          </a:p>
        </p:txBody>
      </p:sp>
    </p:spTree>
    <p:extLst>
      <p:ext uri="{BB962C8B-B14F-4D97-AF65-F5344CB8AC3E}">
        <p14:creationId xmlns:p14="http://schemas.microsoft.com/office/powerpoint/2010/main" val="257365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C28BC9-CA2B-4B11-A34A-ADEA3FEDBCCD}" type="datetimeFigureOut">
              <a:rPr lang="en-US" smtClean="0"/>
              <a:t>10/18/2022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350810-EE6E-4E3C-9FEA-CDC42E4EAB2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367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n8IBI37km2g?feature=oembed" TargetMode="Externa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21D4-15F2-94EC-6D2B-3C9715C4AE99}"/>
              </a:ext>
            </a:extLst>
          </p:cNvPr>
          <p:cNvSpPr>
            <a:spLocks noGrp="1"/>
          </p:cNvSpPr>
          <p:nvPr>
            <p:ph type="ctrTitle"/>
          </p:nvPr>
        </p:nvSpPr>
        <p:spPr/>
        <p:txBody>
          <a:bodyPr/>
          <a:lstStyle/>
          <a:p>
            <a:r>
              <a:rPr lang="en-US" sz="2800"/>
              <a:t>Sep 788 &amp; Sep789 Course Project</a:t>
            </a:r>
            <a:br>
              <a:rPr lang="en-US"/>
            </a:br>
            <a:r>
              <a:rPr lang="en-US"/>
              <a:t>Visual Object Tracking</a:t>
            </a:r>
          </a:p>
        </p:txBody>
      </p:sp>
      <p:sp>
        <p:nvSpPr>
          <p:cNvPr id="3" name="Subtitle 2">
            <a:extLst>
              <a:ext uri="{FF2B5EF4-FFF2-40B4-BE49-F238E27FC236}">
                <a16:creationId xmlns:a16="http://schemas.microsoft.com/office/drawing/2014/main" id="{29C28FB1-1456-A443-38F1-BB824BB31984}"/>
              </a:ext>
            </a:extLst>
          </p:cNvPr>
          <p:cNvSpPr>
            <a:spLocks noGrp="1"/>
          </p:cNvSpPr>
          <p:nvPr>
            <p:ph type="subTitle" idx="1"/>
          </p:nvPr>
        </p:nvSpPr>
        <p:spPr>
          <a:xfrm>
            <a:off x="1100051" y="4455620"/>
            <a:ext cx="10025150" cy="1143000"/>
          </a:xfrm>
        </p:spPr>
        <p:txBody>
          <a:bodyPr>
            <a:normAutofit/>
          </a:bodyPr>
          <a:lstStyle/>
          <a:p>
            <a:r>
              <a:rPr lang="en-US"/>
              <a:t>Jianshen Wang, Sai </a:t>
            </a:r>
            <a:r>
              <a:rPr lang="en-US" err="1"/>
              <a:t>Kantamuneni</a:t>
            </a:r>
            <a:r>
              <a:rPr lang="en-US"/>
              <a:t>, </a:t>
            </a:r>
            <a:r>
              <a:rPr lang="en-US" err="1"/>
              <a:t>Wenda</a:t>
            </a:r>
            <a:r>
              <a:rPr lang="en-US"/>
              <a:t> Jiang, </a:t>
            </a:r>
            <a:r>
              <a:rPr lang="en-US" err="1"/>
              <a:t>Ziqi</a:t>
            </a:r>
            <a:r>
              <a:rPr lang="en-US"/>
              <a:t> Dou</a:t>
            </a:r>
          </a:p>
        </p:txBody>
      </p:sp>
    </p:spTree>
    <p:extLst>
      <p:ext uri="{BB962C8B-B14F-4D97-AF65-F5344CB8AC3E}">
        <p14:creationId xmlns:p14="http://schemas.microsoft.com/office/powerpoint/2010/main" val="355321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0A91E0-1F05-58EB-A1F5-50738BE6713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err="1">
                <a:solidFill>
                  <a:srgbClr val="FFFFFF"/>
                </a:solidFill>
              </a:rPr>
              <a:t>SiamMask</a:t>
            </a:r>
            <a:endParaRPr lang="en-US" sz="3600">
              <a:solidFill>
                <a:srgbClr val="FFFFFF"/>
              </a:solidFill>
            </a:endParaRPr>
          </a:p>
        </p:txBody>
      </p:sp>
      <p:sp>
        <p:nvSpPr>
          <p:cNvPr id="3" name="Content Placeholder 2">
            <a:extLst>
              <a:ext uri="{FF2B5EF4-FFF2-40B4-BE49-F238E27FC236}">
                <a16:creationId xmlns:a16="http://schemas.microsoft.com/office/drawing/2014/main" id="{6B8A8C80-8345-60EC-F640-69AA53A185D1}"/>
              </a:ext>
            </a:extLst>
          </p:cNvPr>
          <p:cNvSpPr>
            <a:spLocks noGrp="1"/>
          </p:cNvSpPr>
          <p:nvPr>
            <p:ph idx="1"/>
          </p:nvPr>
        </p:nvSpPr>
        <p:spPr>
          <a:xfrm>
            <a:off x="1065212" y="5943600"/>
            <a:ext cx="10058400" cy="543513"/>
          </a:xfrm>
        </p:spPr>
        <p:txBody>
          <a:bodyPr vert="horz" lIns="91440" tIns="45720" rIns="91440" bIns="45720" rtlCol="0">
            <a:normAutofit/>
          </a:bodyPr>
          <a:lstStyle/>
          <a:p>
            <a:pPr marL="0" indent="0">
              <a:buNone/>
            </a:pPr>
            <a:br>
              <a:rPr lang="en-US" sz="1500" cap="all" spc="200">
                <a:solidFill>
                  <a:srgbClr val="FFFFFF"/>
                </a:solidFill>
                <a:latin typeface="+mj-lt"/>
              </a:rPr>
            </a:br>
            <a:endParaRPr lang="en-US" sz="1500" cap="all" spc="200">
              <a:solidFill>
                <a:srgbClr val="FFFFFF"/>
              </a:solidFill>
              <a:latin typeface="+mj-lt"/>
            </a:endParaRPr>
          </a:p>
        </p:txBody>
      </p:sp>
      <p:pic>
        <p:nvPicPr>
          <p:cNvPr id="6" name="Picture 6" descr="A picture containing text, road, sky, outdoor&#10;&#10;Description automatically generated">
            <a:extLst>
              <a:ext uri="{FF2B5EF4-FFF2-40B4-BE49-F238E27FC236}">
                <a16:creationId xmlns:a16="http://schemas.microsoft.com/office/drawing/2014/main" id="{F37934C3-8891-618A-391F-4BF4DF7EAE4D}"/>
              </a:ext>
            </a:extLst>
          </p:cNvPr>
          <p:cNvPicPr>
            <a:picLocks noChangeAspect="1"/>
          </p:cNvPicPr>
          <p:nvPr/>
        </p:nvPicPr>
        <p:blipFill>
          <a:blip r:embed="rId4"/>
          <a:stretch>
            <a:fillRect/>
          </a:stretch>
        </p:blipFill>
        <p:spPr>
          <a:xfrm>
            <a:off x="513668" y="2661736"/>
            <a:ext cx="2420184" cy="1830643"/>
          </a:xfrm>
          <a:prstGeom prst="rect">
            <a:avLst/>
          </a:prstGeom>
        </p:spPr>
      </p:pic>
      <p:sp>
        <p:nvSpPr>
          <p:cNvPr id="21" name="Rectangle 20">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CE80F6FE-9B2E-A821-5A97-B06E1DFF7A66}"/>
              </a:ext>
            </a:extLst>
          </p:cNvPr>
          <p:cNvPicPr>
            <a:picLocks noChangeAspect="1"/>
          </p:cNvPicPr>
          <p:nvPr/>
        </p:nvPicPr>
        <p:blipFill>
          <a:blip r:embed="rId5"/>
          <a:stretch>
            <a:fillRect/>
          </a:stretch>
        </p:blipFill>
        <p:spPr>
          <a:xfrm>
            <a:off x="490528" y="235989"/>
            <a:ext cx="2429045" cy="1830643"/>
          </a:xfrm>
          <a:prstGeom prst="rect">
            <a:avLst/>
          </a:prstGeom>
        </p:spPr>
      </p:pic>
      <p:sp>
        <p:nvSpPr>
          <p:cNvPr id="23" name="Rectangle 22">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0E42AE6-488A-1E2B-1991-9FD5C20719B9}"/>
              </a:ext>
            </a:extLst>
          </p:cNvPr>
          <p:cNvSpPr txBox="1"/>
          <p:nvPr/>
        </p:nvSpPr>
        <p:spPr>
          <a:xfrm>
            <a:off x="2927712" y="443828"/>
            <a:ext cx="27478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Initial frame</a:t>
            </a:r>
            <a:endParaRPr lang="en-US" sz="2400">
              <a:ea typeface="Calibri"/>
              <a:cs typeface="Calibri"/>
            </a:endParaRPr>
          </a:p>
        </p:txBody>
      </p:sp>
      <p:sp>
        <p:nvSpPr>
          <p:cNvPr id="8" name="TextBox 7">
            <a:extLst>
              <a:ext uri="{FF2B5EF4-FFF2-40B4-BE49-F238E27FC236}">
                <a16:creationId xmlns:a16="http://schemas.microsoft.com/office/drawing/2014/main" id="{3A1D57B0-B3E1-C606-3C63-0B92ADA8987D}"/>
              </a:ext>
            </a:extLst>
          </p:cNvPr>
          <p:cNvSpPr txBox="1"/>
          <p:nvPr/>
        </p:nvSpPr>
        <p:spPr>
          <a:xfrm>
            <a:off x="3052295" y="3101968"/>
            <a:ext cx="27478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final frame</a:t>
            </a:r>
            <a:endParaRPr lang="en-US" sz="2400">
              <a:ea typeface="Calibri"/>
              <a:cs typeface="Calibri"/>
            </a:endParaRPr>
          </a:p>
        </p:txBody>
      </p:sp>
      <p:pic>
        <p:nvPicPr>
          <p:cNvPr id="4" name="Online Media 3" title="result video">
            <a:hlinkClick r:id="" action="ppaction://media"/>
            <a:extLst>
              <a:ext uri="{FF2B5EF4-FFF2-40B4-BE49-F238E27FC236}">
                <a16:creationId xmlns:a16="http://schemas.microsoft.com/office/drawing/2014/main" id="{56ACF754-8D6E-226D-3C24-0003E8C4B729}"/>
              </a:ext>
            </a:extLst>
          </p:cNvPr>
          <p:cNvPicPr>
            <a:picLocks noRot="1" noChangeAspect="1"/>
          </p:cNvPicPr>
          <p:nvPr>
            <a:videoFile r:link="rId1"/>
          </p:nvPr>
        </p:nvPicPr>
        <p:blipFill>
          <a:blip r:embed="rId6"/>
          <a:stretch>
            <a:fillRect/>
          </a:stretch>
        </p:blipFill>
        <p:spPr>
          <a:xfrm>
            <a:off x="5315658" y="202151"/>
            <a:ext cx="6503114" cy="4657200"/>
          </a:xfrm>
          <a:prstGeom prst="rect">
            <a:avLst/>
          </a:prstGeom>
        </p:spPr>
      </p:pic>
      <p:sp>
        <p:nvSpPr>
          <p:cNvPr id="9" name="TextBox 8">
            <a:extLst>
              <a:ext uri="{FF2B5EF4-FFF2-40B4-BE49-F238E27FC236}">
                <a16:creationId xmlns:a16="http://schemas.microsoft.com/office/drawing/2014/main" id="{209DA04B-21FE-B5B5-3A26-87EF36FDCC87}"/>
              </a:ext>
            </a:extLst>
          </p:cNvPr>
          <p:cNvSpPr txBox="1"/>
          <p:nvPr/>
        </p:nvSpPr>
        <p:spPr>
          <a:xfrm>
            <a:off x="7207099" y="5419749"/>
            <a:ext cx="40130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cs typeface="Calibri"/>
              </a:rPr>
              <a:t>Blurcar2 test result video</a:t>
            </a:r>
            <a:endParaRPr lang="en-US" sz="2400">
              <a:solidFill>
                <a:schemeClr val="bg1"/>
              </a:solidFill>
              <a:ea typeface="Calibri"/>
              <a:cs typeface="Calibri"/>
            </a:endParaRPr>
          </a:p>
        </p:txBody>
      </p:sp>
    </p:spTree>
    <p:extLst>
      <p:ext uri="{BB962C8B-B14F-4D97-AF65-F5344CB8AC3E}">
        <p14:creationId xmlns:p14="http://schemas.microsoft.com/office/powerpoint/2010/main" val="424418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6763-9DCF-C49D-DFB1-DE0E63949D1A}"/>
              </a:ext>
            </a:extLst>
          </p:cNvPr>
          <p:cNvSpPr>
            <a:spLocks noGrp="1"/>
          </p:cNvSpPr>
          <p:nvPr>
            <p:ph type="title"/>
          </p:nvPr>
        </p:nvSpPr>
        <p:spPr/>
        <p:txBody>
          <a:bodyPr/>
          <a:lstStyle/>
          <a:p>
            <a:r>
              <a:rPr lang="en-US"/>
              <a:t>Result</a:t>
            </a:r>
          </a:p>
        </p:txBody>
      </p:sp>
      <p:sp>
        <p:nvSpPr>
          <p:cNvPr id="3" name="Content Placeholder 2">
            <a:extLst>
              <a:ext uri="{FF2B5EF4-FFF2-40B4-BE49-F238E27FC236}">
                <a16:creationId xmlns:a16="http://schemas.microsoft.com/office/drawing/2014/main" id="{F3715D49-73B9-93BF-A3F3-5300299DD750}"/>
              </a:ext>
            </a:extLst>
          </p:cNvPr>
          <p:cNvSpPr>
            <a:spLocks noGrp="1"/>
          </p:cNvSpPr>
          <p:nvPr>
            <p:ph idx="1"/>
          </p:nvPr>
        </p:nvSpPr>
        <p:spPr/>
        <p:txBody>
          <a:bodyPr/>
          <a:lstStyle/>
          <a:p>
            <a:r>
              <a:rPr lang="en-US"/>
              <a:t>YOLO</a:t>
            </a:r>
          </a:p>
        </p:txBody>
      </p:sp>
      <p:pic>
        <p:nvPicPr>
          <p:cNvPr id="4" name="Picture 3" descr="Graphical user interface&#10;&#10;Description automatically generated">
            <a:extLst>
              <a:ext uri="{FF2B5EF4-FFF2-40B4-BE49-F238E27FC236}">
                <a16:creationId xmlns:a16="http://schemas.microsoft.com/office/drawing/2014/main" id="{849BE27D-7AD7-27B5-B0DC-8428D614BA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9374" y="2337253"/>
            <a:ext cx="5006306" cy="2503153"/>
          </a:xfrm>
          <a:prstGeom prst="rect">
            <a:avLst/>
          </a:prstGeom>
          <a:noFill/>
          <a:ln>
            <a:noFill/>
          </a:ln>
        </p:spPr>
      </p:pic>
      <p:pic>
        <p:nvPicPr>
          <p:cNvPr id="6" name="Picture 5">
            <a:extLst>
              <a:ext uri="{FF2B5EF4-FFF2-40B4-BE49-F238E27FC236}">
                <a16:creationId xmlns:a16="http://schemas.microsoft.com/office/drawing/2014/main" id="{9724406B-80BA-6C4A-FE6C-5C4921E27120}"/>
              </a:ext>
            </a:extLst>
          </p:cNvPr>
          <p:cNvPicPr>
            <a:picLocks noChangeAspect="1"/>
          </p:cNvPicPr>
          <p:nvPr/>
        </p:nvPicPr>
        <p:blipFill>
          <a:blip r:embed="rId4"/>
          <a:stretch>
            <a:fillRect/>
          </a:stretch>
        </p:blipFill>
        <p:spPr>
          <a:xfrm>
            <a:off x="1169445" y="2337253"/>
            <a:ext cx="2260692" cy="3369711"/>
          </a:xfrm>
          <a:prstGeom prst="rect">
            <a:avLst/>
          </a:prstGeom>
        </p:spPr>
      </p:pic>
      <p:pic>
        <p:nvPicPr>
          <p:cNvPr id="7" name="Picture 6">
            <a:extLst>
              <a:ext uri="{FF2B5EF4-FFF2-40B4-BE49-F238E27FC236}">
                <a16:creationId xmlns:a16="http://schemas.microsoft.com/office/drawing/2014/main" id="{5BB23C6B-4797-D9C4-E5B1-862862862F9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2302" y="2337253"/>
            <a:ext cx="2260692" cy="1693755"/>
          </a:xfrm>
          <a:prstGeom prst="rect">
            <a:avLst/>
          </a:prstGeom>
          <a:noFill/>
          <a:ln>
            <a:noFill/>
          </a:ln>
        </p:spPr>
      </p:pic>
      <p:pic>
        <p:nvPicPr>
          <p:cNvPr id="8" name="Picture 7">
            <a:extLst>
              <a:ext uri="{FF2B5EF4-FFF2-40B4-BE49-F238E27FC236}">
                <a16:creationId xmlns:a16="http://schemas.microsoft.com/office/drawing/2014/main" id="{FD91C535-7DC4-CB0E-C63A-A69EA6D8FE7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2302" y="4040294"/>
            <a:ext cx="2260692" cy="1693755"/>
          </a:xfrm>
          <a:prstGeom prst="rect">
            <a:avLst/>
          </a:prstGeom>
          <a:noFill/>
          <a:ln>
            <a:noFill/>
          </a:ln>
        </p:spPr>
      </p:pic>
    </p:spTree>
    <p:extLst>
      <p:ext uri="{BB962C8B-B14F-4D97-AF65-F5344CB8AC3E}">
        <p14:creationId xmlns:p14="http://schemas.microsoft.com/office/powerpoint/2010/main" val="1805864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9C2D-0F01-ABD9-14AE-412B17BFE8BD}"/>
              </a:ext>
            </a:extLst>
          </p:cNvPr>
          <p:cNvSpPr>
            <a:spLocks noGrp="1"/>
          </p:cNvSpPr>
          <p:nvPr>
            <p:ph type="title"/>
          </p:nvPr>
        </p:nvSpPr>
        <p:spPr/>
        <p:txBody>
          <a:bodyPr/>
          <a:lstStyle/>
          <a:p>
            <a:r>
              <a:rPr lang="en-US"/>
              <a:t>Result</a:t>
            </a:r>
          </a:p>
        </p:txBody>
      </p:sp>
      <p:sp>
        <p:nvSpPr>
          <p:cNvPr id="3" name="Content Placeholder 2">
            <a:extLst>
              <a:ext uri="{FF2B5EF4-FFF2-40B4-BE49-F238E27FC236}">
                <a16:creationId xmlns:a16="http://schemas.microsoft.com/office/drawing/2014/main" id="{3EAA0D54-7004-2F7F-D188-8EE2E6C695DE}"/>
              </a:ext>
            </a:extLst>
          </p:cNvPr>
          <p:cNvSpPr>
            <a:spLocks noGrp="1"/>
          </p:cNvSpPr>
          <p:nvPr>
            <p:ph idx="1"/>
          </p:nvPr>
        </p:nvSpPr>
        <p:spPr/>
        <p:txBody>
          <a:bodyPr/>
          <a:lstStyle/>
          <a:p>
            <a:r>
              <a:rPr lang="en-US"/>
              <a:t>YOLOv5+DeepSORT vs. </a:t>
            </a:r>
            <a:r>
              <a:rPr lang="en-US" err="1"/>
              <a:t>SiamMask</a:t>
            </a:r>
            <a:endParaRPr lang="en-US"/>
          </a:p>
        </p:txBody>
      </p:sp>
      <p:pic>
        <p:nvPicPr>
          <p:cNvPr id="4" name="Picture 3" descr="A picture containing text, outdoor, way, road&#10;&#10;Description automatically generated">
            <a:extLst>
              <a:ext uri="{FF2B5EF4-FFF2-40B4-BE49-F238E27FC236}">
                <a16:creationId xmlns:a16="http://schemas.microsoft.com/office/drawing/2014/main" id="{5E79EF3F-41EF-18AD-BFD3-DFE2FCE7E4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4492" y="2314430"/>
            <a:ext cx="4409496" cy="3303681"/>
          </a:xfrm>
          <a:prstGeom prst="rect">
            <a:avLst/>
          </a:prstGeom>
          <a:noFill/>
          <a:ln>
            <a:noFill/>
          </a:ln>
        </p:spPr>
      </p:pic>
      <p:pic>
        <p:nvPicPr>
          <p:cNvPr id="5" name="Picture 4" descr="A screenshot of a video game&#10;&#10;Description automatically generated with medium confidence">
            <a:extLst>
              <a:ext uri="{FF2B5EF4-FFF2-40B4-BE49-F238E27FC236}">
                <a16:creationId xmlns:a16="http://schemas.microsoft.com/office/drawing/2014/main" id="{41DDA3A3-990D-D677-87CB-1181651E48C6}"/>
              </a:ext>
            </a:extLst>
          </p:cNvPr>
          <p:cNvPicPr>
            <a:picLocks noChangeAspect="1"/>
          </p:cNvPicPr>
          <p:nvPr/>
        </p:nvPicPr>
        <p:blipFill>
          <a:blip r:embed="rId3"/>
          <a:stretch>
            <a:fillRect/>
          </a:stretch>
        </p:blipFill>
        <p:spPr>
          <a:xfrm>
            <a:off x="5801199" y="2314430"/>
            <a:ext cx="5254194" cy="3303681"/>
          </a:xfrm>
          <a:prstGeom prst="rect">
            <a:avLst/>
          </a:prstGeom>
        </p:spPr>
      </p:pic>
    </p:spTree>
    <p:extLst>
      <p:ext uri="{BB962C8B-B14F-4D97-AF65-F5344CB8AC3E}">
        <p14:creationId xmlns:p14="http://schemas.microsoft.com/office/powerpoint/2010/main" val="198428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9C2D-0F01-ABD9-14AE-412B17BFE8BD}"/>
              </a:ext>
            </a:extLst>
          </p:cNvPr>
          <p:cNvSpPr>
            <a:spLocks noGrp="1"/>
          </p:cNvSpPr>
          <p:nvPr>
            <p:ph type="title"/>
          </p:nvPr>
        </p:nvSpPr>
        <p:spPr/>
        <p:txBody>
          <a:bodyPr/>
          <a:lstStyle/>
          <a:p>
            <a:r>
              <a:rPr lang="en-US"/>
              <a:t>Result</a:t>
            </a:r>
          </a:p>
        </p:txBody>
      </p:sp>
      <p:sp>
        <p:nvSpPr>
          <p:cNvPr id="3" name="Content Placeholder 2">
            <a:extLst>
              <a:ext uri="{FF2B5EF4-FFF2-40B4-BE49-F238E27FC236}">
                <a16:creationId xmlns:a16="http://schemas.microsoft.com/office/drawing/2014/main" id="{3EAA0D54-7004-2F7F-D188-8EE2E6C695DE}"/>
              </a:ext>
            </a:extLst>
          </p:cNvPr>
          <p:cNvSpPr>
            <a:spLocks noGrp="1"/>
          </p:cNvSpPr>
          <p:nvPr>
            <p:ph idx="1"/>
          </p:nvPr>
        </p:nvSpPr>
        <p:spPr/>
        <p:txBody>
          <a:bodyPr/>
          <a:lstStyle/>
          <a:p>
            <a:r>
              <a:rPr lang="en-US"/>
              <a:t>YOLOv5+DeepSORT vs. </a:t>
            </a:r>
            <a:r>
              <a:rPr lang="en-US" err="1"/>
              <a:t>SiamMask</a:t>
            </a:r>
            <a:endParaRPr lang="en-US"/>
          </a:p>
        </p:txBody>
      </p:sp>
      <p:pic>
        <p:nvPicPr>
          <p:cNvPr id="6" name="Picture 5" descr="A picture containing text, sky, outdoor, road&#10;&#10;Description automatically generated">
            <a:extLst>
              <a:ext uri="{FF2B5EF4-FFF2-40B4-BE49-F238E27FC236}">
                <a16:creationId xmlns:a16="http://schemas.microsoft.com/office/drawing/2014/main" id="{04F53E35-0D56-7808-FCA3-74794B80654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79" y="2314430"/>
            <a:ext cx="4409495" cy="3303680"/>
          </a:xfrm>
          <a:prstGeom prst="rect">
            <a:avLst/>
          </a:prstGeom>
          <a:noFill/>
          <a:ln>
            <a:noFill/>
          </a:ln>
        </p:spPr>
      </p:pic>
      <p:pic>
        <p:nvPicPr>
          <p:cNvPr id="7" name="Picture 6">
            <a:extLst>
              <a:ext uri="{FF2B5EF4-FFF2-40B4-BE49-F238E27FC236}">
                <a16:creationId xmlns:a16="http://schemas.microsoft.com/office/drawing/2014/main" id="{18D0E037-0532-E14F-3D83-0A952EFE8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132" y="2314430"/>
            <a:ext cx="5285397" cy="3303680"/>
          </a:xfrm>
          <a:prstGeom prst="rect">
            <a:avLst/>
          </a:prstGeom>
        </p:spPr>
      </p:pic>
    </p:spTree>
    <p:extLst>
      <p:ext uri="{BB962C8B-B14F-4D97-AF65-F5344CB8AC3E}">
        <p14:creationId xmlns:p14="http://schemas.microsoft.com/office/powerpoint/2010/main" val="4157803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FB86-DB37-64F9-AA5C-F3CC7441F546}"/>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49D8A6E2-CF03-AEE2-3C4D-1228A783449E}"/>
              </a:ext>
            </a:extLst>
          </p:cNvPr>
          <p:cNvSpPr>
            <a:spLocks noGrp="1"/>
          </p:cNvSpPr>
          <p:nvPr>
            <p:ph idx="1"/>
          </p:nvPr>
        </p:nvSpPr>
        <p:spPr/>
        <p:txBody>
          <a:bodyPr/>
          <a:lstStyle/>
          <a:p>
            <a:r>
              <a:rPr lang="en-US"/>
              <a:t>Problems</a:t>
            </a:r>
          </a:p>
          <a:p>
            <a:pPr lvl="1"/>
            <a:r>
              <a:rPr lang="en-US" err="1"/>
              <a:t>YOLO+DeepSORT</a:t>
            </a:r>
            <a:r>
              <a:rPr lang="en-US"/>
              <a:t> is for MOT, </a:t>
            </a:r>
            <a:r>
              <a:rPr lang="en-US" err="1"/>
              <a:t>SiamMask</a:t>
            </a:r>
            <a:r>
              <a:rPr lang="en-US"/>
              <a:t> is for SOT</a:t>
            </a:r>
          </a:p>
          <a:p>
            <a:pPr lvl="1"/>
            <a:r>
              <a:rPr lang="en-US"/>
              <a:t>Low data quality</a:t>
            </a:r>
          </a:p>
          <a:p>
            <a:pPr lvl="1"/>
            <a:r>
              <a:rPr lang="en-US"/>
              <a:t>None standardized annotation for the </a:t>
            </a:r>
            <a:r>
              <a:rPr lang="en-US" err="1"/>
              <a:t>SiamMask</a:t>
            </a:r>
            <a:r>
              <a:rPr lang="en-US"/>
              <a:t> approach</a:t>
            </a:r>
          </a:p>
          <a:p>
            <a:r>
              <a:rPr lang="en-US"/>
              <a:t>Future Improvements</a:t>
            </a:r>
          </a:p>
          <a:p>
            <a:pPr lvl="1"/>
            <a:r>
              <a:rPr lang="en-US"/>
              <a:t>Further tune the hyperparameters</a:t>
            </a:r>
          </a:p>
          <a:p>
            <a:pPr lvl="1"/>
            <a:r>
              <a:rPr lang="en-US"/>
              <a:t>Object-specific optimization (code structure modification)</a:t>
            </a:r>
          </a:p>
        </p:txBody>
      </p:sp>
    </p:spTree>
    <p:extLst>
      <p:ext uri="{BB962C8B-B14F-4D97-AF65-F5344CB8AC3E}">
        <p14:creationId xmlns:p14="http://schemas.microsoft.com/office/powerpoint/2010/main" val="261064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C2B8-9BF1-CB78-CAA2-15453FA3C2FA}"/>
              </a:ext>
            </a:extLst>
          </p:cNvPr>
          <p:cNvSpPr>
            <a:spLocks noGrp="1"/>
          </p:cNvSpPr>
          <p:nvPr>
            <p:ph type="title"/>
          </p:nvPr>
        </p:nvSpPr>
        <p:spPr>
          <a:xfrm>
            <a:off x="1066800" y="2349420"/>
            <a:ext cx="10058400" cy="1450757"/>
          </a:xfrm>
        </p:spPr>
        <p:txBody>
          <a:bodyPr/>
          <a:lstStyle/>
          <a:p>
            <a:pPr algn="ctr"/>
            <a:r>
              <a:rPr lang="en-US"/>
              <a:t>Thank You</a:t>
            </a:r>
          </a:p>
        </p:txBody>
      </p:sp>
    </p:spTree>
    <p:extLst>
      <p:ext uri="{BB962C8B-B14F-4D97-AF65-F5344CB8AC3E}">
        <p14:creationId xmlns:p14="http://schemas.microsoft.com/office/powerpoint/2010/main" val="148385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2C8C-F77B-9AF0-046C-520BC5055593}"/>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C0DFCEC1-87B1-6F16-EBDB-08EA63249490}"/>
              </a:ext>
            </a:extLst>
          </p:cNvPr>
          <p:cNvSpPr>
            <a:spLocks noGrp="1"/>
          </p:cNvSpPr>
          <p:nvPr>
            <p:ph idx="1"/>
          </p:nvPr>
        </p:nvSpPr>
        <p:spPr/>
        <p:txBody>
          <a:bodyPr vert="horz" lIns="0" tIns="45720" rIns="0" bIns="45720" rtlCol="0" anchor="t">
            <a:normAutofit/>
          </a:bodyPr>
          <a:lstStyle/>
          <a:p>
            <a:r>
              <a:rPr lang="en-US"/>
              <a:t>Visual Object detection</a:t>
            </a:r>
          </a:p>
          <a:p>
            <a:pPr marL="383540" lvl="1"/>
            <a:r>
              <a:rPr lang="en-US"/>
              <a:t>Detect objects in images</a:t>
            </a:r>
            <a:endParaRPr lang="en-US">
              <a:cs typeface="Calibri"/>
            </a:endParaRPr>
          </a:p>
          <a:p>
            <a:r>
              <a:rPr lang="en-US"/>
              <a:t>Visual Object Tracking</a:t>
            </a:r>
            <a:endParaRPr lang="en-US">
              <a:cs typeface="Calibri"/>
            </a:endParaRPr>
          </a:p>
          <a:p>
            <a:pPr marL="383540" lvl="1"/>
            <a:r>
              <a:rPr lang="en-US"/>
              <a:t>Track and predict the position of the detected object</a:t>
            </a:r>
            <a:endParaRPr lang="en-US">
              <a:cs typeface="Calibri"/>
            </a:endParaRPr>
          </a:p>
          <a:p>
            <a:r>
              <a:rPr lang="en-US"/>
              <a:t>Performance Comparison</a:t>
            </a:r>
          </a:p>
          <a:p>
            <a:pPr lvl="1"/>
            <a:r>
              <a:rPr lang="en-US">
                <a:cs typeface="Calibri"/>
              </a:rPr>
              <a:t>YOLOv5+DeepSORT vs. SiamMask</a:t>
            </a:r>
          </a:p>
          <a:p>
            <a:pPr marL="383540" lvl="1"/>
            <a:r>
              <a:rPr lang="en-US"/>
              <a:t>Compare 2 different deep learning object tracking approaches</a:t>
            </a:r>
            <a:endParaRPr lang="en-US">
              <a:cs typeface="Calibri"/>
            </a:endParaRPr>
          </a:p>
        </p:txBody>
      </p:sp>
    </p:spTree>
    <p:extLst>
      <p:ext uri="{BB962C8B-B14F-4D97-AF65-F5344CB8AC3E}">
        <p14:creationId xmlns:p14="http://schemas.microsoft.com/office/powerpoint/2010/main" val="310748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64D27-F5F1-BACB-565E-859BF52BBFD8}"/>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9E80DCED-1581-7D89-D2A2-1FA2469A5C5A}"/>
              </a:ext>
            </a:extLst>
          </p:cNvPr>
          <p:cNvSpPr>
            <a:spLocks noGrp="1"/>
          </p:cNvSpPr>
          <p:nvPr>
            <p:ph idx="1"/>
          </p:nvPr>
        </p:nvSpPr>
        <p:spPr/>
        <p:txBody>
          <a:bodyPr/>
          <a:lstStyle/>
          <a:p>
            <a:r>
              <a:rPr lang="en-US"/>
              <a:t>BlurCar2 dataset from Visual Tracking Benchmark</a:t>
            </a:r>
          </a:p>
          <a:p>
            <a:pPr lvl="1"/>
            <a:r>
              <a:rPr lang="en-US"/>
              <a:t>585 images – 585 continuous frames from a video</a:t>
            </a:r>
          </a:p>
          <a:p>
            <a:pPr lvl="1"/>
            <a:r>
              <a:rPr lang="en-US"/>
              <a:t>1 car</a:t>
            </a:r>
          </a:p>
          <a:p>
            <a:pPr lvl="1"/>
            <a:r>
              <a:rPr lang="en-US"/>
              <a:t>Ground truth file</a:t>
            </a:r>
          </a:p>
          <a:p>
            <a:pPr lvl="2"/>
            <a:r>
              <a:rPr lang="en-US"/>
              <a:t>Bounding box coordinates</a:t>
            </a:r>
          </a:p>
          <a:p>
            <a:pPr lvl="2"/>
            <a:r>
              <a:rPr lang="en-US"/>
              <a:t>Conversion required</a:t>
            </a:r>
          </a:p>
          <a:p>
            <a:pPr lvl="1"/>
            <a:r>
              <a:rPr lang="en-US"/>
              <a:t>Contains challenging aspects</a:t>
            </a:r>
          </a:p>
          <a:p>
            <a:pPr lvl="2"/>
            <a:r>
              <a:rPr lang="en-US"/>
              <a:t>Scale Variation</a:t>
            </a:r>
          </a:p>
          <a:p>
            <a:pPr lvl="2"/>
            <a:r>
              <a:rPr lang="en-US"/>
              <a:t>Motion Blur</a:t>
            </a:r>
          </a:p>
          <a:p>
            <a:pPr lvl="2"/>
            <a:r>
              <a:rPr lang="en-US"/>
              <a:t>Fast Motion</a:t>
            </a:r>
          </a:p>
        </p:txBody>
      </p:sp>
      <p:pic>
        <p:nvPicPr>
          <p:cNvPr id="5" name="Picture 4">
            <a:extLst>
              <a:ext uri="{FF2B5EF4-FFF2-40B4-BE49-F238E27FC236}">
                <a16:creationId xmlns:a16="http://schemas.microsoft.com/office/drawing/2014/main" id="{13EF2305-B721-0F08-5C28-2348E064E8AA}"/>
              </a:ext>
            </a:extLst>
          </p:cNvPr>
          <p:cNvPicPr>
            <a:picLocks noChangeAspect="1"/>
          </p:cNvPicPr>
          <p:nvPr/>
        </p:nvPicPr>
        <p:blipFill>
          <a:blip r:embed="rId2"/>
          <a:stretch>
            <a:fillRect/>
          </a:stretch>
        </p:blipFill>
        <p:spPr>
          <a:xfrm>
            <a:off x="7163165" y="1793410"/>
            <a:ext cx="2922032" cy="4443187"/>
          </a:xfrm>
          <a:prstGeom prst="rect">
            <a:avLst/>
          </a:prstGeom>
        </p:spPr>
      </p:pic>
    </p:spTree>
    <p:extLst>
      <p:ext uri="{BB962C8B-B14F-4D97-AF65-F5344CB8AC3E}">
        <p14:creationId xmlns:p14="http://schemas.microsoft.com/office/powerpoint/2010/main" val="200251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64D27-F5F1-BACB-565E-859BF52BBFD8}"/>
              </a:ext>
            </a:extLst>
          </p:cNvPr>
          <p:cNvSpPr>
            <a:spLocks noGrp="1"/>
          </p:cNvSpPr>
          <p:nvPr>
            <p:ph type="title"/>
          </p:nvPr>
        </p:nvSpPr>
        <p:spPr/>
        <p:txBody>
          <a:bodyPr/>
          <a:lstStyle/>
          <a:p>
            <a:r>
              <a:rPr lang="en-US"/>
              <a:t>Data Augmentation</a:t>
            </a:r>
          </a:p>
        </p:txBody>
      </p:sp>
      <p:sp>
        <p:nvSpPr>
          <p:cNvPr id="3" name="Content Placeholder 2">
            <a:extLst>
              <a:ext uri="{FF2B5EF4-FFF2-40B4-BE49-F238E27FC236}">
                <a16:creationId xmlns:a16="http://schemas.microsoft.com/office/drawing/2014/main" id="{9E80DCED-1581-7D89-D2A2-1FA2469A5C5A}"/>
              </a:ext>
            </a:extLst>
          </p:cNvPr>
          <p:cNvSpPr>
            <a:spLocks noGrp="1"/>
          </p:cNvSpPr>
          <p:nvPr>
            <p:ph idx="1"/>
          </p:nvPr>
        </p:nvSpPr>
        <p:spPr/>
        <p:txBody>
          <a:bodyPr vert="horz" lIns="0" tIns="45720" rIns="0" bIns="45720" rtlCol="0" anchor="t">
            <a:normAutofit/>
          </a:bodyPr>
          <a:lstStyle/>
          <a:p>
            <a:r>
              <a:rPr lang="en-US">
                <a:ea typeface="Calibri"/>
                <a:cs typeface="Calibri"/>
              </a:rPr>
              <a:t>To achieve better accuracy in machine models, the original dataset is augmented using the </a:t>
            </a:r>
            <a:r>
              <a:rPr lang="en-US" err="1">
                <a:ea typeface="Calibri"/>
                <a:cs typeface="Calibri"/>
              </a:rPr>
              <a:t>Albumentations</a:t>
            </a:r>
            <a:r>
              <a:rPr lang="en-US">
                <a:ea typeface="Calibri"/>
                <a:cs typeface="Calibri"/>
              </a:rPr>
              <a:t> Library in Python.</a:t>
            </a:r>
          </a:p>
          <a:p>
            <a:r>
              <a:rPr lang="en-US">
                <a:ea typeface="Calibri"/>
                <a:cs typeface="Calibri"/>
              </a:rPr>
              <a:t>The following augmentations were performed:</a:t>
            </a:r>
          </a:p>
          <a:p>
            <a:r>
              <a:rPr lang="en-US" sz="1800">
                <a:ea typeface="Calibri"/>
                <a:cs typeface="Calibri"/>
              </a:rPr>
              <a:t>a. Horizontal Flip</a:t>
            </a:r>
            <a:endParaRPr lang="en-US">
              <a:ea typeface="Calibri"/>
              <a:cs typeface="Calibri"/>
            </a:endParaRPr>
          </a:p>
          <a:p>
            <a:r>
              <a:rPr lang="en-US" sz="1800">
                <a:ea typeface="Calibri"/>
                <a:cs typeface="Calibri"/>
              </a:rPr>
              <a:t>b. Vertical Flip</a:t>
            </a:r>
          </a:p>
          <a:p>
            <a:r>
              <a:rPr lang="en-US" sz="1800">
                <a:ea typeface="Calibri"/>
                <a:cs typeface="Calibri"/>
              </a:rPr>
              <a:t>c. Rotation</a:t>
            </a:r>
          </a:p>
          <a:p>
            <a:r>
              <a:rPr lang="en-US" sz="1800">
                <a:ea typeface="Calibri"/>
                <a:cs typeface="Calibri"/>
              </a:rPr>
              <a:t>d. Brightness Contrast</a:t>
            </a:r>
          </a:p>
          <a:p>
            <a:r>
              <a:rPr lang="en-US">
                <a:ea typeface="Calibri"/>
                <a:cs typeface="Calibri"/>
              </a:rPr>
              <a:t>The bounding boxes were retained even after performing the augmentation.</a:t>
            </a:r>
          </a:p>
          <a:p>
            <a:pPr marL="0" indent="0">
              <a:buNone/>
            </a:pPr>
            <a:r>
              <a:rPr lang="en-US">
                <a:ea typeface="Calibri"/>
                <a:cs typeface="Calibri"/>
              </a:rPr>
              <a:t>  </a:t>
            </a:r>
          </a:p>
        </p:txBody>
      </p:sp>
      <p:pic>
        <p:nvPicPr>
          <p:cNvPr id="4" name="Picture 4">
            <a:extLst>
              <a:ext uri="{FF2B5EF4-FFF2-40B4-BE49-F238E27FC236}">
                <a16:creationId xmlns:a16="http://schemas.microsoft.com/office/drawing/2014/main" id="{344C72D5-26E1-F5F2-6AEF-BC1161CF5097}"/>
              </a:ext>
            </a:extLst>
          </p:cNvPr>
          <p:cNvPicPr>
            <a:picLocks noChangeAspect="1"/>
          </p:cNvPicPr>
          <p:nvPr/>
        </p:nvPicPr>
        <p:blipFill>
          <a:blip r:embed="rId2"/>
          <a:stretch>
            <a:fillRect/>
          </a:stretch>
        </p:blipFill>
        <p:spPr>
          <a:xfrm>
            <a:off x="6128535" y="2348929"/>
            <a:ext cx="2743200" cy="2057400"/>
          </a:xfrm>
          <a:prstGeom prst="rect">
            <a:avLst/>
          </a:prstGeom>
        </p:spPr>
      </p:pic>
      <p:pic>
        <p:nvPicPr>
          <p:cNvPr id="5" name="Picture 5" descr="A picture containing outdoor, transport, ski tow&#10;&#10;Description automatically generated">
            <a:extLst>
              <a:ext uri="{FF2B5EF4-FFF2-40B4-BE49-F238E27FC236}">
                <a16:creationId xmlns:a16="http://schemas.microsoft.com/office/drawing/2014/main" id="{BA4C0ADE-3E75-B5FB-3A62-991C2EB6014E}"/>
              </a:ext>
            </a:extLst>
          </p:cNvPr>
          <p:cNvPicPr>
            <a:picLocks noChangeAspect="1"/>
          </p:cNvPicPr>
          <p:nvPr/>
        </p:nvPicPr>
        <p:blipFill>
          <a:blip r:embed="rId3"/>
          <a:stretch>
            <a:fillRect/>
          </a:stretch>
        </p:blipFill>
        <p:spPr>
          <a:xfrm>
            <a:off x="9095827" y="2344773"/>
            <a:ext cx="2743200" cy="2057400"/>
          </a:xfrm>
          <a:prstGeom prst="rect">
            <a:avLst/>
          </a:prstGeom>
        </p:spPr>
      </p:pic>
    </p:spTree>
    <p:extLst>
      <p:ext uri="{BB962C8B-B14F-4D97-AF65-F5344CB8AC3E}">
        <p14:creationId xmlns:p14="http://schemas.microsoft.com/office/powerpoint/2010/main" val="337125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6294-7F25-96FA-A1EC-A3AA62C3FDEB}"/>
              </a:ext>
            </a:extLst>
          </p:cNvPr>
          <p:cNvSpPr>
            <a:spLocks noGrp="1"/>
          </p:cNvSpPr>
          <p:nvPr>
            <p:ph type="title"/>
          </p:nvPr>
        </p:nvSpPr>
        <p:spPr/>
        <p:txBody>
          <a:bodyPr/>
          <a:lstStyle/>
          <a:p>
            <a:r>
              <a:rPr lang="en-US"/>
              <a:t>Model</a:t>
            </a:r>
          </a:p>
        </p:txBody>
      </p:sp>
      <p:sp>
        <p:nvSpPr>
          <p:cNvPr id="3" name="Content Placeholder 2">
            <a:extLst>
              <a:ext uri="{FF2B5EF4-FFF2-40B4-BE49-F238E27FC236}">
                <a16:creationId xmlns:a16="http://schemas.microsoft.com/office/drawing/2014/main" id="{D9FC0B16-6300-16FB-E962-DC103A45EA91}"/>
              </a:ext>
            </a:extLst>
          </p:cNvPr>
          <p:cNvSpPr>
            <a:spLocks noGrp="1"/>
          </p:cNvSpPr>
          <p:nvPr>
            <p:ph idx="1"/>
          </p:nvPr>
        </p:nvSpPr>
        <p:spPr/>
        <p:txBody>
          <a:bodyPr/>
          <a:lstStyle/>
          <a:p>
            <a:r>
              <a:rPr lang="en-US"/>
              <a:t>Detection model</a:t>
            </a:r>
          </a:p>
          <a:p>
            <a:pPr lvl="1"/>
            <a:r>
              <a:rPr lang="en-US"/>
              <a:t>YOLOv5</a:t>
            </a:r>
          </a:p>
          <a:p>
            <a:pPr lvl="1"/>
            <a:r>
              <a:rPr lang="en-US"/>
              <a:t>YOLOv6</a:t>
            </a:r>
          </a:p>
          <a:p>
            <a:r>
              <a:rPr lang="en-US"/>
              <a:t>Tracking Model</a:t>
            </a:r>
          </a:p>
          <a:p>
            <a:pPr lvl="1"/>
            <a:r>
              <a:rPr lang="en-US" err="1"/>
              <a:t>DeepSORT</a:t>
            </a:r>
            <a:endParaRPr lang="en-US"/>
          </a:p>
          <a:p>
            <a:pPr lvl="1"/>
            <a:r>
              <a:rPr lang="en-US" err="1"/>
              <a:t>SiamMask</a:t>
            </a:r>
            <a:endParaRPr lang="en-US"/>
          </a:p>
        </p:txBody>
      </p:sp>
      <p:pic>
        <p:nvPicPr>
          <p:cNvPr id="5" name="Picture 4">
            <a:extLst>
              <a:ext uri="{FF2B5EF4-FFF2-40B4-BE49-F238E27FC236}">
                <a16:creationId xmlns:a16="http://schemas.microsoft.com/office/drawing/2014/main" id="{69267309-EC80-DABC-9BB7-6497A1CD790B}"/>
              </a:ext>
            </a:extLst>
          </p:cNvPr>
          <p:cNvPicPr>
            <a:picLocks noChangeAspect="1"/>
          </p:cNvPicPr>
          <p:nvPr/>
        </p:nvPicPr>
        <p:blipFill>
          <a:blip r:embed="rId2"/>
          <a:stretch>
            <a:fillRect/>
          </a:stretch>
        </p:blipFill>
        <p:spPr>
          <a:xfrm>
            <a:off x="5048134" y="2145985"/>
            <a:ext cx="4171206" cy="1006031"/>
          </a:xfrm>
          <a:prstGeom prst="rect">
            <a:avLst/>
          </a:prstGeom>
        </p:spPr>
      </p:pic>
    </p:spTree>
    <p:extLst>
      <p:ext uri="{BB962C8B-B14F-4D97-AF65-F5344CB8AC3E}">
        <p14:creationId xmlns:p14="http://schemas.microsoft.com/office/powerpoint/2010/main" val="39363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E323-1F62-AC45-217C-97109D6C2A9B}"/>
              </a:ext>
            </a:extLst>
          </p:cNvPr>
          <p:cNvSpPr>
            <a:spLocks noGrp="1"/>
          </p:cNvSpPr>
          <p:nvPr>
            <p:ph type="title"/>
          </p:nvPr>
        </p:nvSpPr>
        <p:spPr/>
        <p:txBody>
          <a:bodyPr/>
          <a:lstStyle/>
          <a:p>
            <a:r>
              <a:rPr lang="en-US"/>
              <a:t>YOLOv5</a:t>
            </a:r>
          </a:p>
        </p:txBody>
      </p:sp>
      <p:pic>
        <p:nvPicPr>
          <p:cNvPr id="4" name="Content Placeholder 3">
            <a:extLst>
              <a:ext uri="{FF2B5EF4-FFF2-40B4-BE49-F238E27FC236}">
                <a16:creationId xmlns:a16="http://schemas.microsoft.com/office/drawing/2014/main" id="{7DCE5ACA-80B6-DAB3-9157-BE2FCB68768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232639" y="1868990"/>
            <a:ext cx="5393243" cy="4022725"/>
          </a:xfrm>
          <a:prstGeom prst="rect">
            <a:avLst/>
          </a:prstGeom>
          <a:noFill/>
          <a:ln>
            <a:noFill/>
          </a:ln>
        </p:spPr>
      </p:pic>
      <p:sp>
        <p:nvSpPr>
          <p:cNvPr id="5" name="TextBox 4">
            <a:extLst>
              <a:ext uri="{FF2B5EF4-FFF2-40B4-BE49-F238E27FC236}">
                <a16:creationId xmlns:a16="http://schemas.microsoft.com/office/drawing/2014/main" id="{D88CEC2A-FF09-CDC4-7F0A-7F596365BFCC}"/>
              </a:ext>
            </a:extLst>
          </p:cNvPr>
          <p:cNvSpPr txBox="1"/>
          <p:nvPr/>
        </p:nvSpPr>
        <p:spPr>
          <a:xfrm>
            <a:off x="1129666" y="1921942"/>
            <a:ext cx="5441795" cy="2862322"/>
          </a:xfrm>
          <a:prstGeom prst="rect">
            <a:avLst/>
          </a:prstGeom>
          <a:noFill/>
        </p:spPr>
        <p:txBody>
          <a:bodyPr wrap="square" rtlCol="0">
            <a:spAutoFit/>
          </a:bodyPr>
          <a:lstStyle/>
          <a:p>
            <a:pPr marL="285750" indent="-285750">
              <a:buFont typeface="Arial" panose="020B0604020202020204" pitchFamily="34" charset="0"/>
              <a:buChar char="•"/>
            </a:pPr>
            <a:r>
              <a:rPr lang="en-US"/>
              <a:t>Backbone: </a:t>
            </a:r>
            <a:r>
              <a:rPr lang="en-US" err="1"/>
              <a:t>CSPDarknet</a:t>
            </a:r>
            <a:endParaRPr lang="en-US"/>
          </a:p>
          <a:p>
            <a:pPr marL="742950" lvl="1" indent="-285750">
              <a:buFont typeface="Arial" panose="020B0604020202020204" pitchFamily="34" charset="0"/>
              <a:buChar char="•"/>
            </a:pPr>
            <a:r>
              <a:rPr lang="en-US"/>
              <a:t>CSPx2, SPPx1</a:t>
            </a:r>
          </a:p>
          <a:p>
            <a:pPr marL="742950" lvl="1" indent="-285750">
              <a:buFont typeface="Arial" panose="020B0604020202020204" pitchFamily="34" charset="0"/>
              <a:buChar char="•"/>
            </a:pPr>
            <a:r>
              <a:rPr lang="en-US"/>
              <a:t>Speed &amp; Accuracy</a:t>
            </a:r>
          </a:p>
          <a:p>
            <a:pPr marL="285750" indent="-285750">
              <a:buFont typeface="Arial" panose="020B0604020202020204" pitchFamily="34" charset="0"/>
              <a:buChar char="•"/>
            </a:pPr>
            <a:r>
              <a:rPr lang="en-US"/>
              <a:t>Neck: </a:t>
            </a:r>
            <a:r>
              <a:rPr lang="en-US" err="1"/>
              <a:t>PANet</a:t>
            </a:r>
            <a:endParaRPr lang="en-US"/>
          </a:p>
          <a:p>
            <a:pPr marL="742950" lvl="1" indent="-285750">
              <a:buFont typeface="Arial" panose="020B0604020202020204" pitchFamily="34" charset="0"/>
              <a:buChar char="•"/>
            </a:pPr>
            <a:r>
              <a:rPr lang="en-US"/>
              <a:t>FPN structure</a:t>
            </a:r>
          </a:p>
          <a:p>
            <a:pPr marL="742950" lvl="1" indent="-285750">
              <a:buFont typeface="Arial" panose="020B0604020202020204" pitchFamily="34" charset="0"/>
              <a:buChar char="•"/>
            </a:pPr>
            <a:r>
              <a:rPr lang="en-US"/>
              <a:t>Localization of objects</a:t>
            </a:r>
          </a:p>
          <a:p>
            <a:pPr marL="285750" indent="-285750">
              <a:buFont typeface="Arial" panose="020B0604020202020204" pitchFamily="34" charset="0"/>
              <a:buChar char="•"/>
            </a:pPr>
            <a:r>
              <a:rPr lang="en-US"/>
              <a:t>Head: Yolo Layer</a:t>
            </a:r>
          </a:p>
          <a:p>
            <a:pPr marL="742950" lvl="1" indent="-285750">
              <a:buFont typeface="Arial" panose="020B0604020202020204" pitchFamily="34" charset="0"/>
              <a:buChar char="•"/>
            </a:pPr>
            <a:r>
              <a:rPr lang="en-US"/>
              <a:t>72x72, 36x36, 18x18</a:t>
            </a:r>
          </a:p>
          <a:p>
            <a:pPr marL="742950" lvl="1" indent="-285750">
              <a:buFont typeface="Arial" panose="020B0604020202020204" pitchFamily="34" charset="0"/>
              <a:buChar char="•"/>
            </a:pPr>
            <a:r>
              <a:rPr lang="en-US"/>
              <a:t>Multi-scale prediction</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10944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B0D3-EB6E-0CAB-DCE8-A5577628F287}"/>
              </a:ext>
            </a:extLst>
          </p:cNvPr>
          <p:cNvSpPr>
            <a:spLocks noGrp="1"/>
          </p:cNvSpPr>
          <p:nvPr>
            <p:ph type="title"/>
          </p:nvPr>
        </p:nvSpPr>
        <p:spPr/>
        <p:txBody>
          <a:bodyPr/>
          <a:lstStyle/>
          <a:p>
            <a:r>
              <a:rPr lang="en-US"/>
              <a:t>YOLOv6</a:t>
            </a:r>
          </a:p>
        </p:txBody>
      </p:sp>
      <p:pic>
        <p:nvPicPr>
          <p:cNvPr id="4" name="Content Placeholder 3" descr="图5 Rep-PAN 结构图">
            <a:extLst>
              <a:ext uri="{FF2B5EF4-FFF2-40B4-BE49-F238E27FC236}">
                <a16:creationId xmlns:a16="http://schemas.microsoft.com/office/drawing/2014/main" id="{761B10A2-1493-8482-4E05-4A54372B77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050032" y="1955924"/>
            <a:ext cx="4826858" cy="3579541"/>
          </a:xfrm>
          <a:prstGeom prst="rect">
            <a:avLst/>
          </a:prstGeom>
          <a:noFill/>
          <a:ln>
            <a:noFill/>
          </a:ln>
        </p:spPr>
      </p:pic>
      <p:sp>
        <p:nvSpPr>
          <p:cNvPr id="5" name="TextBox 4">
            <a:extLst>
              <a:ext uri="{FF2B5EF4-FFF2-40B4-BE49-F238E27FC236}">
                <a16:creationId xmlns:a16="http://schemas.microsoft.com/office/drawing/2014/main" id="{037E3023-D918-CFFA-5203-6D85F2B14ACE}"/>
              </a:ext>
            </a:extLst>
          </p:cNvPr>
          <p:cNvSpPr txBox="1"/>
          <p:nvPr/>
        </p:nvSpPr>
        <p:spPr>
          <a:xfrm>
            <a:off x="954544" y="2105350"/>
            <a:ext cx="5392730" cy="1477328"/>
          </a:xfrm>
          <a:prstGeom prst="rect">
            <a:avLst/>
          </a:prstGeom>
          <a:noFill/>
        </p:spPr>
        <p:txBody>
          <a:bodyPr wrap="square" rtlCol="0">
            <a:spAutoFit/>
          </a:bodyPr>
          <a:lstStyle/>
          <a:p>
            <a:pPr marL="285750" indent="-285750">
              <a:buFont typeface="Arial" panose="020B0604020202020204" pitchFamily="34" charset="0"/>
              <a:buChar char="•"/>
            </a:pPr>
            <a:r>
              <a:rPr lang="en-US"/>
              <a:t>Similar to YOLOv5</a:t>
            </a:r>
          </a:p>
          <a:p>
            <a:pPr marL="285750" indent="-285750">
              <a:buFont typeface="Arial" panose="020B0604020202020204" pitchFamily="34" charset="0"/>
              <a:buChar char="•"/>
            </a:pPr>
            <a:r>
              <a:rPr lang="en-US"/>
              <a:t>Backbone area</a:t>
            </a:r>
          </a:p>
          <a:p>
            <a:pPr marL="742950" lvl="1" indent="-285750">
              <a:buFont typeface="Arial" panose="020B0604020202020204" pitchFamily="34" charset="0"/>
              <a:buChar char="•"/>
            </a:pPr>
            <a:r>
              <a:rPr lang="en-US" err="1"/>
              <a:t>RepBlock</a:t>
            </a:r>
          </a:p>
          <a:p>
            <a:pPr marL="285750" indent="-285750">
              <a:buFont typeface="Arial" panose="020B0604020202020204" pitchFamily="34" charset="0"/>
              <a:buChar char="•"/>
            </a:pPr>
            <a:r>
              <a:rPr lang="en-US"/>
              <a:t>Better hardware efficiency</a:t>
            </a:r>
          </a:p>
          <a:p>
            <a:pPr marL="285750" indent="-285750">
              <a:buFont typeface="Arial" panose="020B0604020202020204" pitchFamily="34" charset="0"/>
              <a:buChar char="•"/>
            </a:pPr>
            <a:r>
              <a:rPr lang="en-US"/>
              <a:t>Better multi-scale feature fusion</a:t>
            </a:r>
          </a:p>
        </p:txBody>
      </p:sp>
    </p:spTree>
    <p:extLst>
      <p:ext uri="{BB962C8B-B14F-4D97-AF65-F5344CB8AC3E}">
        <p14:creationId xmlns:p14="http://schemas.microsoft.com/office/powerpoint/2010/main" val="94681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3456-9A3D-9F7E-C24A-A0037CD1306E}"/>
              </a:ext>
            </a:extLst>
          </p:cNvPr>
          <p:cNvSpPr>
            <a:spLocks noGrp="1"/>
          </p:cNvSpPr>
          <p:nvPr>
            <p:ph type="title"/>
          </p:nvPr>
        </p:nvSpPr>
        <p:spPr/>
        <p:txBody>
          <a:bodyPr/>
          <a:lstStyle/>
          <a:p>
            <a:r>
              <a:rPr lang="en-US" err="1"/>
              <a:t>DeepSORT</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DF948B-54E5-0FDB-368B-579E54A561E3}"/>
                  </a:ext>
                </a:extLst>
              </p:cNvPr>
              <p:cNvSpPr>
                <a:spLocks noGrp="1"/>
              </p:cNvSpPr>
              <p:nvPr>
                <p:ph idx="1"/>
              </p:nvPr>
            </p:nvSpPr>
            <p:spPr>
              <a:xfrm>
                <a:off x="1097280" y="1871134"/>
                <a:ext cx="10058400" cy="4023360"/>
              </a:xfrm>
            </p:spPr>
            <p:txBody>
              <a:bodyPr>
                <a:normAutofit lnSpcReduction="10000"/>
              </a:bodyPr>
              <a:lstStyle/>
              <a:p>
                <a:pPr marL="285750" lvl="1" indent="-285750" defTabSz="457200">
                  <a:buFont typeface="Arial" panose="020B0604020202020204" pitchFamily="34" charset="0"/>
                  <a:buChar char="•"/>
                </a:pPr>
                <a:r>
                  <a:rPr lang="en-US">
                    <a:solidFill>
                      <a:schemeClr val="tx1"/>
                    </a:solidFill>
                  </a:rPr>
                  <a:t>Estimating tracks</a:t>
                </a:r>
              </a:p>
              <a:p>
                <a:pPr marL="468630" lvl="2" indent="-285750" defTabSz="457200">
                  <a:buFont typeface="Arial" panose="020B0604020202020204" pitchFamily="34" charset="0"/>
                  <a:buChar char="•"/>
                </a:pPr>
                <a:r>
                  <a:rPr lang="en-US">
                    <a:solidFill>
                      <a:schemeClr val="tx1"/>
                    </a:solidFill>
                  </a:rPr>
                  <a:t>Define features - bounding box coordinates, velocities</a:t>
                </a:r>
              </a:p>
              <a:p>
                <a:pPr marL="468630" lvl="2" indent="-285750" defTabSz="457200">
                  <a:buFont typeface="Arial" panose="020B0604020202020204" pitchFamily="34" charset="0"/>
                  <a:buChar char="•"/>
                </a:pPr>
                <a:r>
                  <a:rPr lang="en-US">
                    <a:solidFill>
                      <a:schemeClr val="tx1"/>
                    </a:solidFill>
                  </a:rPr>
                  <a:t>Keep a number of successful associated frames</a:t>
                </a:r>
              </a:p>
              <a:p>
                <a:pPr marL="468630" lvl="2" indent="-285750" defTabSz="457200">
                  <a:buFont typeface="Arial" panose="020B0604020202020204" pitchFamily="34" charset="0"/>
                  <a:buChar char="•"/>
                </a:pPr>
                <a:r>
                  <a:rPr lang="en-US">
                    <a:solidFill>
                      <a:schemeClr val="tx1"/>
                    </a:solidFill>
                  </a:rPr>
                  <a:t>Age for each track</a:t>
                </a:r>
              </a:p>
              <a:p>
                <a:pPr marL="285750" lvl="1" indent="-285750" defTabSz="457200">
                  <a:buFont typeface="Arial" panose="020B0604020202020204" pitchFamily="34" charset="0"/>
                  <a:buChar char="•"/>
                </a:pPr>
                <a:r>
                  <a:rPr lang="en-US">
                    <a:solidFill>
                      <a:schemeClr val="tx1"/>
                    </a:solidFill>
                  </a:rPr>
                  <a:t>Assignment Problem</a:t>
                </a:r>
              </a:p>
              <a:p>
                <a:pPr marL="468630" lvl="2" indent="-285750" defTabSz="457200">
                  <a:buFont typeface="Arial" panose="020B0604020202020204" pitchFamily="34" charset="0"/>
                  <a:buChar char="•"/>
                </a:pPr>
                <a:r>
                  <a:rPr lang="en-US" err="1">
                    <a:solidFill>
                      <a:schemeClr val="tx1"/>
                    </a:solidFill>
                  </a:rPr>
                  <a:t>Mahalanobis</a:t>
                </a:r>
                <a:r>
                  <a:rPr lang="en-US">
                    <a:solidFill>
                      <a:schemeClr val="tx1"/>
                    </a:solidFill>
                  </a:rPr>
                  <a:t> distance</a:t>
                </a:r>
              </a:p>
              <a:p>
                <a:pPr marL="468630" lvl="2" indent="-285750" defTabSz="457200">
                  <a:buFont typeface="Arial" panose="020B0604020202020204" pitchFamily="34" charset="0"/>
                  <a:buChar char="•"/>
                </a:pPr>
                <a:r>
                  <a:rPr lang="en-US" err="1">
                    <a:solidFill>
                      <a:schemeClr val="tx1"/>
                    </a:solidFill>
                  </a:rPr>
                  <a:t>Consine</a:t>
                </a:r>
                <a:r>
                  <a:rPr lang="en-US">
                    <a:solidFill>
                      <a:schemeClr val="tx1"/>
                    </a:solidFill>
                  </a:rPr>
                  <a:t> distance</a:t>
                </a:r>
              </a:p>
              <a:p>
                <a:pPr marL="468630" lvl="2" indent="-285750" defTabSz="457200">
                  <a:buFont typeface="Arial" panose="020B0604020202020204" pitchFamily="34" charset="0"/>
                  <a:buChar char="•"/>
                </a:pPr>
                <a14:m>
                  <m:oMath xmlns:m="http://schemas.openxmlformats.org/officeDocument/2006/math">
                    <m:r>
                      <a:rPr lang="en-US" sz="1800" i="1" smtClean="0">
                        <a:effectLst/>
                        <a:latin typeface="Cambria Math" panose="02040503050406030204" pitchFamily="18" charset="0"/>
                        <a:ea typeface="SimSun" panose="02010600030101010101" pitchFamily="2" charset="-122"/>
                      </a:rPr>
                      <m:t>𝐶𝑜𝑠𝑡</m:t>
                    </m:r>
                    <m:r>
                      <a:rPr lang="en-US" sz="1800" i="1" smtClean="0">
                        <a:effectLst/>
                        <a:latin typeface="Cambria Math" panose="02040503050406030204" pitchFamily="18" charset="0"/>
                        <a:ea typeface="SimSun" panose="02010600030101010101" pitchFamily="2" charset="-122"/>
                      </a:rPr>
                      <m:t>=</m:t>
                    </m:r>
                    <m:r>
                      <a:rPr lang="en-US" sz="1800" i="1" smtClean="0">
                        <a:effectLst/>
                        <a:latin typeface="Cambria Math" panose="02040503050406030204" pitchFamily="18" charset="0"/>
                        <a:ea typeface="SimSun" panose="02010600030101010101" pitchFamily="2" charset="-122"/>
                      </a:rPr>
                      <m:t>𝜆</m:t>
                    </m:r>
                    <m:r>
                      <a:rPr lang="en-US" sz="1800" i="1" smtClean="0">
                        <a:effectLst/>
                        <a:latin typeface="Cambria Math" panose="02040503050406030204" pitchFamily="18" charset="0"/>
                        <a:ea typeface="SimSun" panose="02010600030101010101" pitchFamily="2" charset="-122"/>
                      </a:rPr>
                      <m:t> </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𝑑</m:t>
                        </m:r>
                      </m:e>
                      <m:sub>
                        <m:r>
                          <a:rPr lang="en-US" sz="1800" i="1">
                            <a:effectLst/>
                            <a:latin typeface="Cambria Math" panose="02040503050406030204" pitchFamily="18" charset="0"/>
                            <a:ea typeface="SimSun" panose="02010600030101010101" pitchFamily="2" charset="-122"/>
                          </a:rPr>
                          <m:t>𝑀𝑎h𝑎𝑙𝑎𝑛𝑜𝑏𝑖𝑠</m:t>
                        </m:r>
                      </m:sub>
                    </m:sSub>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1−</m:t>
                        </m:r>
                        <m:r>
                          <a:rPr lang="en-US" sz="1800" i="1">
                            <a:effectLst/>
                            <a:latin typeface="Cambria Math" panose="02040503050406030204" pitchFamily="18" charset="0"/>
                            <a:ea typeface="SimSun" panose="02010600030101010101" pitchFamily="2" charset="-122"/>
                          </a:rPr>
                          <m:t>𝜆</m:t>
                        </m:r>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𝑑</m:t>
                        </m:r>
                      </m:e>
                      <m:sub>
                        <m:r>
                          <a:rPr lang="en-US" sz="1800" i="1">
                            <a:effectLst/>
                            <a:latin typeface="Cambria Math" panose="02040503050406030204" pitchFamily="18" charset="0"/>
                            <a:ea typeface="SimSun" panose="02010600030101010101" pitchFamily="2" charset="-122"/>
                          </a:rPr>
                          <m:t>𝐶𝑜𝑠𝑖𝑛𝑒</m:t>
                        </m:r>
                      </m:sub>
                    </m:sSub>
                  </m:oMath>
                </a14:m>
                <a:endParaRPr lang="en-US" sz="1800">
                  <a:effectLst/>
                  <a:latin typeface="Times New Roman" panose="02020603050405020304" pitchFamily="18" charset="0"/>
                  <a:ea typeface="SimSun" panose="02010600030101010101" pitchFamily="2" charset="-122"/>
                </a:endParaRPr>
              </a:p>
              <a:p>
                <a:pPr marL="285750" lvl="1" indent="-285750" defTabSz="457200">
                  <a:buFont typeface="Arial" panose="020B0604020202020204" pitchFamily="34" charset="0"/>
                  <a:buChar char="•"/>
                </a:pPr>
                <a:r>
                  <a:rPr lang="en-US">
                    <a:solidFill>
                      <a:schemeClr val="tx1"/>
                    </a:solidFill>
                  </a:rPr>
                  <a:t>Matching cascade</a:t>
                </a:r>
              </a:p>
              <a:p>
                <a:pPr marL="468630" lvl="2" indent="-285750" defTabSz="457200">
                  <a:buFont typeface="Arial" panose="020B0604020202020204" pitchFamily="34" charset="0"/>
                  <a:buChar char="•"/>
                </a:pPr>
                <a:r>
                  <a:rPr lang="en-US">
                    <a:solidFill>
                      <a:schemeClr val="tx1"/>
                    </a:solidFill>
                  </a:rPr>
                  <a:t>Solve uncertainty of tracking under occlusions</a:t>
                </a:r>
              </a:p>
              <a:p>
                <a:pPr marL="468630" lvl="2" indent="-285750" defTabSz="457200">
                  <a:buFont typeface="Arial" panose="020B0604020202020204" pitchFamily="34" charset="0"/>
                  <a:buChar char="•"/>
                </a:pPr>
                <a:r>
                  <a:rPr lang="en-US">
                    <a:solidFill>
                      <a:schemeClr val="tx1"/>
                    </a:solidFill>
                  </a:rPr>
                  <a:t>Combat effect of </a:t>
                </a:r>
                <a:r>
                  <a:rPr lang="en-US" err="1">
                    <a:solidFill>
                      <a:schemeClr val="tx1"/>
                    </a:solidFill>
                  </a:rPr>
                  <a:t>Mahalanobis</a:t>
                </a:r>
                <a:r>
                  <a:rPr lang="en-US">
                    <a:solidFill>
                      <a:schemeClr val="tx1"/>
                    </a:solidFill>
                  </a:rPr>
                  <a:t> distance</a:t>
                </a:r>
              </a:p>
              <a:p>
                <a:pPr marL="285750" lvl="1" indent="-285750" defTabSz="457200">
                  <a:buFont typeface="Arial" panose="020B0604020202020204" pitchFamily="34" charset="0"/>
                  <a:buChar char="•"/>
                </a:pPr>
                <a:r>
                  <a:rPr lang="en-US">
                    <a:solidFill>
                      <a:schemeClr val="tx1"/>
                    </a:solidFill>
                  </a:rPr>
                  <a:t>Deep appearance descriptor</a:t>
                </a:r>
              </a:p>
              <a:p>
                <a:pPr marL="468630" lvl="2" indent="-285750" defTabSz="457200">
                  <a:buFont typeface="Arial" panose="020B0604020202020204" pitchFamily="34" charset="0"/>
                  <a:buChar char="•"/>
                </a:pPr>
                <a:r>
                  <a:rPr lang="en-US">
                    <a:solidFill>
                      <a:schemeClr val="tx1"/>
                    </a:solidFill>
                  </a:rPr>
                  <a:t>Provide object detection function</a:t>
                </a:r>
              </a:p>
              <a:p>
                <a:pPr marL="468630" lvl="2" indent="-285750" defTabSz="457200">
                  <a:buFont typeface="Arial" panose="020B0604020202020204" pitchFamily="34" charset="0"/>
                  <a:buChar char="•"/>
                </a:pPr>
                <a:r>
                  <a:rPr lang="en-US">
                    <a:solidFill>
                      <a:schemeClr val="tx1"/>
                    </a:solidFill>
                  </a:rPr>
                  <a:t>Used CNN trained with human tracking dataset</a:t>
                </a:r>
              </a:p>
              <a:p>
                <a:pPr marL="468630" lvl="2" indent="-285750" defTabSz="457200">
                  <a:buFont typeface="Arial" panose="020B0604020202020204" pitchFamily="34" charset="0"/>
                  <a:buChar char="•"/>
                </a:pPr>
                <a:endParaRPr lang="en-US">
                  <a:solidFill>
                    <a:schemeClr val="tx1"/>
                  </a:solidFill>
                </a:endParaRPr>
              </a:p>
            </p:txBody>
          </p:sp>
        </mc:Choice>
        <mc:Fallback>
          <p:sp>
            <p:nvSpPr>
              <p:cNvPr id="3" name="Content Placeholder 2">
                <a:extLst>
                  <a:ext uri="{FF2B5EF4-FFF2-40B4-BE49-F238E27FC236}">
                    <a16:creationId xmlns:a16="http://schemas.microsoft.com/office/drawing/2014/main" id="{F3DF948B-54E5-0FDB-368B-579E54A561E3}"/>
                  </a:ext>
                </a:extLst>
              </p:cNvPr>
              <p:cNvSpPr>
                <a:spLocks noGrp="1" noRot="1" noChangeAspect="1" noMove="1" noResize="1" noEditPoints="1" noAdjustHandles="1" noChangeArrowheads="1" noChangeShapeType="1" noTextEdit="1"/>
              </p:cNvSpPr>
              <p:nvPr>
                <p:ph idx="1"/>
              </p:nvPr>
            </p:nvSpPr>
            <p:spPr>
              <a:xfrm>
                <a:off x="1097280" y="1871134"/>
                <a:ext cx="10058400" cy="4023360"/>
              </a:xfrm>
              <a:blipFill>
                <a:blip r:embed="rId2"/>
                <a:stretch>
                  <a:fillRect l="-1273" t="-21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5CB4DF3-C2C7-0076-FCFC-9B715708735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9736" y="2688679"/>
            <a:ext cx="5846043" cy="2305685"/>
          </a:xfrm>
          <a:prstGeom prst="rect">
            <a:avLst/>
          </a:prstGeom>
          <a:noFill/>
          <a:ln>
            <a:noFill/>
          </a:ln>
        </p:spPr>
      </p:pic>
    </p:spTree>
    <p:extLst>
      <p:ext uri="{BB962C8B-B14F-4D97-AF65-F5344CB8AC3E}">
        <p14:creationId xmlns:p14="http://schemas.microsoft.com/office/powerpoint/2010/main" val="254964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91E0-1F05-58EB-A1F5-50738BE6713A}"/>
              </a:ext>
            </a:extLst>
          </p:cNvPr>
          <p:cNvSpPr>
            <a:spLocks noGrp="1"/>
          </p:cNvSpPr>
          <p:nvPr>
            <p:ph type="title"/>
          </p:nvPr>
        </p:nvSpPr>
        <p:spPr/>
        <p:txBody>
          <a:bodyPr/>
          <a:lstStyle/>
          <a:p>
            <a:r>
              <a:rPr lang="en-US" err="1"/>
              <a:t>SiamMask</a:t>
            </a:r>
            <a:endParaRPr lang="en-US"/>
          </a:p>
        </p:txBody>
      </p:sp>
      <p:sp>
        <p:nvSpPr>
          <p:cNvPr id="3" name="Content Placeholder 2">
            <a:extLst>
              <a:ext uri="{FF2B5EF4-FFF2-40B4-BE49-F238E27FC236}">
                <a16:creationId xmlns:a16="http://schemas.microsoft.com/office/drawing/2014/main" id="{6B8A8C80-8345-60EC-F640-69AA53A185D1}"/>
              </a:ext>
            </a:extLst>
          </p:cNvPr>
          <p:cNvSpPr>
            <a:spLocks noGrp="1"/>
          </p:cNvSpPr>
          <p:nvPr>
            <p:ph idx="1"/>
          </p:nvPr>
        </p:nvSpPr>
        <p:spPr>
          <a:xfrm>
            <a:off x="1097280" y="1737360"/>
            <a:ext cx="10058400" cy="5006340"/>
          </a:xfrm>
        </p:spPr>
        <p:txBody>
          <a:bodyPr vert="horz" lIns="0" tIns="45720" rIns="0" bIns="45720" rtlCol="0" anchor="t">
            <a:normAutofit fontScale="85000" lnSpcReduction="20000"/>
          </a:bodyPr>
          <a:lstStyle/>
          <a:p>
            <a:pPr algn="just"/>
            <a:r>
              <a:rPr lang="en-US" err="1">
                <a:ea typeface="+mn-lt"/>
                <a:cs typeface="+mn-lt"/>
              </a:rPr>
              <a:t>SiamMask</a:t>
            </a:r>
            <a:r>
              <a:rPr lang="en-US">
                <a:ea typeface="+mn-lt"/>
                <a:cs typeface="+mn-lt"/>
              </a:rPr>
              <a:t> is a deep learning model architecture which performs both Visual Object Tracking (VOT) and Video Object Segmentation (VOS). Given the location of the object in the first frame of the sequence, the aim of VOT is to estimate an object's position in subsequent frames with the best possible accuracy.</a:t>
            </a:r>
          </a:p>
          <a:p>
            <a:pPr algn="just"/>
            <a:endParaRPr lang="en-US">
              <a:cs typeface="Calibri"/>
            </a:endParaRPr>
          </a:p>
          <a:p>
            <a:pPr algn="just"/>
            <a:endParaRPr lang="en-US">
              <a:cs typeface="Calibri"/>
            </a:endParaRPr>
          </a:p>
          <a:p>
            <a:pPr algn="just"/>
            <a:br>
              <a:rPr lang="en-US"/>
            </a:br>
            <a:endParaRPr lang="en-US"/>
          </a:p>
          <a:p>
            <a:pPr algn="just"/>
            <a:endParaRPr lang="en-US">
              <a:cs typeface="Calibri"/>
            </a:endParaRPr>
          </a:p>
          <a:p>
            <a:pPr algn="just"/>
            <a:endParaRPr lang="en-US">
              <a:ea typeface="+mn-lt"/>
              <a:cs typeface="+mn-lt"/>
            </a:endParaRPr>
          </a:p>
          <a:p>
            <a:pPr algn="just"/>
            <a:endParaRPr lang="en-US">
              <a:ea typeface="+mn-lt"/>
              <a:cs typeface="+mn-lt"/>
            </a:endParaRPr>
          </a:p>
          <a:p>
            <a:pPr algn="just"/>
            <a:endParaRPr lang="en-US">
              <a:ea typeface="+mn-lt"/>
              <a:cs typeface="+mn-lt"/>
            </a:endParaRPr>
          </a:p>
          <a:p>
            <a:pPr algn="just"/>
            <a:endParaRPr lang="en-US">
              <a:ea typeface="+mn-lt"/>
              <a:cs typeface="+mn-lt"/>
            </a:endParaRPr>
          </a:p>
          <a:p>
            <a:pPr algn="just"/>
            <a:r>
              <a:rPr lang="en-US" err="1">
                <a:ea typeface="+mn-lt"/>
                <a:cs typeface="+mn-lt"/>
              </a:rPr>
              <a:t>SiamMask</a:t>
            </a:r>
            <a:r>
              <a:rPr lang="en-US">
                <a:ea typeface="+mn-lt"/>
                <a:cs typeface="+mn-lt"/>
              </a:rPr>
              <a:t> takes as input a single object bounding box for initialization and outputs segmentation mask and object bounding box for each subsequent frames of a video. </a:t>
            </a:r>
            <a:r>
              <a:rPr lang="en-US" err="1">
                <a:ea typeface="+mn-lt"/>
                <a:cs typeface="+mn-lt"/>
              </a:rPr>
              <a:t>SiamMask</a:t>
            </a:r>
            <a:r>
              <a:rPr lang="en-US">
                <a:ea typeface="+mn-lt"/>
                <a:cs typeface="+mn-lt"/>
              </a:rPr>
              <a:t> improves over its Siamese-network based </a:t>
            </a:r>
            <a:r>
              <a:rPr lang="en-US" altLang="zh-CN">
                <a:ea typeface="+mn-lt"/>
                <a:cs typeface="+mn-lt"/>
              </a:rPr>
              <a:t>algorithm</a:t>
            </a:r>
            <a:r>
              <a:rPr lang="en-US">
                <a:ea typeface="+mn-lt"/>
                <a:cs typeface="+mn-lt"/>
              </a:rPr>
              <a:t> by adding a new branch to produce a pixel-wise binary mask. As shown above, there is a three-branch variant and a two-branch variant.</a:t>
            </a:r>
          </a:p>
        </p:txBody>
      </p:sp>
      <p:pic>
        <p:nvPicPr>
          <p:cNvPr id="4" name="Picture 4" descr="Diagram&#10;&#10;Description automatically generated">
            <a:extLst>
              <a:ext uri="{FF2B5EF4-FFF2-40B4-BE49-F238E27FC236}">
                <a16:creationId xmlns:a16="http://schemas.microsoft.com/office/drawing/2014/main" id="{D8C4D046-53E9-1BFD-EE08-52EC6FA6ACE4}"/>
              </a:ext>
            </a:extLst>
          </p:cNvPr>
          <p:cNvPicPr>
            <a:picLocks noChangeAspect="1"/>
          </p:cNvPicPr>
          <p:nvPr/>
        </p:nvPicPr>
        <p:blipFill>
          <a:blip r:embed="rId3"/>
          <a:stretch>
            <a:fillRect/>
          </a:stretch>
        </p:blipFill>
        <p:spPr>
          <a:xfrm>
            <a:off x="1661746" y="2488221"/>
            <a:ext cx="8607405" cy="2831125"/>
          </a:xfrm>
          <a:prstGeom prst="rect">
            <a:avLst/>
          </a:prstGeom>
        </p:spPr>
      </p:pic>
    </p:spTree>
    <p:extLst>
      <p:ext uri="{BB962C8B-B14F-4D97-AF65-F5344CB8AC3E}">
        <p14:creationId xmlns:p14="http://schemas.microsoft.com/office/powerpoint/2010/main" val="9165042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15</Slides>
  <Notes>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lpstr>
      <vt:lpstr>Sep 788 &amp; Sep789 Course Project Visual Object Tracking</vt:lpstr>
      <vt:lpstr>Objectives</vt:lpstr>
      <vt:lpstr>Data</vt:lpstr>
      <vt:lpstr>Data Augmentation</vt:lpstr>
      <vt:lpstr>Model</vt:lpstr>
      <vt:lpstr>YOLOv5</vt:lpstr>
      <vt:lpstr>YOLOv6</vt:lpstr>
      <vt:lpstr>DeepSORT</vt:lpstr>
      <vt:lpstr>SiamMask</vt:lpstr>
      <vt:lpstr>SiamMask</vt:lpstr>
      <vt:lpstr>Result</vt:lpstr>
      <vt:lpstr>Result</vt:lpstr>
      <vt:lpstr>Result</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Jianshen Wang</dc:creator>
  <cp:revision>2</cp:revision>
  <dcterms:created xsi:type="dcterms:W3CDTF">2022-07-25T07:07:10Z</dcterms:created>
  <dcterms:modified xsi:type="dcterms:W3CDTF">2022-10-19T00:28:34Z</dcterms:modified>
</cp:coreProperties>
</file>