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4A76-628B-5306-1578-F8F39C65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73092-B906-B035-7068-8F5F33F22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5281-2849-A08B-2176-A6C06273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7E88-D588-38EC-5743-473E6784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1378-56A6-2CA9-2BCD-BF7355FA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97C9-8124-8BA4-4D6D-B6E097BC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5BFCB-EF77-D7F2-4387-9EE901777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B16-4FFB-FD1F-A771-631DDC97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265C-9924-CEE7-2996-87A8A328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3C88-E280-8371-AC15-657A9452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6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51E33-B3A8-BA76-509F-71391D00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7C8C-864F-9B36-2F20-A9F851C0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2930-F39D-FEFB-CAD8-33B4E29E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CBC6-BE7A-7F3A-0074-869F3F7B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8978-CDAC-4896-F9A9-276ED80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DC61-61EC-0420-40BF-D087A621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1F6-7C58-5595-E46A-56AE9161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6C48-DDA7-121D-72BA-C9053AAC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26C4-7A4F-8003-D4DC-874E57C5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85DF-8B58-8156-A837-48B902F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8F07-40FB-054A-AA26-3334F5B0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2A561-BA2C-3BEA-8839-29837F84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D871-2446-060B-47CA-910AF38E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1AF6-A053-2AC8-CCF7-6B7BBF08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D19E-A363-2F10-7092-18551783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C644-4600-4689-4A5A-76FAEB46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A98-3B13-39D7-8508-F4BA77C0E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7890-C9AF-350A-9C9F-62A1E33E4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3321-FEAA-5F5B-CF50-CAB4AA2D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07B39-C444-8715-D35B-29779244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5747D-7D3C-61E0-2AA1-1FF94BAC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7C7F-E01A-0183-C3F4-B9461193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EDC1-D448-22FD-ADA8-49E8026C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69638-A1D1-5675-0A2A-340AFEAE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0413D-8B27-D465-32DB-A1F60D6F1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F22DD-D033-26B2-B760-4307511E6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03BC2-9D1D-3D9A-923D-5D97F777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F12E4-151B-56BB-AB8C-F11AFB9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AB324-FDCF-6B77-F011-0559E011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BAF-429E-587B-296F-779FE58D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B0645-B617-EE8C-E863-C111609E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A80B1-EDB9-CCF4-C2EB-63CE290D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FAA64-77DC-A370-C3B3-3A385D48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CA2AB-6968-5E8C-DF6F-C7842FB0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584D1-FF64-C4BF-98D7-8C8B929A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953A5-0D96-864E-B5AC-789631AC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0A10-59E9-6EBB-C595-BB47FF4C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F867-BC03-F46F-AE0B-57D32C06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ED52-175A-F7E9-3E9B-A81FD6C66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650C-1220-8C6D-1A33-11AD2E85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A9D48-53AF-97A7-A0A7-B937098D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A76B0-440A-DB93-C766-0E9E42E4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2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CB3C-49A8-C10D-F6A1-BA73E7E2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8F24F-EFBA-457F-1AC4-E9F1FA835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FB1A2-8BEA-6D19-7681-A27F9BDC5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8B676-BD1C-BA66-BE54-7C98346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3DBE-F8FE-C57D-FF97-0AC4F91B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6D0F-8240-A409-17C9-0BFADCE0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2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AE055-0381-6D42-C98C-7E2A276A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FC0D8-ABC8-18EC-0CAA-5C8CA8DF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FF86-A81E-18D2-2831-7A1FBAEC0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8F9D-C2F2-4CD8-A3B4-FFDC09EF561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3BFA-AC00-10C0-57B6-ECA02B99B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A3A2-1AE6-836D-B8F7-8360881D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94A8-3A1E-48E4-9A97-462483F91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2A73-A9AA-10EB-F844-69D2CCC2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018" y="2689395"/>
            <a:ext cx="5073033" cy="2633096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0% </a:t>
            </a:r>
            <a:b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picture containing sketch, design, illustration&#10;&#10;Description automatically generated">
            <a:extLst>
              <a:ext uri="{FF2B5EF4-FFF2-40B4-BE49-F238E27FC236}">
                <a16:creationId xmlns:a16="http://schemas.microsoft.com/office/drawing/2014/main" id="{2F230DD7-C15B-7E24-D17E-0CDB7F0B7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66" y="1719943"/>
            <a:ext cx="2301401" cy="489431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D5978A6-8E43-D45A-E309-8EFAAC0EC165}"/>
              </a:ext>
            </a:extLst>
          </p:cNvPr>
          <p:cNvSpPr txBox="1">
            <a:spLocks/>
          </p:cNvSpPr>
          <p:nvPr/>
        </p:nvSpPr>
        <p:spPr>
          <a:xfrm>
            <a:off x="1045029" y="439690"/>
            <a:ext cx="10101942" cy="128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Do you want to invest in this project?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etch, screenshot, design, smartphone&#10;&#10;Description automatically generated">
            <a:extLst>
              <a:ext uri="{FF2B5EF4-FFF2-40B4-BE49-F238E27FC236}">
                <a16:creationId xmlns:a16="http://schemas.microsoft.com/office/drawing/2014/main" id="{C587989D-9F8E-3F59-DCB1-185B2045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58" y="1800403"/>
            <a:ext cx="2277856" cy="4894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F2A73-A9AA-10EB-F844-69D2CCC2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018" y="2689395"/>
            <a:ext cx="5073033" cy="2633096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0% </a:t>
            </a:r>
            <a:b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5978A6-8E43-D45A-E309-8EFAAC0EC165}"/>
              </a:ext>
            </a:extLst>
          </p:cNvPr>
          <p:cNvSpPr txBox="1">
            <a:spLocks/>
          </p:cNvSpPr>
          <p:nvPr/>
        </p:nvSpPr>
        <p:spPr>
          <a:xfrm>
            <a:off x="1045029" y="439690"/>
            <a:ext cx="10101942" cy="128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Do you want to invest in this project?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0%  Success</vt:lpstr>
      <vt:lpstr>0% 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Ziqi Fu</dc:creator>
  <cp:lastModifiedBy>Ziqi Fu</cp:lastModifiedBy>
  <cp:revision>10</cp:revision>
  <dcterms:created xsi:type="dcterms:W3CDTF">2023-06-11T13:59:30Z</dcterms:created>
  <dcterms:modified xsi:type="dcterms:W3CDTF">2023-06-29T18:01:02Z</dcterms:modified>
</cp:coreProperties>
</file>