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5" d="100"/>
          <a:sy n="45" d="100"/>
        </p:scale>
        <p:origin x="108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20"/>
            <a:ext cx="5179440" cy="121428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2019 Stack overflow developer survey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3928516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Chua Ziqing </a:t>
            </a:r>
          </a:p>
          <a:p>
            <a:pPr marL="0" indent="0">
              <a:buNone/>
            </a:pPr>
            <a:r>
              <a:rPr lang="en-US" dirty="0"/>
              <a:t>27/8/2024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</a:t>
            </a:r>
          </a:p>
          <a:p>
            <a:r>
              <a:rPr lang="en-US" dirty="0" err="1"/>
              <a:t>Postgre</a:t>
            </a:r>
            <a:r>
              <a:rPr lang="en-US" dirty="0"/>
              <a:t> SQL, MongoDB are most desired</a:t>
            </a:r>
          </a:p>
          <a:p>
            <a:r>
              <a:rPr lang="en-US" dirty="0"/>
              <a:t>Lack of interest in Microsoft SQL server &amp;  SQL lite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&amp;  SQL lite losing out to stronger databases such as MySQL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https://github.com/ziqing800/IBM-Data-Analyst-capstone-project/blob/main/IBM%20Data%20Analytics%20Capstone%20Project%20visualizations.pdf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A104B-2C48-F151-CA47-7B066841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01" y="1411550"/>
            <a:ext cx="8173699" cy="47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1ED14-C7D2-9442-23A5-A3EDAF1D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76" y="1382026"/>
            <a:ext cx="8426847" cy="48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B9F14-BC52-880F-08C3-6A321946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29" y="1355671"/>
            <a:ext cx="8367942" cy="48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Approximately 94% of developers are male </a:t>
            </a:r>
          </a:p>
          <a:p>
            <a:r>
              <a:rPr lang="en-US" dirty="0"/>
              <a:t>Developers are mostly located in developed countries </a:t>
            </a:r>
          </a:p>
          <a:p>
            <a:r>
              <a:rPr lang="en-US" dirty="0" err="1"/>
              <a:t>Javascript</a:t>
            </a:r>
            <a:r>
              <a:rPr lang="en-US" dirty="0"/>
              <a:t> is the most widely used language</a:t>
            </a:r>
          </a:p>
          <a:p>
            <a:r>
              <a:rPr lang="en-US" dirty="0"/>
              <a:t>MySQL is the fastest growing database 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Significant gender imbalance in tech industry </a:t>
            </a:r>
          </a:p>
          <a:p>
            <a:pPr lvl="1"/>
            <a:r>
              <a:rPr lang="en-US" dirty="0"/>
              <a:t>May lead to homogenized workplace culture </a:t>
            </a:r>
          </a:p>
          <a:p>
            <a:pPr lvl="1"/>
            <a:r>
              <a:rPr lang="en-US" dirty="0"/>
              <a:t>Diverse perspectives and ideas are underrepresented </a:t>
            </a:r>
          </a:p>
          <a:p>
            <a:r>
              <a:rPr lang="en-US" dirty="0"/>
              <a:t>Platforms may not be easily accessible for developers in less developed countries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754" y="2339975"/>
            <a:ext cx="6809509" cy="4351338"/>
          </a:xfrm>
        </p:spPr>
        <p:txBody>
          <a:bodyPr/>
          <a:lstStyle/>
          <a:p>
            <a:r>
              <a:rPr lang="en-US" dirty="0"/>
              <a:t>Understand the demographics of developers </a:t>
            </a:r>
          </a:p>
          <a:p>
            <a:r>
              <a:rPr lang="en-US" dirty="0"/>
              <a:t>There is a need to make platforms more accessible to developers of different genders and from less developed countries </a:t>
            </a:r>
          </a:p>
          <a:p>
            <a:r>
              <a:rPr lang="en-US" dirty="0"/>
              <a:t>Further analysis to understand characteristics of popular language and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96B5-253B-6281-A387-A5E54EB9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09" y="2004822"/>
            <a:ext cx="6636091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AEDA3-0552-F50C-048E-6A0676EA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15" y="1708614"/>
            <a:ext cx="7540570" cy="45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D8171-8E73-E53A-7EE9-D4334289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2" y="1708614"/>
            <a:ext cx="7511995" cy="45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Introduction to data &amp; Analysis goals </a:t>
            </a:r>
          </a:p>
          <a:p>
            <a:r>
              <a:rPr lang="en-US" sz="2200" dirty="0"/>
              <a:t>Methodology </a:t>
            </a:r>
          </a:p>
          <a:p>
            <a:pPr lvl="1"/>
            <a:r>
              <a:rPr lang="en-US" sz="1800" dirty="0"/>
              <a:t>Data collection </a:t>
            </a:r>
          </a:p>
          <a:p>
            <a:pPr lvl="1"/>
            <a:r>
              <a:rPr lang="en-US" sz="1800" dirty="0"/>
              <a:t>Data Analysis </a:t>
            </a:r>
          </a:p>
          <a:p>
            <a:pPr lvl="1"/>
            <a:r>
              <a:rPr lang="en-US" sz="1800" dirty="0"/>
              <a:t>Data visualizations</a:t>
            </a:r>
          </a:p>
          <a:p>
            <a:r>
              <a:rPr lang="en-US" sz="2200" dirty="0"/>
              <a:t>Result findings &amp; Visualization of data </a:t>
            </a:r>
          </a:p>
          <a:p>
            <a:r>
              <a:rPr lang="en-US" sz="2200" dirty="0"/>
              <a:t>Discussion on findings </a:t>
            </a:r>
          </a:p>
          <a:p>
            <a:r>
              <a:rPr lang="en-US" sz="2200" dirty="0"/>
              <a:t>Final </a:t>
            </a:r>
            <a:r>
              <a:rPr lang="en-US" sz="2200" dirty="0" err="1"/>
              <a:t>conlclusion</a:t>
            </a: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413663" y="2262036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Stack Overflow’s annual Developer Survey provides a comprehensive view of the global developer community </a:t>
            </a:r>
          </a:p>
          <a:p>
            <a:r>
              <a:rPr lang="en-GB" sz="2200" dirty="0"/>
              <a:t>The survey gathered responses from over 90,000 developers worldwide</a:t>
            </a:r>
          </a:p>
          <a:p>
            <a:r>
              <a:rPr lang="en-US" sz="2200" dirty="0"/>
              <a:t>Understand trends and challenges in the tech industry </a:t>
            </a:r>
          </a:p>
          <a:p>
            <a:r>
              <a:rPr lang="en-US" sz="2200" dirty="0"/>
              <a:t>Respondent demographics is not able to represent the entire community </a:t>
            </a:r>
          </a:p>
          <a:p>
            <a:pPr lvl="1"/>
            <a:r>
              <a:rPr lang="en-US" sz="1800" dirty="0"/>
              <a:t>Majority of respondents were from United States, India</a:t>
            </a:r>
          </a:p>
          <a:p>
            <a:pPr lvl="1"/>
            <a:r>
              <a:rPr lang="en-US" sz="1800" dirty="0"/>
              <a:t>Male dominated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8413" y="2325687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</a:t>
            </a:r>
          </a:p>
          <a:p>
            <a:r>
              <a:rPr lang="en-US" sz="2200" dirty="0"/>
              <a:t>Data wrangling </a:t>
            </a:r>
          </a:p>
          <a:p>
            <a:r>
              <a:rPr lang="en-US" sz="2200" dirty="0"/>
              <a:t>Exploratory data analysis </a:t>
            </a:r>
          </a:p>
          <a:p>
            <a:pPr lvl="1"/>
            <a:r>
              <a:rPr lang="en-US" sz="1800" dirty="0"/>
              <a:t>Observe data distribution </a:t>
            </a:r>
          </a:p>
          <a:p>
            <a:pPr lvl="1"/>
            <a:r>
              <a:rPr lang="en-US" sz="1800" dirty="0"/>
              <a:t>Handle outliers </a:t>
            </a:r>
          </a:p>
          <a:p>
            <a:pPr lvl="1"/>
            <a:r>
              <a:rPr lang="en-US" sz="1800" dirty="0"/>
              <a:t>Explore correlations </a:t>
            </a:r>
          </a:p>
          <a:p>
            <a:r>
              <a:rPr lang="en-US" sz="2200" dirty="0"/>
              <a:t>Data visualization </a:t>
            </a:r>
          </a:p>
          <a:p>
            <a:pPr lvl="1"/>
            <a:r>
              <a:rPr lang="en-US" sz="1800" dirty="0"/>
              <a:t>Graphs and charts </a:t>
            </a:r>
          </a:p>
          <a:p>
            <a:pPr lvl="1"/>
            <a:r>
              <a:rPr lang="en-US" sz="1800" dirty="0"/>
              <a:t>Dashboards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BAD50-94A0-B1B2-3D4B-1706083B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33" y="2468756"/>
            <a:ext cx="5424780" cy="321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73396-25D0-3DF5-E7D1-1F19B9B0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9" y="2441285"/>
            <a:ext cx="5750466" cy="32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is the most popular language </a:t>
            </a:r>
          </a:p>
          <a:p>
            <a:r>
              <a:rPr lang="en-US" dirty="0"/>
              <a:t>Python is the fastest growing </a:t>
            </a:r>
          </a:p>
          <a:p>
            <a:r>
              <a:rPr lang="en-US" dirty="0"/>
              <a:t>Kotlin &amp; Go – not in top 10 this year but in top 10 desired next year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might be changing over from html or </a:t>
            </a:r>
            <a:r>
              <a:rPr lang="en-US" dirty="0" err="1"/>
              <a:t>Javascript</a:t>
            </a:r>
            <a:r>
              <a:rPr lang="en-US" dirty="0"/>
              <a:t> to growing languages such as Python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4D8F7-2D82-4A4E-2F75-417B1862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3" y="2327564"/>
            <a:ext cx="5558029" cy="325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B7A6F-274C-7844-8630-1467717E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49" y="2327564"/>
            <a:ext cx="5762709" cy="32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379</Words>
  <Application>Microsoft Office PowerPoint</Application>
  <PresentationFormat>Widescreen</PresentationFormat>
  <Paragraphs>95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2019 Stack overflow developer survey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Chua Ziqing</cp:lastModifiedBy>
  <cp:revision>22</cp:revision>
  <dcterms:created xsi:type="dcterms:W3CDTF">2020-10-28T18:29:43Z</dcterms:created>
  <dcterms:modified xsi:type="dcterms:W3CDTF">2024-08-27T05:07:05Z</dcterms:modified>
</cp:coreProperties>
</file>