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341" r:id="rId3"/>
    <p:sldId id="343" r:id="rId4"/>
    <p:sldId id="342" r:id="rId5"/>
    <p:sldId id="344" r:id="rId6"/>
    <p:sldId id="345" r:id="rId7"/>
    <p:sldId id="346" r:id="rId8"/>
    <p:sldId id="347" r:id="rId9"/>
    <p:sldId id="348" r:id="rId10"/>
    <p:sldId id="349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A026E6-870F-4B76-86F5-2DAE25D41411}">
          <p14:sldIdLst>
            <p14:sldId id="280"/>
            <p14:sldId id="341"/>
            <p14:sldId id="343"/>
            <p14:sldId id="342"/>
            <p14:sldId id="344"/>
            <p14:sldId id="345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>
        <p:scale>
          <a:sx n="125" d="100"/>
          <a:sy n="125" d="100"/>
        </p:scale>
        <p:origin x="570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480864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altLang="en-US" sz="4800" dirty="0"/>
              <a:t>Parameterschätzung </a:t>
            </a:r>
            <a:br>
              <a:rPr lang="de-DE" altLang="en-US" sz="4800" dirty="0"/>
            </a:br>
            <a:r>
              <a:rPr lang="de-DE" altLang="en-US" sz="4800" dirty="0"/>
              <a:t>Übung 6</a:t>
            </a:r>
            <a:endParaRPr lang="en-GB" altLang="en-US" sz="48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A</a:t>
            </a:r>
            <a:r>
              <a:rPr lang="en-US" altLang="zh-CN" sz="1000" dirty="0" err="1"/>
              <a:t>ugust</a:t>
            </a:r>
            <a:r>
              <a:rPr lang="de-DE" altLang="en-US" sz="1000" dirty="0"/>
              <a:t>. 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C9D3C8-9BD8-4B8C-8B70-D8802817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Discharge</a:t>
            </a:r>
            <a:endParaRPr lang="zh-CN" altLang="en-US" dirty="0"/>
          </a:p>
        </p:txBody>
      </p: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2F7281F2-70D3-4FDB-A395-4B80B7227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008"/>
            <a:ext cx="8064896" cy="40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>
                <a:ea typeface="宋体" panose="02010600030101010101" pitchFamily="2" charset="-122"/>
              </a:rPr>
              <a:t>Purpose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568E76-C1E1-46EE-AC54-930370BD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zh-CN" dirty="0"/>
              <a:t>Estimate total water storage anomaly with measured precipitation, evapotranspiration, discharge and existing TWSA using kalman filter. </a:t>
            </a:r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r>
              <a:rPr lang="de-DE" altLang="zh-CN" dirty="0"/>
              <a:t>Especially the data gap between GRACE and </a:t>
            </a:r>
          </a:p>
          <a:p>
            <a:pPr marL="0" indent="0">
              <a:buNone/>
            </a:pPr>
            <a:r>
              <a:rPr lang="de-DE" altLang="zh-CN" dirty="0"/>
              <a:t>GRACE -FO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1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Area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5" name="内容占位符 4" descr="地图&#10;&#10;描述已自动生成">
            <a:extLst>
              <a:ext uri="{FF2B5EF4-FFF2-40B4-BE49-F238E27FC236}">
                <a16:creationId xmlns:a16="http://schemas.microsoft.com/office/drawing/2014/main" id="{8BBA7B13-23EF-4719-A69A-FCC575E1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836712"/>
            <a:ext cx="758008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CA485-F409-4E2E-8459-9B35FAE9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TWSA from JPL (Jan 2003 to Nov 2020)</a:t>
            </a:r>
          </a:p>
          <a:p>
            <a:r>
              <a:rPr lang="en-US" altLang="zh-CN" dirty="0"/>
              <a:t>P, ET (Jan 2003 to Nov 2019)</a:t>
            </a:r>
          </a:p>
          <a:p>
            <a:r>
              <a:rPr lang="en-US" altLang="zh-CN" dirty="0"/>
              <a:t>Discharge (Feb 1968 to Nov 2019)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8" name="图片 7" descr="地图&#10;&#10;描述已自动生成">
            <a:extLst>
              <a:ext uri="{FF2B5EF4-FFF2-40B4-BE49-F238E27FC236}">
                <a16:creationId xmlns:a16="http://schemas.microsoft.com/office/drawing/2014/main" id="{9CDFF597-E59A-4AF8-85CD-110016C0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7286"/>
            <a:ext cx="5501547" cy="38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08C26A37-D8CD-4814-9F78-C51479C0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03288"/>
            <a:ext cx="4219575" cy="1552575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EA0EDB9-32F6-4193-8EB2-3B72252F1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7984" y="1384008"/>
            <a:ext cx="4514850" cy="933450"/>
          </a:xfr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BDEB6C-7225-4E2C-AA59-6A664E822874}"/>
              </a:ext>
            </a:extLst>
          </p:cNvPr>
          <p:cNvCxnSpPr>
            <a:cxnSpLocks/>
          </p:cNvCxnSpPr>
          <p:nvPr/>
        </p:nvCxnSpPr>
        <p:spPr>
          <a:xfrm flipV="1">
            <a:off x="3851920" y="1916832"/>
            <a:ext cx="576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" name="图片 15" descr="图片包含 图示&#10;&#10;描述已自动生成">
            <a:extLst>
              <a:ext uri="{FF2B5EF4-FFF2-40B4-BE49-F238E27FC236}">
                <a16:creationId xmlns:a16="http://schemas.microsoft.com/office/drawing/2014/main" id="{0670A343-5073-433F-897F-02C920D0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07" y="3346959"/>
            <a:ext cx="4619625" cy="5048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28AA7C9-8246-46CD-8893-8B80ACB33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107" y="2926208"/>
            <a:ext cx="4162425" cy="390525"/>
          </a:xfrm>
          <a:prstGeom prst="rect">
            <a:avLst/>
          </a:prstGeom>
        </p:spPr>
      </p:pic>
      <p:pic>
        <p:nvPicPr>
          <p:cNvPr id="22" name="图片 21" descr="墙上的钟表&#10;&#10;描述已自动生成">
            <a:extLst>
              <a:ext uri="{FF2B5EF4-FFF2-40B4-BE49-F238E27FC236}">
                <a16:creationId xmlns:a16="http://schemas.microsoft.com/office/drawing/2014/main" id="{8A38175F-5BF4-4EF1-AF13-FAD66241A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152" y="4396769"/>
            <a:ext cx="6457950" cy="885825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6F410F-B1AC-443D-BE00-F264FD417C3C}"/>
              </a:ext>
            </a:extLst>
          </p:cNvPr>
          <p:cNvCxnSpPr>
            <a:cxnSpLocks/>
          </p:cNvCxnSpPr>
          <p:nvPr/>
        </p:nvCxnSpPr>
        <p:spPr>
          <a:xfrm>
            <a:off x="3563888" y="3933056"/>
            <a:ext cx="0" cy="40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E789E8-278E-4813-B0A6-DDDE765AEE56}"/>
                  </a:ext>
                </a:extLst>
              </p:cNvPr>
              <p:cNvSpPr txBox="1"/>
              <p:nvPr/>
            </p:nvSpPr>
            <p:spPr>
              <a:xfrm>
                <a:off x="1341438" y="5473992"/>
                <a:ext cx="4820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calculated using Least Square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E789E8-278E-4813-B0A6-DDDE765AE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38" y="5473992"/>
                <a:ext cx="4820294" cy="461665"/>
              </a:xfrm>
              <a:prstGeom prst="rect">
                <a:avLst/>
              </a:prstGeom>
              <a:blipFill>
                <a:blip r:embed="rId7"/>
                <a:stretch>
                  <a:fillRect t="-10526" r="-101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5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6" name="内容占位符 5" descr="图示, 示意图&#10;&#10;描述已自动生成">
            <a:extLst>
              <a:ext uri="{FF2B5EF4-FFF2-40B4-BE49-F238E27FC236}">
                <a16:creationId xmlns:a16="http://schemas.microsoft.com/office/drawing/2014/main" id="{890E9359-505A-40D2-BC8B-0296130D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40" y="1196752"/>
            <a:ext cx="2333625" cy="5334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46969594-2470-46E1-A7C5-5F42DEDE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128" y="2399742"/>
            <a:ext cx="3171825" cy="647700"/>
          </a:xfrm>
          <a:prstGeom prst="rect">
            <a:avLst/>
          </a:prstGeom>
        </p:spPr>
      </p:pic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56B272EB-B71C-4057-BE1B-C527013EB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128" y="4132734"/>
            <a:ext cx="3048000" cy="125730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57B307-8269-4033-9099-23C0CD13C888}"/>
              </a:ext>
            </a:extLst>
          </p:cNvPr>
          <p:cNvCxnSpPr>
            <a:cxnSpLocks/>
          </p:cNvCxnSpPr>
          <p:nvPr/>
        </p:nvCxnSpPr>
        <p:spPr>
          <a:xfrm>
            <a:off x="4211960" y="1877566"/>
            <a:ext cx="0" cy="52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B3C386-A2EF-4473-95F2-AECE16D3FB57}"/>
              </a:ext>
            </a:extLst>
          </p:cNvPr>
          <p:cNvSpPr txBox="1"/>
          <p:nvPr/>
        </p:nvSpPr>
        <p:spPr>
          <a:xfrm>
            <a:off x="1528311" y="3732624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Where: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05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CA485-F409-4E2E-8459-9B35FAE9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State transition model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Observation model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or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5" name="图片 4" descr="墙上的钟表&#10;&#10;描述已自动生成">
            <a:extLst>
              <a:ext uri="{FF2B5EF4-FFF2-40B4-BE49-F238E27FC236}">
                <a16:creationId xmlns:a16="http://schemas.microsoft.com/office/drawing/2014/main" id="{1E7BDB58-0A8E-4783-AB04-1E6B542F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457950" cy="88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AB248F-CC1C-48F1-A75B-BAE3D39F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78927"/>
            <a:ext cx="3114675" cy="723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D75B7C-3844-41EA-83F1-35D42867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952404"/>
            <a:ext cx="2009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CA485-F409-4E2E-8459-9B35FAE93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Observation noise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𝑇𝑊𝑆𝐴</m:t>
                        </m:r>
                      </m:sub>
                    </m:sSub>
                  </m:oMath>
                </a14:m>
                <a:r>
                  <a:rPr lang="en-US" altLang="zh-CN" b="0" dirty="0"/>
                  <a:t> provided by dataset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b="0" dirty="0"/>
                  <a:t> : standard deviation of the daily runoff in one month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b="0" dirty="0"/>
                  <a:t>Process noise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Start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: TWSA and discharge in Jan 2003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𝑚𝑜𝑛𝑡h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CA485-F409-4E2E-8459-9B35FAE93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098AE9-AB72-4154-AB3B-AB183489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212976"/>
            <a:ext cx="3648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51B-FE05-40A5-A057-77EFE78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CA485-F409-4E2E-8459-9B35FAE9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60986-37C3-4357-A7A4-A5C8BE9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349C3FC7-1B7C-4BF2-A4DC-2D90AF66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98854"/>
            <a:ext cx="8136904" cy="40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11358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4305</TotalTime>
  <Words>140</Words>
  <Application>Microsoft Office PowerPoint</Application>
  <PresentationFormat>全屏显示(4:3)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Cambria Math</vt:lpstr>
      <vt:lpstr>Times New Roman</vt:lpstr>
      <vt:lpstr>Univers</vt:lpstr>
      <vt:lpstr>SepiaGray</vt:lpstr>
      <vt:lpstr>Parameterschätzung  Übung 6</vt:lpstr>
      <vt:lpstr>Purpose </vt:lpstr>
      <vt:lpstr>Study Area</vt:lpstr>
      <vt:lpstr>Dataset</vt:lpstr>
      <vt:lpstr>Method</vt:lpstr>
      <vt:lpstr>Method</vt:lpstr>
      <vt:lpstr>Method</vt:lpstr>
      <vt:lpstr>Method</vt:lpstr>
      <vt:lpstr>Result</vt:lpstr>
      <vt:lpstr>Result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</cp:lastModifiedBy>
  <cp:revision>185</cp:revision>
  <cp:lastPrinted>2020-11-11T00:04:42Z</cp:lastPrinted>
  <dcterms:created xsi:type="dcterms:W3CDTF">2009-11-23T14:26:07Z</dcterms:created>
  <dcterms:modified xsi:type="dcterms:W3CDTF">2021-08-02T21:04:04Z</dcterms:modified>
</cp:coreProperties>
</file>