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0" r:id="rId2"/>
    <p:sldId id="382" r:id="rId3"/>
    <p:sldId id="375" r:id="rId4"/>
    <p:sldId id="341" r:id="rId5"/>
    <p:sldId id="342" r:id="rId6"/>
    <p:sldId id="383" r:id="rId7"/>
    <p:sldId id="343" r:id="rId8"/>
    <p:sldId id="376" r:id="rId9"/>
    <p:sldId id="344" r:id="rId10"/>
    <p:sldId id="345" r:id="rId11"/>
    <p:sldId id="377" r:id="rId12"/>
    <p:sldId id="378" r:id="rId13"/>
    <p:sldId id="381" r:id="rId14"/>
    <p:sldId id="379" r:id="rId15"/>
  </p:sldIdLst>
  <p:sldSz cx="9144000" cy="6858000" type="screen4x3"/>
  <p:notesSz cx="6858000" cy="9144000"/>
  <p:defaultTextStyle>
    <a:defPPr>
      <a:defRPr lang="de-DE"/>
    </a:defPPr>
    <a:lvl1pPr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7C23"/>
    <a:srgbClr val="FD8D1D"/>
    <a:srgbClr val="FFC31B"/>
    <a:srgbClr val="FFFFE7"/>
    <a:srgbClr val="FFFFCF"/>
    <a:srgbClr val="DE7A00"/>
    <a:srgbClr val="E45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008" autoAdjust="0"/>
  </p:normalViewPr>
  <p:slideViewPr>
    <p:cSldViewPr>
      <p:cViewPr varScale="1">
        <p:scale>
          <a:sx n="114" d="100"/>
          <a:sy n="114" d="100"/>
        </p:scale>
        <p:origin x="15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F1ED84-0995-4BAC-98EA-136EBD7FD13C}"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4EBE3626-5FD9-4387-97DD-3513F7562F54}">
      <dgm:prSet/>
      <dgm:spPr/>
      <dgm:t>
        <a:bodyPr/>
        <a:lstStyle/>
        <a:p>
          <a:r>
            <a:rPr lang="en-US"/>
            <a:t>30 Months (Jun.2017 – Jan 2020)</a:t>
          </a:r>
        </a:p>
      </dgm:t>
    </dgm:pt>
    <dgm:pt modelId="{4736DFD8-2ADA-4A2D-86A4-77F5FF6A5B90}" type="parTrans" cxnId="{54367856-27C5-4067-94A2-CBC242DC4A9B}">
      <dgm:prSet/>
      <dgm:spPr/>
      <dgm:t>
        <a:bodyPr/>
        <a:lstStyle/>
        <a:p>
          <a:endParaRPr lang="en-US"/>
        </a:p>
      </dgm:t>
    </dgm:pt>
    <dgm:pt modelId="{6CC5E4C0-E4B6-4256-962F-47DC0DD88B7C}" type="sibTrans" cxnId="{54367856-27C5-4067-94A2-CBC242DC4A9B}">
      <dgm:prSet/>
      <dgm:spPr/>
      <dgm:t>
        <a:bodyPr/>
        <a:lstStyle/>
        <a:p>
          <a:endParaRPr lang="en-US"/>
        </a:p>
      </dgm:t>
    </dgm:pt>
    <dgm:pt modelId="{6C499624-9CBD-4E9D-9CD3-905119C61DA1}">
      <dgm:prSet/>
      <dgm:spPr/>
      <dgm:t>
        <a:bodyPr/>
        <a:lstStyle/>
        <a:p>
          <a:r>
            <a:rPr lang="en-US"/>
            <a:t>2 A-0-A calibrated Pressure Gauge </a:t>
          </a:r>
        </a:p>
      </dgm:t>
    </dgm:pt>
    <dgm:pt modelId="{E8513B35-F4BB-4A91-934C-5891AFC23775}" type="parTrans" cxnId="{75937F0F-9F1D-4112-A643-595366C77073}">
      <dgm:prSet/>
      <dgm:spPr/>
      <dgm:t>
        <a:bodyPr/>
        <a:lstStyle/>
        <a:p>
          <a:endParaRPr lang="en-US"/>
        </a:p>
      </dgm:t>
    </dgm:pt>
    <dgm:pt modelId="{8CBA4476-7D53-4C2D-B370-1A5C13FDB3FD}" type="sibTrans" cxnId="{75937F0F-9F1D-4112-A643-595366C77073}">
      <dgm:prSet/>
      <dgm:spPr/>
      <dgm:t>
        <a:bodyPr/>
        <a:lstStyle/>
        <a:p>
          <a:endParaRPr lang="en-US"/>
        </a:p>
      </dgm:t>
    </dgm:pt>
    <dgm:pt modelId="{87481280-C746-4778-A88B-2071E11407FD}">
      <dgm:prSet/>
      <dgm:spPr/>
      <dgm:t>
        <a:bodyPr/>
        <a:lstStyle/>
        <a:p>
          <a:r>
            <a:rPr lang="en-US"/>
            <a:t>Pressures in hpa</a:t>
          </a:r>
        </a:p>
      </dgm:t>
    </dgm:pt>
    <dgm:pt modelId="{E3AF10BA-8360-4CFF-81A7-C5BFED979342}" type="parTrans" cxnId="{CE5FDBB6-E9F4-4C9C-92A7-B0006EFFE00A}">
      <dgm:prSet/>
      <dgm:spPr/>
      <dgm:t>
        <a:bodyPr/>
        <a:lstStyle/>
        <a:p>
          <a:endParaRPr lang="en-US"/>
        </a:p>
      </dgm:t>
    </dgm:pt>
    <dgm:pt modelId="{F79BF46C-FB5B-4A1F-ABCA-8B96B1E85804}" type="sibTrans" cxnId="{CE5FDBB6-E9F4-4C9C-92A7-B0006EFFE00A}">
      <dgm:prSet/>
      <dgm:spPr/>
      <dgm:t>
        <a:bodyPr/>
        <a:lstStyle/>
        <a:p>
          <a:endParaRPr lang="en-US"/>
        </a:p>
      </dgm:t>
    </dgm:pt>
    <dgm:pt modelId="{E1F5B0A0-99F6-49EF-8633-16C5FA99C982}">
      <dgm:prSet/>
      <dgm:spPr/>
      <dgm:t>
        <a:bodyPr/>
        <a:lstStyle/>
        <a:p>
          <a:r>
            <a:rPr lang="en-US"/>
            <a:t>1 Accelerator</a:t>
          </a:r>
        </a:p>
      </dgm:t>
    </dgm:pt>
    <dgm:pt modelId="{431614FC-0F37-4243-BA1E-3272AA7FBE62}" type="parTrans" cxnId="{1F3C3D35-1C23-4ABA-B551-5C755C5CE7BF}">
      <dgm:prSet/>
      <dgm:spPr/>
      <dgm:t>
        <a:bodyPr/>
        <a:lstStyle/>
        <a:p>
          <a:endParaRPr lang="en-US"/>
        </a:p>
      </dgm:t>
    </dgm:pt>
    <dgm:pt modelId="{A16B12C4-D6F3-4D26-84D8-33CB3651EB50}" type="sibTrans" cxnId="{1F3C3D35-1C23-4ABA-B551-5C755C5CE7BF}">
      <dgm:prSet/>
      <dgm:spPr/>
      <dgm:t>
        <a:bodyPr/>
        <a:lstStyle/>
        <a:p>
          <a:endParaRPr lang="en-US"/>
        </a:p>
      </dgm:t>
    </dgm:pt>
    <dgm:pt modelId="{A35391BC-39B7-4B96-B4DC-56A7EFF96B27}">
      <dgm:prSet/>
      <dgm:spPr/>
      <dgm:t>
        <a:bodyPr/>
        <a:lstStyle/>
        <a:p>
          <a:r>
            <a:rPr lang="en-US"/>
            <a:t>Acceleration in 3 direction</a:t>
          </a:r>
        </a:p>
      </dgm:t>
    </dgm:pt>
    <dgm:pt modelId="{7E5678A2-53A6-4D0D-98D4-793E629F64C3}" type="parTrans" cxnId="{FD8EEDEE-3488-45BB-9F55-019E5AE52F29}">
      <dgm:prSet/>
      <dgm:spPr/>
      <dgm:t>
        <a:bodyPr/>
        <a:lstStyle/>
        <a:p>
          <a:endParaRPr lang="en-US"/>
        </a:p>
      </dgm:t>
    </dgm:pt>
    <dgm:pt modelId="{E76054B9-11A5-4C48-A8C5-62ACA7721302}" type="sibTrans" cxnId="{FD8EEDEE-3488-45BB-9F55-019E5AE52F29}">
      <dgm:prSet/>
      <dgm:spPr/>
      <dgm:t>
        <a:bodyPr/>
        <a:lstStyle/>
        <a:p>
          <a:endParaRPr lang="en-US"/>
        </a:p>
      </dgm:t>
    </dgm:pt>
    <dgm:pt modelId="{479BD077-940D-470B-AFF6-9B83BC4FE4E7}">
      <dgm:prSet/>
      <dgm:spPr/>
      <dgm:t>
        <a:bodyPr/>
        <a:lstStyle/>
        <a:p>
          <a:r>
            <a:rPr lang="en-US"/>
            <a:t>1 Thermometer</a:t>
          </a:r>
        </a:p>
      </dgm:t>
    </dgm:pt>
    <dgm:pt modelId="{F8A268CE-AA5A-4D6D-86FA-639D7E3EAE0F}" type="parTrans" cxnId="{0ACBC42D-4E39-41EA-AC18-B89CA8FBDFBA}">
      <dgm:prSet/>
      <dgm:spPr/>
      <dgm:t>
        <a:bodyPr/>
        <a:lstStyle/>
        <a:p>
          <a:endParaRPr lang="en-US"/>
        </a:p>
      </dgm:t>
    </dgm:pt>
    <dgm:pt modelId="{082249A7-E33D-42E0-B729-9D8929FD95EE}" type="sibTrans" cxnId="{0ACBC42D-4E39-41EA-AC18-B89CA8FBDFBA}">
      <dgm:prSet/>
      <dgm:spPr/>
      <dgm:t>
        <a:bodyPr/>
        <a:lstStyle/>
        <a:p>
          <a:endParaRPr lang="en-US"/>
        </a:p>
      </dgm:t>
    </dgm:pt>
    <dgm:pt modelId="{C778FC70-1DF1-4636-81E9-85F6C9D0A31C}">
      <dgm:prSet/>
      <dgm:spPr/>
      <dgm:t>
        <a:bodyPr/>
        <a:lstStyle/>
        <a:p>
          <a:r>
            <a:rPr lang="en-US"/>
            <a:t>Temperature</a:t>
          </a:r>
        </a:p>
      </dgm:t>
    </dgm:pt>
    <dgm:pt modelId="{48CD9C93-CE90-4326-8597-DCAD646B2D6E}" type="parTrans" cxnId="{7AD5CE2B-96E7-4613-9803-5F8E20EC1179}">
      <dgm:prSet/>
      <dgm:spPr/>
      <dgm:t>
        <a:bodyPr/>
        <a:lstStyle/>
        <a:p>
          <a:endParaRPr lang="en-US"/>
        </a:p>
      </dgm:t>
    </dgm:pt>
    <dgm:pt modelId="{88FDA012-6278-4286-9ECC-6E5A4A6A622E}" type="sibTrans" cxnId="{7AD5CE2B-96E7-4613-9803-5F8E20EC1179}">
      <dgm:prSet/>
      <dgm:spPr/>
      <dgm:t>
        <a:bodyPr/>
        <a:lstStyle/>
        <a:p>
          <a:endParaRPr lang="en-US"/>
        </a:p>
      </dgm:t>
    </dgm:pt>
    <dgm:pt modelId="{2C3B75BE-C1E2-41FE-B797-F241505D7B44}">
      <dgm:prSet/>
      <dgm:spPr/>
      <dgm:t>
        <a:bodyPr/>
        <a:lstStyle/>
        <a:p>
          <a:r>
            <a:rPr lang="en-US"/>
            <a:t>1 Barometer</a:t>
          </a:r>
        </a:p>
      </dgm:t>
    </dgm:pt>
    <dgm:pt modelId="{E235E7A0-9A3F-4B66-8733-AEA1C93629B4}" type="parTrans" cxnId="{F32F6498-A8CD-4C12-848E-78BD5102ED83}">
      <dgm:prSet/>
      <dgm:spPr/>
      <dgm:t>
        <a:bodyPr/>
        <a:lstStyle/>
        <a:p>
          <a:endParaRPr lang="en-US"/>
        </a:p>
      </dgm:t>
    </dgm:pt>
    <dgm:pt modelId="{7EA4F49F-3A9F-4882-B702-D8F1DF27B2E7}" type="sibTrans" cxnId="{F32F6498-A8CD-4C12-848E-78BD5102ED83}">
      <dgm:prSet/>
      <dgm:spPr/>
      <dgm:t>
        <a:bodyPr/>
        <a:lstStyle/>
        <a:p>
          <a:endParaRPr lang="en-US"/>
        </a:p>
      </dgm:t>
    </dgm:pt>
    <dgm:pt modelId="{9144E519-3FA4-4221-8BDD-6C9A4CECC6C8}">
      <dgm:prSet/>
      <dgm:spPr/>
      <dgm:t>
        <a:bodyPr/>
        <a:lstStyle/>
        <a:p>
          <a:r>
            <a:rPr lang="en-US"/>
            <a:t>Pressure in Housing</a:t>
          </a:r>
        </a:p>
      </dgm:t>
    </dgm:pt>
    <dgm:pt modelId="{8F2C0120-39A8-4AF9-B1BD-78FF939A46F5}" type="parTrans" cxnId="{451842DC-4F4F-40D2-B4A7-8C31B5B53CAA}">
      <dgm:prSet/>
      <dgm:spPr/>
      <dgm:t>
        <a:bodyPr/>
        <a:lstStyle/>
        <a:p>
          <a:endParaRPr lang="en-US"/>
        </a:p>
      </dgm:t>
    </dgm:pt>
    <dgm:pt modelId="{8C4E9648-160D-469F-9844-CC34824CBE31}" type="sibTrans" cxnId="{451842DC-4F4F-40D2-B4A7-8C31B5B53CAA}">
      <dgm:prSet/>
      <dgm:spPr/>
      <dgm:t>
        <a:bodyPr/>
        <a:lstStyle/>
        <a:p>
          <a:endParaRPr lang="en-US"/>
        </a:p>
      </dgm:t>
    </dgm:pt>
    <dgm:pt modelId="{58793050-3D99-48C3-9BE0-5A9E01E47A5C}" type="pres">
      <dgm:prSet presAssocID="{00F1ED84-0995-4BAC-98EA-136EBD7FD13C}" presName="Name0" presStyleCnt="0">
        <dgm:presLayoutVars>
          <dgm:dir/>
          <dgm:animLvl val="lvl"/>
          <dgm:resizeHandles val="exact"/>
        </dgm:presLayoutVars>
      </dgm:prSet>
      <dgm:spPr/>
    </dgm:pt>
    <dgm:pt modelId="{FBA4D868-0A30-4C8E-A740-DC03892CDB00}" type="pres">
      <dgm:prSet presAssocID="{4EBE3626-5FD9-4387-97DD-3513F7562F54}" presName="linNode" presStyleCnt="0"/>
      <dgm:spPr/>
    </dgm:pt>
    <dgm:pt modelId="{FA4EA7D8-6175-434D-96E9-C5FD26CF20C4}" type="pres">
      <dgm:prSet presAssocID="{4EBE3626-5FD9-4387-97DD-3513F7562F54}" presName="parentText" presStyleLbl="node1" presStyleIdx="0" presStyleCnt="5">
        <dgm:presLayoutVars>
          <dgm:chMax val="1"/>
          <dgm:bulletEnabled val="1"/>
        </dgm:presLayoutVars>
      </dgm:prSet>
      <dgm:spPr/>
    </dgm:pt>
    <dgm:pt modelId="{EBCEDDA7-74A7-4E9E-92BF-1813B77E517A}" type="pres">
      <dgm:prSet presAssocID="{6CC5E4C0-E4B6-4256-962F-47DC0DD88B7C}" presName="sp" presStyleCnt="0"/>
      <dgm:spPr/>
    </dgm:pt>
    <dgm:pt modelId="{1E31A4E5-4809-48B3-9762-DB04CCD00B21}" type="pres">
      <dgm:prSet presAssocID="{6C499624-9CBD-4E9D-9CD3-905119C61DA1}" presName="linNode" presStyleCnt="0"/>
      <dgm:spPr/>
    </dgm:pt>
    <dgm:pt modelId="{E6D294F3-6073-4F24-851C-89EA47EB17FD}" type="pres">
      <dgm:prSet presAssocID="{6C499624-9CBD-4E9D-9CD3-905119C61DA1}" presName="parentText" presStyleLbl="node1" presStyleIdx="1" presStyleCnt="5">
        <dgm:presLayoutVars>
          <dgm:chMax val="1"/>
          <dgm:bulletEnabled val="1"/>
        </dgm:presLayoutVars>
      </dgm:prSet>
      <dgm:spPr/>
    </dgm:pt>
    <dgm:pt modelId="{B47D8BC1-97FE-459A-A04D-31E761491470}" type="pres">
      <dgm:prSet presAssocID="{6C499624-9CBD-4E9D-9CD3-905119C61DA1}" presName="descendantText" presStyleLbl="alignAccFollowNode1" presStyleIdx="0" presStyleCnt="4">
        <dgm:presLayoutVars>
          <dgm:bulletEnabled val="1"/>
        </dgm:presLayoutVars>
      </dgm:prSet>
      <dgm:spPr/>
    </dgm:pt>
    <dgm:pt modelId="{001F4384-6848-4EB8-9E56-77EA65168CFB}" type="pres">
      <dgm:prSet presAssocID="{8CBA4476-7D53-4C2D-B370-1A5C13FDB3FD}" presName="sp" presStyleCnt="0"/>
      <dgm:spPr/>
    </dgm:pt>
    <dgm:pt modelId="{68C485B5-EB8E-4BA6-86AC-13B9A19B2D42}" type="pres">
      <dgm:prSet presAssocID="{E1F5B0A0-99F6-49EF-8633-16C5FA99C982}" presName="linNode" presStyleCnt="0"/>
      <dgm:spPr/>
    </dgm:pt>
    <dgm:pt modelId="{A16ABC68-A683-41C2-9E25-966174F73355}" type="pres">
      <dgm:prSet presAssocID="{E1F5B0A0-99F6-49EF-8633-16C5FA99C982}" presName="parentText" presStyleLbl="node1" presStyleIdx="2" presStyleCnt="5">
        <dgm:presLayoutVars>
          <dgm:chMax val="1"/>
          <dgm:bulletEnabled val="1"/>
        </dgm:presLayoutVars>
      </dgm:prSet>
      <dgm:spPr/>
    </dgm:pt>
    <dgm:pt modelId="{317411FC-8CB1-4D88-B6B1-57FB749E8DA4}" type="pres">
      <dgm:prSet presAssocID="{E1F5B0A0-99F6-49EF-8633-16C5FA99C982}" presName="descendantText" presStyleLbl="alignAccFollowNode1" presStyleIdx="1" presStyleCnt="4">
        <dgm:presLayoutVars>
          <dgm:bulletEnabled val="1"/>
        </dgm:presLayoutVars>
      </dgm:prSet>
      <dgm:spPr/>
    </dgm:pt>
    <dgm:pt modelId="{942E4C1E-F0DA-4492-8098-0A2CB59B76AE}" type="pres">
      <dgm:prSet presAssocID="{A16B12C4-D6F3-4D26-84D8-33CB3651EB50}" presName="sp" presStyleCnt="0"/>
      <dgm:spPr/>
    </dgm:pt>
    <dgm:pt modelId="{1BF3B58F-C3C3-48B9-9381-CB1AC318F64D}" type="pres">
      <dgm:prSet presAssocID="{479BD077-940D-470B-AFF6-9B83BC4FE4E7}" presName="linNode" presStyleCnt="0"/>
      <dgm:spPr/>
    </dgm:pt>
    <dgm:pt modelId="{A1891B55-A455-4329-A276-7A8AF82CD226}" type="pres">
      <dgm:prSet presAssocID="{479BD077-940D-470B-AFF6-9B83BC4FE4E7}" presName="parentText" presStyleLbl="node1" presStyleIdx="3" presStyleCnt="5">
        <dgm:presLayoutVars>
          <dgm:chMax val="1"/>
          <dgm:bulletEnabled val="1"/>
        </dgm:presLayoutVars>
      </dgm:prSet>
      <dgm:spPr/>
    </dgm:pt>
    <dgm:pt modelId="{155B118C-D6D5-4F11-9F52-43D8E67F05C7}" type="pres">
      <dgm:prSet presAssocID="{479BD077-940D-470B-AFF6-9B83BC4FE4E7}" presName="descendantText" presStyleLbl="alignAccFollowNode1" presStyleIdx="2" presStyleCnt="4">
        <dgm:presLayoutVars>
          <dgm:bulletEnabled val="1"/>
        </dgm:presLayoutVars>
      </dgm:prSet>
      <dgm:spPr/>
    </dgm:pt>
    <dgm:pt modelId="{B011343D-5D11-479E-8670-4E82A8722439}" type="pres">
      <dgm:prSet presAssocID="{082249A7-E33D-42E0-B729-9D8929FD95EE}" presName="sp" presStyleCnt="0"/>
      <dgm:spPr/>
    </dgm:pt>
    <dgm:pt modelId="{FF7A95A2-0391-4E7A-B6B3-A9CA49809424}" type="pres">
      <dgm:prSet presAssocID="{2C3B75BE-C1E2-41FE-B797-F241505D7B44}" presName="linNode" presStyleCnt="0"/>
      <dgm:spPr/>
    </dgm:pt>
    <dgm:pt modelId="{2120F49B-99E8-4A92-9DF5-D48749C27240}" type="pres">
      <dgm:prSet presAssocID="{2C3B75BE-C1E2-41FE-B797-F241505D7B44}" presName="parentText" presStyleLbl="node1" presStyleIdx="4" presStyleCnt="5">
        <dgm:presLayoutVars>
          <dgm:chMax val="1"/>
          <dgm:bulletEnabled val="1"/>
        </dgm:presLayoutVars>
      </dgm:prSet>
      <dgm:spPr/>
    </dgm:pt>
    <dgm:pt modelId="{F2351141-7920-41D3-8782-0174A72EE230}" type="pres">
      <dgm:prSet presAssocID="{2C3B75BE-C1E2-41FE-B797-F241505D7B44}" presName="descendantText" presStyleLbl="alignAccFollowNode1" presStyleIdx="3" presStyleCnt="4">
        <dgm:presLayoutVars>
          <dgm:bulletEnabled val="1"/>
        </dgm:presLayoutVars>
      </dgm:prSet>
      <dgm:spPr/>
    </dgm:pt>
  </dgm:ptLst>
  <dgm:cxnLst>
    <dgm:cxn modelId="{75937F0F-9F1D-4112-A643-595366C77073}" srcId="{00F1ED84-0995-4BAC-98EA-136EBD7FD13C}" destId="{6C499624-9CBD-4E9D-9CD3-905119C61DA1}" srcOrd="1" destOrd="0" parTransId="{E8513B35-F4BB-4A91-934C-5891AFC23775}" sibTransId="{8CBA4476-7D53-4C2D-B370-1A5C13FDB3FD}"/>
    <dgm:cxn modelId="{79146913-23AD-4EAA-AD8C-2A67AAB56F47}" type="presOf" srcId="{2C3B75BE-C1E2-41FE-B797-F241505D7B44}" destId="{2120F49B-99E8-4A92-9DF5-D48749C27240}" srcOrd="0" destOrd="0" presId="urn:microsoft.com/office/officeart/2005/8/layout/vList5"/>
    <dgm:cxn modelId="{77812E29-B28E-4185-B377-718A09A5968D}" type="presOf" srcId="{479BD077-940D-470B-AFF6-9B83BC4FE4E7}" destId="{A1891B55-A455-4329-A276-7A8AF82CD226}" srcOrd="0" destOrd="0" presId="urn:microsoft.com/office/officeart/2005/8/layout/vList5"/>
    <dgm:cxn modelId="{7AD5CE2B-96E7-4613-9803-5F8E20EC1179}" srcId="{479BD077-940D-470B-AFF6-9B83BC4FE4E7}" destId="{C778FC70-1DF1-4636-81E9-85F6C9D0A31C}" srcOrd="0" destOrd="0" parTransId="{48CD9C93-CE90-4326-8597-DCAD646B2D6E}" sibTransId="{88FDA012-6278-4286-9ECC-6E5A4A6A622E}"/>
    <dgm:cxn modelId="{0ACBC42D-4E39-41EA-AC18-B89CA8FBDFBA}" srcId="{00F1ED84-0995-4BAC-98EA-136EBD7FD13C}" destId="{479BD077-940D-470B-AFF6-9B83BC4FE4E7}" srcOrd="3" destOrd="0" parTransId="{F8A268CE-AA5A-4D6D-86FA-639D7E3EAE0F}" sibTransId="{082249A7-E33D-42E0-B729-9D8929FD95EE}"/>
    <dgm:cxn modelId="{1F3C3D35-1C23-4ABA-B551-5C755C5CE7BF}" srcId="{00F1ED84-0995-4BAC-98EA-136EBD7FD13C}" destId="{E1F5B0A0-99F6-49EF-8633-16C5FA99C982}" srcOrd="2" destOrd="0" parTransId="{431614FC-0F37-4243-BA1E-3272AA7FBE62}" sibTransId="{A16B12C4-D6F3-4D26-84D8-33CB3651EB50}"/>
    <dgm:cxn modelId="{3B050853-2C98-4B11-B908-FAF8230E43A1}" type="presOf" srcId="{9144E519-3FA4-4221-8BDD-6C9A4CECC6C8}" destId="{F2351141-7920-41D3-8782-0174A72EE230}" srcOrd="0" destOrd="0" presId="urn:microsoft.com/office/officeart/2005/8/layout/vList5"/>
    <dgm:cxn modelId="{54367856-27C5-4067-94A2-CBC242DC4A9B}" srcId="{00F1ED84-0995-4BAC-98EA-136EBD7FD13C}" destId="{4EBE3626-5FD9-4387-97DD-3513F7562F54}" srcOrd="0" destOrd="0" parTransId="{4736DFD8-2ADA-4A2D-86A4-77F5FF6A5B90}" sibTransId="{6CC5E4C0-E4B6-4256-962F-47DC0DD88B7C}"/>
    <dgm:cxn modelId="{21B1D957-C627-4B05-A915-AF577A61B5E0}" type="presOf" srcId="{87481280-C746-4778-A88B-2071E11407FD}" destId="{B47D8BC1-97FE-459A-A04D-31E761491470}" srcOrd="0" destOrd="0" presId="urn:microsoft.com/office/officeart/2005/8/layout/vList5"/>
    <dgm:cxn modelId="{AF83D596-7018-40FF-A3F7-7686A71DA196}" type="presOf" srcId="{C778FC70-1DF1-4636-81E9-85F6C9D0A31C}" destId="{155B118C-D6D5-4F11-9F52-43D8E67F05C7}" srcOrd="0" destOrd="0" presId="urn:microsoft.com/office/officeart/2005/8/layout/vList5"/>
    <dgm:cxn modelId="{F32F6498-A8CD-4C12-848E-78BD5102ED83}" srcId="{00F1ED84-0995-4BAC-98EA-136EBD7FD13C}" destId="{2C3B75BE-C1E2-41FE-B797-F241505D7B44}" srcOrd="4" destOrd="0" parTransId="{E235E7A0-9A3F-4B66-8733-AEA1C93629B4}" sibTransId="{7EA4F49F-3A9F-4882-B702-D8F1DF27B2E7}"/>
    <dgm:cxn modelId="{8A747798-FB45-4191-9E30-3ABAE685E144}" type="presOf" srcId="{A35391BC-39B7-4B96-B4DC-56A7EFF96B27}" destId="{317411FC-8CB1-4D88-B6B1-57FB749E8DA4}" srcOrd="0" destOrd="0" presId="urn:microsoft.com/office/officeart/2005/8/layout/vList5"/>
    <dgm:cxn modelId="{CFFC49AA-1C0C-44E9-B81B-780E53052739}" type="presOf" srcId="{E1F5B0A0-99F6-49EF-8633-16C5FA99C982}" destId="{A16ABC68-A683-41C2-9E25-966174F73355}" srcOrd="0" destOrd="0" presId="urn:microsoft.com/office/officeart/2005/8/layout/vList5"/>
    <dgm:cxn modelId="{2AE378B0-2F78-4AD8-9EEF-222046375455}" type="presOf" srcId="{6C499624-9CBD-4E9D-9CD3-905119C61DA1}" destId="{E6D294F3-6073-4F24-851C-89EA47EB17FD}" srcOrd="0" destOrd="0" presId="urn:microsoft.com/office/officeart/2005/8/layout/vList5"/>
    <dgm:cxn modelId="{CE5FDBB6-E9F4-4C9C-92A7-B0006EFFE00A}" srcId="{6C499624-9CBD-4E9D-9CD3-905119C61DA1}" destId="{87481280-C746-4778-A88B-2071E11407FD}" srcOrd="0" destOrd="0" parTransId="{E3AF10BA-8360-4CFF-81A7-C5BFED979342}" sibTransId="{F79BF46C-FB5B-4A1F-ABCA-8B96B1E85804}"/>
    <dgm:cxn modelId="{BF014FCD-B0D9-46F8-B2D8-C7A4576B3E89}" type="presOf" srcId="{00F1ED84-0995-4BAC-98EA-136EBD7FD13C}" destId="{58793050-3D99-48C3-9BE0-5A9E01E47A5C}" srcOrd="0" destOrd="0" presId="urn:microsoft.com/office/officeart/2005/8/layout/vList5"/>
    <dgm:cxn modelId="{451842DC-4F4F-40D2-B4A7-8C31B5B53CAA}" srcId="{2C3B75BE-C1E2-41FE-B797-F241505D7B44}" destId="{9144E519-3FA4-4221-8BDD-6C9A4CECC6C8}" srcOrd="0" destOrd="0" parTransId="{8F2C0120-39A8-4AF9-B1BD-78FF939A46F5}" sibTransId="{8C4E9648-160D-469F-9844-CC34824CBE31}"/>
    <dgm:cxn modelId="{FD8EEDEE-3488-45BB-9F55-019E5AE52F29}" srcId="{E1F5B0A0-99F6-49EF-8633-16C5FA99C982}" destId="{A35391BC-39B7-4B96-B4DC-56A7EFF96B27}" srcOrd="0" destOrd="0" parTransId="{7E5678A2-53A6-4D0D-98D4-793E629F64C3}" sibTransId="{E76054B9-11A5-4C48-A8C5-62ACA7721302}"/>
    <dgm:cxn modelId="{C64593F0-FC4B-4C31-8E64-891C4DEF103A}" type="presOf" srcId="{4EBE3626-5FD9-4387-97DD-3513F7562F54}" destId="{FA4EA7D8-6175-434D-96E9-C5FD26CF20C4}" srcOrd="0" destOrd="0" presId="urn:microsoft.com/office/officeart/2005/8/layout/vList5"/>
    <dgm:cxn modelId="{AFC9743E-8BCF-4939-AE2D-83E5D2E90FA5}" type="presParOf" srcId="{58793050-3D99-48C3-9BE0-5A9E01E47A5C}" destId="{FBA4D868-0A30-4C8E-A740-DC03892CDB00}" srcOrd="0" destOrd="0" presId="urn:microsoft.com/office/officeart/2005/8/layout/vList5"/>
    <dgm:cxn modelId="{3740285E-49A6-4D8D-B492-28A6F36D3C62}" type="presParOf" srcId="{FBA4D868-0A30-4C8E-A740-DC03892CDB00}" destId="{FA4EA7D8-6175-434D-96E9-C5FD26CF20C4}" srcOrd="0" destOrd="0" presId="urn:microsoft.com/office/officeart/2005/8/layout/vList5"/>
    <dgm:cxn modelId="{D3A77BB0-8387-4BD4-8144-D6E17DA159AA}" type="presParOf" srcId="{58793050-3D99-48C3-9BE0-5A9E01E47A5C}" destId="{EBCEDDA7-74A7-4E9E-92BF-1813B77E517A}" srcOrd="1" destOrd="0" presId="urn:microsoft.com/office/officeart/2005/8/layout/vList5"/>
    <dgm:cxn modelId="{B0BAA278-9CFE-4B1B-AEA6-2F6C2250752C}" type="presParOf" srcId="{58793050-3D99-48C3-9BE0-5A9E01E47A5C}" destId="{1E31A4E5-4809-48B3-9762-DB04CCD00B21}" srcOrd="2" destOrd="0" presId="urn:microsoft.com/office/officeart/2005/8/layout/vList5"/>
    <dgm:cxn modelId="{1828128C-827C-41DD-AB07-222D7954577C}" type="presParOf" srcId="{1E31A4E5-4809-48B3-9762-DB04CCD00B21}" destId="{E6D294F3-6073-4F24-851C-89EA47EB17FD}" srcOrd="0" destOrd="0" presId="urn:microsoft.com/office/officeart/2005/8/layout/vList5"/>
    <dgm:cxn modelId="{4BB336F0-873C-4735-9F8D-A2779C3DA4CD}" type="presParOf" srcId="{1E31A4E5-4809-48B3-9762-DB04CCD00B21}" destId="{B47D8BC1-97FE-459A-A04D-31E761491470}" srcOrd="1" destOrd="0" presId="urn:microsoft.com/office/officeart/2005/8/layout/vList5"/>
    <dgm:cxn modelId="{37090D07-2F9E-4C63-98E8-740ADEAEEA7A}" type="presParOf" srcId="{58793050-3D99-48C3-9BE0-5A9E01E47A5C}" destId="{001F4384-6848-4EB8-9E56-77EA65168CFB}" srcOrd="3" destOrd="0" presId="urn:microsoft.com/office/officeart/2005/8/layout/vList5"/>
    <dgm:cxn modelId="{0E00BC97-86B7-49D9-A440-4EAE47D22B52}" type="presParOf" srcId="{58793050-3D99-48C3-9BE0-5A9E01E47A5C}" destId="{68C485B5-EB8E-4BA6-86AC-13B9A19B2D42}" srcOrd="4" destOrd="0" presId="urn:microsoft.com/office/officeart/2005/8/layout/vList5"/>
    <dgm:cxn modelId="{F56FA100-C263-4E09-B56B-3EC84F642863}" type="presParOf" srcId="{68C485B5-EB8E-4BA6-86AC-13B9A19B2D42}" destId="{A16ABC68-A683-41C2-9E25-966174F73355}" srcOrd="0" destOrd="0" presId="urn:microsoft.com/office/officeart/2005/8/layout/vList5"/>
    <dgm:cxn modelId="{EB1A8FBA-364F-44E0-9388-D186F8943E13}" type="presParOf" srcId="{68C485B5-EB8E-4BA6-86AC-13B9A19B2D42}" destId="{317411FC-8CB1-4D88-B6B1-57FB749E8DA4}" srcOrd="1" destOrd="0" presId="urn:microsoft.com/office/officeart/2005/8/layout/vList5"/>
    <dgm:cxn modelId="{2AB9586F-1DE2-4E24-8CF4-026219E6A352}" type="presParOf" srcId="{58793050-3D99-48C3-9BE0-5A9E01E47A5C}" destId="{942E4C1E-F0DA-4492-8098-0A2CB59B76AE}" srcOrd="5" destOrd="0" presId="urn:microsoft.com/office/officeart/2005/8/layout/vList5"/>
    <dgm:cxn modelId="{53186124-8EE5-4392-B3E3-06C2516A1FFB}" type="presParOf" srcId="{58793050-3D99-48C3-9BE0-5A9E01E47A5C}" destId="{1BF3B58F-C3C3-48B9-9381-CB1AC318F64D}" srcOrd="6" destOrd="0" presId="urn:microsoft.com/office/officeart/2005/8/layout/vList5"/>
    <dgm:cxn modelId="{564CA8F6-AF9C-4672-8DC9-22010E584535}" type="presParOf" srcId="{1BF3B58F-C3C3-48B9-9381-CB1AC318F64D}" destId="{A1891B55-A455-4329-A276-7A8AF82CD226}" srcOrd="0" destOrd="0" presId="urn:microsoft.com/office/officeart/2005/8/layout/vList5"/>
    <dgm:cxn modelId="{06E5D4C3-E19E-46EC-82D3-F8F003D489E7}" type="presParOf" srcId="{1BF3B58F-C3C3-48B9-9381-CB1AC318F64D}" destId="{155B118C-D6D5-4F11-9F52-43D8E67F05C7}" srcOrd="1" destOrd="0" presId="urn:microsoft.com/office/officeart/2005/8/layout/vList5"/>
    <dgm:cxn modelId="{19429BEB-24A1-4471-AECB-B161D79AB42F}" type="presParOf" srcId="{58793050-3D99-48C3-9BE0-5A9E01E47A5C}" destId="{B011343D-5D11-479E-8670-4E82A8722439}" srcOrd="7" destOrd="0" presId="urn:microsoft.com/office/officeart/2005/8/layout/vList5"/>
    <dgm:cxn modelId="{2DE705E5-AFD2-4CF6-BD6F-2777657E3D86}" type="presParOf" srcId="{58793050-3D99-48C3-9BE0-5A9E01E47A5C}" destId="{FF7A95A2-0391-4E7A-B6B3-A9CA49809424}" srcOrd="8" destOrd="0" presId="urn:microsoft.com/office/officeart/2005/8/layout/vList5"/>
    <dgm:cxn modelId="{AF75F412-77A6-4CC8-A490-7CA37A894EF3}" type="presParOf" srcId="{FF7A95A2-0391-4E7A-B6B3-A9CA49809424}" destId="{2120F49B-99E8-4A92-9DF5-D48749C27240}" srcOrd="0" destOrd="0" presId="urn:microsoft.com/office/officeart/2005/8/layout/vList5"/>
    <dgm:cxn modelId="{E1A941F1-77D2-4341-8BDC-994B54149147}" type="presParOf" srcId="{FF7A95A2-0391-4E7A-B6B3-A9CA49809424}" destId="{F2351141-7920-41D3-8782-0174A72EE23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A7D8-6175-434D-96E9-C5FD26CF20C4}">
      <dsp:nvSpPr>
        <dsp:cNvPr id="0" name=""/>
        <dsp:cNvSpPr/>
      </dsp:nvSpPr>
      <dsp:spPr>
        <a:xfrm>
          <a:off x="0" y="2042"/>
          <a:ext cx="2798064" cy="89309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30 Months (Jun.2017 – Jan 2020)</a:t>
          </a:r>
        </a:p>
      </dsp:txBody>
      <dsp:txXfrm>
        <a:off x="43597" y="45639"/>
        <a:ext cx="2710870" cy="805904"/>
      </dsp:txXfrm>
    </dsp:sp>
    <dsp:sp modelId="{B47D8BC1-97FE-459A-A04D-31E761491470}">
      <dsp:nvSpPr>
        <dsp:cNvPr id="0" name=""/>
        <dsp:cNvSpPr/>
      </dsp:nvSpPr>
      <dsp:spPr>
        <a:xfrm rot="5400000">
          <a:off x="4927992" y="-1100821"/>
          <a:ext cx="714479" cy="497433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a:t>Pressures in hpa</a:t>
          </a:r>
        </a:p>
      </dsp:txBody>
      <dsp:txXfrm rot="-5400000">
        <a:off x="2798064" y="1063985"/>
        <a:ext cx="4939458" cy="644723"/>
      </dsp:txXfrm>
    </dsp:sp>
    <dsp:sp modelId="{E6D294F3-6073-4F24-851C-89EA47EB17FD}">
      <dsp:nvSpPr>
        <dsp:cNvPr id="0" name=""/>
        <dsp:cNvSpPr/>
      </dsp:nvSpPr>
      <dsp:spPr>
        <a:xfrm>
          <a:off x="0" y="939796"/>
          <a:ext cx="2798064" cy="89309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2 A-0-A calibrated Pressure Gauge </a:t>
          </a:r>
        </a:p>
      </dsp:txBody>
      <dsp:txXfrm>
        <a:off x="43597" y="983393"/>
        <a:ext cx="2710870" cy="805904"/>
      </dsp:txXfrm>
    </dsp:sp>
    <dsp:sp modelId="{317411FC-8CB1-4D88-B6B1-57FB749E8DA4}">
      <dsp:nvSpPr>
        <dsp:cNvPr id="0" name=""/>
        <dsp:cNvSpPr/>
      </dsp:nvSpPr>
      <dsp:spPr>
        <a:xfrm rot="5400000">
          <a:off x="4927992" y="-163068"/>
          <a:ext cx="714479" cy="497433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a:t>Acceleration in 3 direction</a:t>
          </a:r>
        </a:p>
      </dsp:txBody>
      <dsp:txXfrm rot="-5400000">
        <a:off x="2798064" y="2001738"/>
        <a:ext cx="4939458" cy="644723"/>
      </dsp:txXfrm>
    </dsp:sp>
    <dsp:sp modelId="{A16ABC68-A683-41C2-9E25-966174F73355}">
      <dsp:nvSpPr>
        <dsp:cNvPr id="0" name=""/>
        <dsp:cNvSpPr/>
      </dsp:nvSpPr>
      <dsp:spPr>
        <a:xfrm>
          <a:off x="0" y="1877550"/>
          <a:ext cx="2798064" cy="89309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1 Accelerator</a:t>
          </a:r>
        </a:p>
      </dsp:txBody>
      <dsp:txXfrm>
        <a:off x="43597" y="1921147"/>
        <a:ext cx="2710870" cy="805904"/>
      </dsp:txXfrm>
    </dsp:sp>
    <dsp:sp modelId="{155B118C-D6D5-4F11-9F52-43D8E67F05C7}">
      <dsp:nvSpPr>
        <dsp:cNvPr id="0" name=""/>
        <dsp:cNvSpPr/>
      </dsp:nvSpPr>
      <dsp:spPr>
        <a:xfrm rot="5400000">
          <a:off x="4927992" y="774685"/>
          <a:ext cx="714479" cy="497433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a:t>Temperature</a:t>
          </a:r>
        </a:p>
      </dsp:txBody>
      <dsp:txXfrm rot="-5400000">
        <a:off x="2798064" y="2939491"/>
        <a:ext cx="4939458" cy="644723"/>
      </dsp:txXfrm>
    </dsp:sp>
    <dsp:sp modelId="{A1891B55-A455-4329-A276-7A8AF82CD226}">
      <dsp:nvSpPr>
        <dsp:cNvPr id="0" name=""/>
        <dsp:cNvSpPr/>
      </dsp:nvSpPr>
      <dsp:spPr>
        <a:xfrm>
          <a:off x="0" y="2815304"/>
          <a:ext cx="2798064" cy="89309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1 Thermometer</a:t>
          </a:r>
        </a:p>
      </dsp:txBody>
      <dsp:txXfrm>
        <a:off x="43597" y="2858901"/>
        <a:ext cx="2710870" cy="805904"/>
      </dsp:txXfrm>
    </dsp:sp>
    <dsp:sp modelId="{F2351141-7920-41D3-8782-0174A72EE230}">
      <dsp:nvSpPr>
        <dsp:cNvPr id="0" name=""/>
        <dsp:cNvSpPr/>
      </dsp:nvSpPr>
      <dsp:spPr>
        <a:xfrm rot="5400000">
          <a:off x="4927992" y="1712439"/>
          <a:ext cx="714479" cy="497433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a:t>Pressure in Housing</a:t>
          </a:r>
        </a:p>
      </dsp:txBody>
      <dsp:txXfrm rot="-5400000">
        <a:off x="2798064" y="3877245"/>
        <a:ext cx="4939458" cy="644723"/>
      </dsp:txXfrm>
    </dsp:sp>
    <dsp:sp modelId="{2120F49B-99E8-4A92-9DF5-D48749C27240}">
      <dsp:nvSpPr>
        <dsp:cNvPr id="0" name=""/>
        <dsp:cNvSpPr/>
      </dsp:nvSpPr>
      <dsp:spPr>
        <a:xfrm>
          <a:off x="0" y="3753058"/>
          <a:ext cx="2798064" cy="89309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1 Barometer</a:t>
          </a:r>
        </a:p>
      </dsp:txBody>
      <dsp:txXfrm>
        <a:off x="43597" y="3796655"/>
        <a:ext cx="2710870" cy="80590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D3292CF-CAC8-4776-B764-34195CE341D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de-DE" altLang="zh-CN"/>
          </a:p>
        </p:txBody>
      </p:sp>
      <p:sp>
        <p:nvSpPr>
          <p:cNvPr id="62467" name="Rectangle 3">
            <a:extLst>
              <a:ext uri="{FF2B5EF4-FFF2-40B4-BE49-F238E27FC236}">
                <a16:creationId xmlns:a16="http://schemas.microsoft.com/office/drawing/2014/main" id="{DFEC038D-D1DB-4179-80E2-B6EC252BAC5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de-DE" altLang="zh-CN"/>
          </a:p>
        </p:txBody>
      </p:sp>
      <p:sp>
        <p:nvSpPr>
          <p:cNvPr id="2052" name="Rectangle 4">
            <a:extLst>
              <a:ext uri="{FF2B5EF4-FFF2-40B4-BE49-F238E27FC236}">
                <a16:creationId xmlns:a16="http://schemas.microsoft.com/office/drawing/2014/main" id="{B904639A-F758-4B9D-986B-4881EAC7BA2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5A40EECA-7773-4475-AA77-01FFA72FA5C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2470" name="Rectangle 6">
            <a:extLst>
              <a:ext uri="{FF2B5EF4-FFF2-40B4-BE49-F238E27FC236}">
                <a16:creationId xmlns:a16="http://schemas.microsoft.com/office/drawing/2014/main" id="{3D25C631-EEC4-435E-B4B3-746B4ACCFBC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de-DE" altLang="zh-CN"/>
          </a:p>
        </p:txBody>
      </p:sp>
      <p:sp>
        <p:nvSpPr>
          <p:cNvPr id="62471" name="Rectangle 7">
            <a:extLst>
              <a:ext uri="{FF2B5EF4-FFF2-40B4-BE49-F238E27FC236}">
                <a16:creationId xmlns:a16="http://schemas.microsoft.com/office/drawing/2014/main" id="{71613AA0-3BF0-49B5-B784-AB19D7C2E00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305C3E-45D9-4517-9DC4-F6CAA097AE9C}"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id="{6E05D142-1251-4A7D-B5E4-BC03B26659EE}"/>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5" name="Rectangle 5">
            <a:extLst>
              <a:ext uri="{FF2B5EF4-FFF2-40B4-BE49-F238E27FC236}">
                <a16:creationId xmlns:a16="http://schemas.microsoft.com/office/drawing/2014/main" id="{D031C3E9-596B-4665-A9FE-6AF6B49FC9CC}"/>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6" name="Rectangle 6">
            <a:extLst>
              <a:ext uri="{FF2B5EF4-FFF2-40B4-BE49-F238E27FC236}">
                <a16:creationId xmlns:a16="http://schemas.microsoft.com/office/drawing/2014/main" id="{A503213D-EE7D-49AA-ACF5-6BDA24F08C93}"/>
              </a:ext>
            </a:extLst>
          </p:cNvPr>
          <p:cNvSpPr>
            <a:spLocks noGrp="1" noChangeArrowheads="1"/>
          </p:cNvSpPr>
          <p:nvPr>
            <p:ph type="sldNum" sz="quarter" idx="12"/>
          </p:nvPr>
        </p:nvSpPr>
        <p:spPr>
          <a:ln/>
        </p:spPr>
        <p:txBody>
          <a:bodyPr/>
          <a:lstStyle>
            <a:lvl1pPr>
              <a:defRPr/>
            </a:lvl1pPr>
          </a:lstStyle>
          <a:p>
            <a:pPr>
              <a:defRPr/>
            </a:pPr>
            <a:fld id="{8E1F27E9-8917-490F-9437-580E23C359E4}" type="slidenum">
              <a:rPr lang="de-DE" altLang="en-US"/>
              <a:pPr>
                <a:defRPr/>
              </a:pPr>
              <a:t>‹#›</a:t>
            </a:fld>
            <a:endParaRPr lang="de-DE" altLang="en-US"/>
          </a:p>
        </p:txBody>
      </p:sp>
    </p:spTree>
    <p:extLst>
      <p:ext uri="{BB962C8B-B14F-4D97-AF65-F5344CB8AC3E}">
        <p14:creationId xmlns:p14="http://schemas.microsoft.com/office/powerpoint/2010/main" val="301388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A48FA134-DC34-40DB-B2E8-391FBFD49B9E}"/>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5" name="Rectangle 5">
            <a:extLst>
              <a:ext uri="{FF2B5EF4-FFF2-40B4-BE49-F238E27FC236}">
                <a16:creationId xmlns:a16="http://schemas.microsoft.com/office/drawing/2014/main" id="{1D499E96-BB91-4FC8-B3F3-0FAFB710B41B}"/>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6" name="Rectangle 6">
            <a:extLst>
              <a:ext uri="{FF2B5EF4-FFF2-40B4-BE49-F238E27FC236}">
                <a16:creationId xmlns:a16="http://schemas.microsoft.com/office/drawing/2014/main" id="{54E2C869-0B30-4AD1-B3E5-E748F821A877}"/>
              </a:ext>
            </a:extLst>
          </p:cNvPr>
          <p:cNvSpPr>
            <a:spLocks noGrp="1" noChangeArrowheads="1"/>
          </p:cNvSpPr>
          <p:nvPr>
            <p:ph type="sldNum" sz="quarter" idx="12"/>
          </p:nvPr>
        </p:nvSpPr>
        <p:spPr>
          <a:ln/>
        </p:spPr>
        <p:txBody>
          <a:bodyPr/>
          <a:lstStyle>
            <a:lvl1pPr>
              <a:defRPr/>
            </a:lvl1pPr>
          </a:lstStyle>
          <a:p>
            <a:pPr>
              <a:defRPr/>
            </a:pPr>
            <a:fld id="{A250EB2A-9115-436B-8F00-D935D5F07746}" type="slidenum">
              <a:rPr lang="de-DE" altLang="en-US"/>
              <a:pPr>
                <a:defRPr/>
              </a:pPr>
              <a:t>‹#›</a:t>
            </a:fld>
            <a:endParaRPr lang="de-DE" altLang="en-US"/>
          </a:p>
        </p:txBody>
      </p:sp>
    </p:spTree>
    <p:extLst>
      <p:ext uri="{BB962C8B-B14F-4D97-AF65-F5344CB8AC3E}">
        <p14:creationId xmlns:p14="http://schemas.microsoft.com/office/powerpoint/2010/main" val="183919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228600"/>
            <a:ext cx="1943100" cy="56388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85800" y="228600"/>
            <a:ext cx="5676900" cy="563880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DD3EF6EF-49B8-4224-B04F-90B0E0FF57F1}"/>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5" name="Rectangle 5">
            <a:extLst>
              <a:ext uri="{FF2B5EF4-FFF2-40B4-BE49-F238E27FC236}">
                <a16:creationId xmlns:a16="http://schemas.microsoft.com/office/drawing/2014/main" id="{CEA92199-8E83-4B8D-A552-B977D3F15CF4}"/>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6" name="Rectangle 6">
            <a:extLst>
              <a:ext uri="{FF2B5EF4-FFF2-40B4-BE49-F238E27FC236}">
                <a16:creationId xmlns:a16="http://schemas.microsoft.com/office/drawing/2014/main" id="{DF7F8885-E945-4001-A368-D895BA24DBD2}"/>
              </a:ext>
            </a:extLst>
          </p:cNvPr>
          <p:cNvSpPr>
            <a:spLocks noGrp="1" noChangeArrowheads="1"/>
          </p:cNvSpPr>
          <p:nvPr>
            <p:ph type="sldNum" sz="quarter" idx="12"/>
          </p:nvPr>
        </p:nvSpPr>
        <p:spPr>
          <a:ln/>
        </p:spPr>
        <p:txBody>
          <a:bodyPr/>
          <a:lstStyle>
            <a:lvl1pPr>
              <a:defRPr/>
            </a:lvl1pPr>
          </a:lstStyle>
          <a:p>
            <a:pPr>
              <a:defRPr/>
            </a:pPr>
            <a:fld id="{C2ACF51E-EA93-4621-8064-AAE1C9F51084}" type="slidenum">
              <a:rPr lang="de-DE" altLang="en-US"/>
              <a:pPr>
                <a:defRPr/>
              </a:pPr>
              <a:t>‹#›</a:t>
            </a:fld>
            <a:endParaRPr lang="de-DE" altLang="en-US"/>
          </a:p>
        </p:txBody>
      </p:sp>
    </p:spTree>
    <p:extLst>
      <p:ext uri="{BB962C8B-B14F-4D97-AF65-F5344CB8AC3E}">
        <p14:creationId xmlns:p14="http://schemas.microsoft.com/office/powerpoint/2010/main" val="72132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112B7823-0462-43DE-B36A-26E74569B9C6}"/>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5" name="Rectangle 5">
            <a:extLst>
              <a:ext uri="{FF2B5EF4-FFF2-40B4-BE49-F238E27FC236}">
                <a16:creationId xmlns:a16="http://schemas.microsoft.com/office/drawing/2014/main" id="{C2CE714D-E144-4A94-8540-32F8D9F87065}"/>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6" name="Rectangle 6">
            <a:extLst>
              <a:ext uri="{FF2B5EF4-FFF2-40B4-BE49-F238E27FC236}">
                <a16:creationId xmlns:a16="http://schemas.microsoft.com/office/drawing/2014/main" id="{CA909408-838D-4002-A9B9-CCB7E1C73100}"/>
              </a:ext>
            </a:extLst>
          </p:cNvPr>
          <p:cNvSpPr>
            <a:spLocks noGrp="1" noChangeArrowheads="1"/>
          </p:cNvSpPr>
          <p:nvPr>
            <p:ph type="sldNum" sz="quarter" idx="12"/>
          </p:nvPr>
        </p:nvSpPr>
        <p:spPr>
          <a:ln/>
        </p:spPr>
        <p:txBody>
          <a:bodyPr/>
          <a:lstStyle>
            <a:lvl1pPr>
              <a:defRPr/>
            </a:lvl1pPr>
          </a:lstStyle>
          <a:p>
            <a:pPr>
              <a:defRPr/>
            </a:pPr>
            <a:fld id="{A26A0649-E50C-4844-BD05-C05B747519B9}" type="slidenum">
              <a:rPr lang="de-DE" altLang="en-US"/>
              <a:pPr>
                <a:defRPr/>
              </a:pPr>
              <a:t>‹#›</a:t>
            </a:fld>
            <a:endParaRPr lang="de-DE" altLang="en-US"/>
          </a:p>
        </p:txBody>
      </p:sp>
    </p:spTree>
    <p:extLst>
      <p:ext uri="{BB962C8B-B14F-4D97-AF65-F5344CB8AC3E}">
        <p14:creationId xmlns:p14="http://schemas.microsoft.com/office/powerpoint/2010/main" val="99259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a:extLst>
              <a:ext uri="{FF2B5EF4-FFF2-40B4-BE49-F238E27FC236}">
                <a16:creationId xmlns:a16="http://schemas.microsoft.com/office/drawing/2014/main" id="{AAB29891-504C-4581-BBF1-014D77A81685}"/>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5" name="Rectangle 5">
            <a:extLst>
              <a:ext uri="{FF2B5EF4-FFF2-40B4-BE49-F238E27FC236}">
                <a16:creationId xmlns:a16="http://schemas.microsoft.com/office/drawing/2014/main" id="{1AC43860-0B47-47BA-8EC2-89887DDC826D}"/>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6" name="Rectangle 6">
            <a:extLst>
              <a:ext uri="{FF2B5EF4-FFF2-40B4-BE49-F238E27FC236}">
                <a16:creationId xmlns:a16="http://schemas.microsoft.com/office/drawing/2014/main" id="{FDF2B5C3-39C7-4B2E-85D2-CEDFE4514D29}"/>
              </a:ext>
            </a:extLst>
          </p:cNvPr>
          <p:cNvSpPr>
            <a:spLocks noGrp="1" noChangeArrowheads="1"/>
          </p:cNvSpPr>
          <p:nvPr>
            <p:ph type="sldNum" sz="quarter" idx="12"/>
          </p:nvPr>
        </p:nvSpPr>
        <p:spPr>
          <a:ln/>
        </p:spPr>
        <p:txBody>
          <a:bodyPr/>
          <a:lstStyle>
            <a:lvl1pPr>
              <a:defRPr/>
            </a:lvl1pPr>
          </a:lstStyle>
          <a:p>
            <a:pPr>
              <a:defRPr/>
            </a:pPr>
            <a:fld id="{AD2D3BB9-205C-47ED-95DE-A1E6DEFBF4A8}" type="slidenum">
              <a:rPr lang="de-DE" altLang="en-US"/>
              <a:pPr>
                <a:defRPr/>
              </a:pPr>
              <a:t>‹#›</a:t>
            </a:fld>
            <a:endParaRPr lang="de-DE" altLang="en-US"/>
          </a:p>
        </p:txBody>
      </p:sp>
    </p:spTree>
    <p:extLst>
      <p:ext uri="{BB962C8B-B14F-4D97-AF65-F5344CB8AC3E}">
        <p14:creationId xmlns:p14="http://schemas.microsoft.com/office/powerpoint/2010/main" val="88800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1A65AAD6-93F4-491E-AA79-627F319C4CEE}"/>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6" name="Rectangle 5">
            <a:extLst>
              <a:ext uri="{FF2B5EF4-FFF2-40B4-BE49-F238E27FC236}">
                <a16:creationId xmlns:a16="http://schemas.microsoft.com/office/drawing/2014/main" id="{65977B0B-89A2-4DF1-9733-E4464E7B946A}"/>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7" name="Rectangle 6">
            <a:extLst>
              <a:ext uri="{FF2B5EF4-FFF2-40B4-BE49-F238E27FC236}">
                <a16:creationId xmlns:a16="http://schemas.microsoft.com/office/drawing/2014/main" id="{C111E7E1-5294-4303-B41F-C6EF120E960D}"/>
              </a:ext>
            </a:extLst>
          </p:cNvPr>
          <p:cNvSpPr>
            <a:spLocks noGrp="1" noChangeArrowheads="1"/>
          </p:cNvSpPr>
          <p:nvPr>
            <p:ph type="sldNum" sz="quarter" idx="12"/>
          </p:nvPr>
        </p:nvSpPr>
        <p:spPr>
          <a:ln/>
        </p:spPr>
        <p:txBody>
          <a:bodyPr/>
          <a:lstStyle>
            <a:lvl1pPr>
              <a:defRPr/>
            </a:lvl1pPr>
          </a:lstStyle>
          <a:p>
            <a:pPr>
              <a:defRPr/>
            </a:pPr>
            <a:fld id="{26567D53-EA44-43D9-9D51-FC8D38413F86}" type="slidenum">
              <a:rPr lang="de-DE" altLang="en-US"/>
              <a:pPr>
                <a:defRPr/>
              </a:pPr>
              <a:t>‹#›</a:t>
            </a:fld>
            <a:endParaRPr lang="de-DE" altLang="en-US"/>
          </a:p>
        </p:txBody>
      </p:sp>
    </p:spTree>
    <p:extLst>
      <p:ext uri="{BB962C8B-B14F-4D97-AF65-F5344CB8AC3E}">
        <p14:creationId xmlns:p14="http://schemas.microsoft.com/office/powerpoint/2010/main" val="345893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8A43DA77-DF98-42AB-AF5D-7143B471215A}"/>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8" name="Rectangle 5">
            <a:extLst>
              <a:ext uri="{FF2B5EF4-FFF2-40B4-BE49-F238E27FC236}">
                <a16:creationId xmlns:a16="http://schemas.microsoft.com/office/drawing/2014/main" id="{F368D0F7-9948-462F-8582-3FF7D3B1A407}"/>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9" name="Rectangle 6">
            <a:extLst>
              <a:ext uri="{FF2B5EF4-FFF2-40B4-BE49-F238E27FC236}">
                <a16:creationId xmlns:a16="http://schemas.microsoft.com/office/drawing/2014/main" id="{13B96881-719E-417A-B914-22BFA873F52D}"/>
              </a:ext>
            </a:extLst>
          </p:cNvPr>
          <p:cNvSpPr>
            <a:spLocks noGrp="1" noChangeArrowheads="1"/>
          </p:cNvSpPr>
          <p:nvPr>
            <p:ph type="sldNum" sz="quarter" idx="12"/>
          </p:nvPr>
        </p:nvSpPr>
        <p:spPr>
          <a:ln/>
        </p:spPr>
        <p:txBody>
          <a:bodyPr/>
          <a:lstStyle>
            <a:lvl1pPr>
              <a:defRPr/>
            </a:lvl1pPr>
          </a:lstStyle>
          <a:p>
            <a:pPr>
              <a:defRPr/>
            </a:pPr>
            <a:fld id="{EF9F8281-8922-4331-B1F7-1E0543D4A89F}" type="slidenum">
              <a:rPr lang="de-DE" altLang="en-US"/>
              <a:pPr>
                <a:defRPr/>
              </a:pPr>
              <a:t>‹#›</a:t>
            </a:fld>
            <a:endParaRPr lang="de-DE" altLang="en-US"/>
          </a:p>
        </p:txBody>
      </p:sp>
    </p:spTree>
    <p:extLst>
      <p:ext uri="{BB962C8B-B14F-4D97-AF65-F5344CB8AC3E}">
        <p14:creationId xmlns:p14="http://schemas.microsoft.com/office/powerpoint/2010/main" val="329775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id="{66E009F9-134B-4766-B5E7-91CB3B869DD7}"/>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4" name="Rectangle 5">
            <a:extLst>
              <a:ext uri="{FF2B5EF4-FFF2-40B4-BE49-F238E27FC236}">
                <a16:creationId xmlns:a16="http://schemas.microsoft.com/office/drawing/2014/main" id="{F99E585E-140F-4AF1-98A0-B679E456CFDA}"/>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5" name="Rectangle 6">
            <a:extLst>
              <a:ext uri="{FF2B5EF4-FFF2-40B4-BE49-F238E27FC236}">
                <a16:creationId xmlns:a16="http://schemas.microsoft.com/office/drawing/2014/main" id="{3DC3FDE3-A5AC-4B1B-8540-2AE4429F67B6}"/>
              </a:ext>
            </a:extLst>
          </p:cNvPr>
          <p:cNvSpPr>
            <a:spLocks noGrp="1" noChangeArrowheads="1"/>
          </p:cNvSpPr>
          <p:nvPr>
            <p:ph type="sldNum" sz="quarter" idx="12"/>
          </p:nvPr>
        </p:nvSpPr>
        <p:spPr>
          <a:ln/>
        </p:spPr>
        <p:txBody>
          <a:bodyPr/>
          <a:lstStyle>
            <a:lvl1pPr>
              <a:defRPr/>
            </a:lvl1pPr>
          </a:lstStyle>
          <a:p>
            <a:pPr>
              <a:defRPr/>
            </a:pPr>
            <a:fld id="{87035FF1-88B5-499E-8326-D85AA1C48CE3}" type="slidenum">
              <a:rPr lang="de-DE" altLang="en-US"/>
              <a:pPr>
                <a:defRPr/>
              </a:pPr>
              <a:t>‹#›</a:t>
            </a:fld>
            <a:endParaRPr lang="de-DE" altLang="en-US"/>
          </a:p>
        </p:txBody>
      </p:sp>
    </p:spTree>
    <p:extLst>
      <p:ext uri="{BB962C8B-B14F-4D97-AF65-F5344CB8AC3E}">
        <p14:creationId xmlns:p14="http://schemas.microsoft.com/office/powerpoint/2010/main" val="244416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3148D89-8C62-4277-96CC-75AFD9524392}"/>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3" name="Rectangle 5">
            <a:extLst>
              <a:ext uri="{FF2B5EF4-FFF2-40B4-BE49-F238E27FC236}">
                <a16:creationId xmlns:a16="http://schemas.microsoft.com/office/drawing/2014/main" id="{FB5BBDBB-D7C9-4D81-9DDF-DBC6058AFE90}"/>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4" name="Rectangle 6">
            <a:extLst>
              <a:ext uri="{FF2B5EF4-FFF2-40B4-BE49-F238E27FC236}">
                <a16:creationId xmlns:a16="http://schemas.microsoft.com/office/drawing/2014/main" id="{189BCB7E-14DA-4756-809C-181C96783457}"/>
              </a:ext>
            </a:extLst>
          </p:cNvPr>
          <p:cNvSpPr>
            <a:spLocks noGrp="1" noChangeArrowheads="1"/>
          </p:cNvSpPr>
          <p:nvPr>
            <p:ph type="sldNum" sz="quarter" idx="12"/>
          </p:nvPr>
        </p:nvSpPr>
        <p:spPr>
          <a:ln/>
        </p:spPr>
        <p:txBody>
          <a:bodyPr/>
          <a:lstStyle>
            <a:lvl1pPr>
              <a:defRPr/>
            </a:lvl1pPr>
          </a:lstStyle>
          <a:p>
            <a:pPr>
              <a:defRPr/>
            </a:pPr>
            <a:fld id="{043EE669-525A-4AF4-9177-ED12E46C650B}" type="slidenum">
              <a:rPr lang="de-DE" altLang="en-US"/>
              <a:pPr>
                <a:defRPr/>
              </a:pPr>
              <a:t>‹#›</a:t>
            </a:fld>
            <a:endParaRPr lang="de-DE" altLang="en-US"/>
          </a:p>
        </p:txBody>
      </p:sp>
    </p:spTree>
    <p:extLst>
      <p:ext uri="{BB962C8B-B14F-4D97-AF65-F5344CB8AC3E}">
        <p14:creationId xmlns:p14="http://schemas.microsoft.com/office/powerpoint/2010/main" val="6447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EB54A1CB-53B1-4771-831E-7CF5448F385F}"/>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6" name="Rectangle 5">
            <a:extLst>
              <a:ext uri="{FF2B5EF4-FFF2-40B4-BE49-F238E27FC236}">
                <a16:creationId xmlns:a16="http://schemas.microsoft.com/office/drawing/2014/main" id="{100686AC-B861-44BC-A682-F787C5512472}"/>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7" name="Rectangle 6">
            <a:extLst>
              <a:ext uri="{FF2B5EF4-FFF2-40B4-BE49-F238E27FC236}">
                <a16:creationId xmlns:a16="http://schemas.microsoft.com/office/drawing/2014/main" id="{1C180598-33FC-4F0F-B845-A3785B4F080A}"/>
              </a:ext>
            </a:extLst>
          </p:cNvPr>
          <p:cNvSpPr>
            <a:spLocks noGrp="1" noChangeArrowheads="1"/>
          </p:cNvSpPr>
          <p:nvPr>
            <p:ph type="sldNum" sz="quarter" idx="12"/>
          </p:nvPr>
        </p:nvSpPr>
        <p:spPr>
          <a:ln/>
        </p:spPr>
        <p:txBody>
          <a:bodyPr/>
          <a:lstStyle>
            <a:lvl1pPr>
              <a:defRPr/>
            </a:lvl1pPr>
          </a:lstStyle>
          <a:p>
            <a:pPr>
              <a:defRPr/>
            </a:pPr>
            <a:fld id="{E1F8F3FA-C1CF-4991-8B0E-C825AA52BFDE}" type="slidenum">
              <a:rPr lang="de-DE" altLang="en-US"/>
              <a:pPr>
                <a:defRPr/>
              </a:pPr>
              <a:t>‹#›</a:t>
            </a:fld>
            <a:endParaRPr lang="de-DE" altLang="en-US"/>
          </a:p>
        </p:txBody>
      </p:sp>
    </p:spTree>
    <p:extLst>
      <p:ext uri="{BB962C8B-B14F-4D97-AF65-F5344CB8AC3E}">
        <p14:creationId xmlns:p14="http://schemas.microsoft.com/office/powerpoint/2010/main" val="63259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35F822A9-A474-4AC0-8576-D8A4689592E9}"/>
              </a:ext>
            </a:extLst>
          </p:cNvPr>
          <p:cNvSpPr>
            <a:spLocks noGrp="1" noChangeArrowheads="1"/>
          </p:cNvSpPr>
          <p:nvPr>
            <p:ph type="dt" sz="half" idx="10"/>
          </p:nvPr>
        </p:nvSpPr>
        <p:spPr>
          <a:ln/>
        </p:spPr>
        <p:txBody>
          <a:bodyPr/>
          <a:lstStyle>
            <a:lvl1pPr>
              <a:defRPr/>
            </a:lvl1pPr>
          </a:lstStyle>
          <a:p>
            <a:pPr>
              <a:defRPr/>
            </a:pPr>
            <a:endParaRPr lang="de-DE" altLang="zh-CN"/>
          </a:p>
        </p:txBody>
      </p:sp>
      <p:sp>
        <p:nvSpPr>
          <p:cNvPr id="6" name="Rectangle 5">
            <a:extLst>
              <a:ext uri="{FF2B5EF4-FFF2-40B4-BE49-F238E27FC236}">
                <a16:creationId xmlns:a16="http://schemas.microsoft.com/office/drawing/2014/main" id="{5E2743A7-95A5-4219-9CFE-30B06605C3B3}"/>
              </a:ext>
            </a:extLst>
          </p:cNvPr>
          <p:cNvSpPr>
            <a:spLocks noGrp="1" noChangeArrowheads="1"/>
          </p:cNvSpPr>
          <p:nvPr>
            <p:ph type="ftr" sz="quarter" idx="11"/>
          </p:nvPr>
        </p:nvSpPr>
        <p:spPr>
          <a:ln/>
        </p:spPr>
        <p:txBody>
          <a:bodyPr/>
          <a:lstStyle>
            <a:lvl1pPr>
              <a:defRPr/>
            </a:lvl1pPr>
          </a:lstStyle>
          <a:p>
            <a:pPr>
              <a:defRPr/>
            </a:pPr>
            <a:endParaRPr lang="de-DE" altLang="zh-CN"/>
          </a:p>
        </p:txBody>
      </p:sp>
      <p:sp>
        <p:nvSpPr>
          <p:cNvPr id="7" name="Rectangle 6">
            <a:extLst>
              <a:ext uri="{FF2B5EF4-FFF2-40B4-BE49-F238E27FC236}">
                <a16:creationId xmlns:a16="http://schemas.microsoft.com/office/drawing/2014/main" id="{C0A03E09-34ED-4E83-B03C-B6214EBFD8AE}"/>
              </a:ext>
            </a:extLst>
          </p:cNvPr>
          <p:cNvSpPr>
            <a:spLocks noGrp="1" noChangeArrowheads="1"/>
          </p:cNvSpPr>
          <p:nvPr>
            <p:ph type="sldNum" sz="quarter" idx="12"/>
          </p:nvPr>
        </p:nvSpPr>
        <p:spPr>
          <a:ln/>
        </p:spPr>
        <p:txBody>
          <a:bodyPr/>
          <a:lstStyle>
            <a:lvl1pPr>
              <a:defRPr/>
            </a:lvl1pPr>
          </a:lstStyle>
          <a:p>
            <a:pPr>
              <a:defRPr/>
            </a:pPr>
            <a:fld id="{27F26D17-AE75-4256-A61B-D40E15BC537C}" type="slidenum">
              <a:rPr lang="de-DE" altLang="en-US"/>
              <a:pPr>
                <a:defRPr/>
              </a:pPr>
              <a:t>‹#›</a:t>
            </a:fld>
            <a:endParaRPr lang="de-DE" altLang="en-US"/>
          </a:p>
        </p:txBody>
      </p:sp>
    </p:spTree>
    <p:extLst>
      <p:ext uri="{BB962C8B-B14F-4D97-AF65-F5344CB8AC3E}">
        <p14:creationId xmlns:p14="http://schemas.microsoft.com/office/powerpoint/2010/main" val="146161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B471CA-69E1-4D7F-A7C5-B8744EA05007}"/>
              </a:ext>
            </a:extLst>
          </p:cNvPr>
          <p:cNvSpPr>
            <a:spLocks noGrp="1" noChangeArrowheads="1"/>
          </p:cNvSpPr>
          <p:nvPr>
            <p:ph type="title"/>
          </p:nvPr>
        </p:nvSpPr>
        <p:spPr bwMode="auto">
          <a:xfrm>
            <a:off x="685800" y="228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Klicken Sie, um das Titelformat zu bearbeiten</a:t>
            </a:r>
          </a:p>
        </p:txBody>
      </p:sp>
      <p:sp>
        <p:nvSpPr>
          <p:cNvPr id="1027" name="Rectangle 3">
            <a:extLst>
              <a:ext uri="{FF2B5EF4-FFF2-40B4-BE49-F238E27FC236}">
                <a16:creationId xmlns:a16="http://schemas.microsoft.com/office/drawing/2014/main" id="{C7E4E77A-F711-449E-AF23-CDCB29FFE77F}"/>
              </a:ext>
            </a:extLst>
          </p:cNvPr>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Klicken Sie, um die Formate des Vorlagentextes zu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28" name="Rectangle 4">
            <a:extLst>
              <a:ext uri="{FF2B5EF4-FFF2-40B4-BE49-F238E27FC236}">
                <a16:creationId xmlns:a16="http://schemas.microsoft.com/office/drawing/2014/main" id="{CD672BB3-7511-4925-AA85-A6DF188B1C3C}"/>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4D4D4D"/>
                </a:solidFill>
                <a:latin typeface="Univers" panose="020B0503020202020204" pitchFamily="34" charset="0"/>
                <a:ea typeface="宋体" panose="02010600030101010101" pitchFamily="2" charset="-122"/>
              </a:defRPr>
            </a:lvl1pPr>
          </a:lstStyle>
          <a:p>
            <a:pPr>
              <a:defRPr/>
            </a:pPr>
            <a:endParaRPr lang="de-DE" altLang="zh-CN"/>
          </a:p>
        </p:txBody>
      </p:sp>
      <p:sp>
        <p:nvSpPr>
          <p:cNvPr id="1029" name="Rectangle 5">
            <a:extLst>
              <a:ext uri="{FF2B5EF4-FFF2-40B4-BE49-F238E27FC236}">
                <a16:creationId xmlns:a16="http://schemas.microsoft.com/office/drawing/2014/main" id="{D70D19EC-601E-49A1-B24A-F63770EC20E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4D4D4D"/>
                </a:solidFill>
                <a:latin typeface="Univers" panose="020B0503020202020204" pitchFamily="34" charset="0"/>
                <a:ea typeface="宋体" panose="02010600030101010101" pitchFamily="2" charset="-122"/>
              </a:defRPr>
            </a:lvl1pPr>
          </a:lstStyle>
          <a:p>
            <a:pPr>
              <a:defRPr/>
            </a:pPr>
            <a:endParaRPr lang="de-DE" altLang="zh-CN"/>
          </a:p>
        </p:txBody>
      </p:sp>
      <p:sp>
        <p:nvSpPr>
          <p:cNvPr id="1030" name="Rectangle 6">
            <a:extLst>
              <a:ext uri="{FF2B5EF4-FFF2-40B4-BE49-F238E27FC236}">
                <a16:creationId xmlns:a16="http://schemas.microsoft.com/office/drawing/2014/main" id="{C66BE225-6FF9-4D22-B812-88979572683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4D4D4D"/>
                </a:solidFill>
                <a:latin typeface="Univers" panose="020B0604020202020204" pitchFamily="34" charset="0"/>
              </a:defRPr>
            </a:lvl1pPr>
          </a:lstStyle>
          <a:p>
            <a:pPr>
              <a:defRPr/>
            </a:pPr>
            <a:fld id="{BD9E06FD-38AE-470F-9B56-D6075972F256}" type="slidenum">
              <a:rPr lang="de-DE" altLang="en-US"/>
              <a:pPr>
                <a:defRPr/>
              </a:pPr>
              <a:t>‹#›</a:t>
            </a:fld>
            <a:endParaRPr lang="de-DE" altLang="en-US"/>
          </a:p>
        </p:txBody>
      </p:sp>
      <p:sp>
        <p:nvSpPr>
          <p:cNvPr id="1031" name="Rectangle 7">
            <a:extLst>
              <a:ext uri="{FF2B5EF4-FFF2-40B4-BE49-F238E27FC236}">
                <a16:creationId xmlns:a16="http://schemas.microsoft.com/office/drawing/2014/main" id="{82EF939F-0A09-4337-AFFC-91FF5057355C}"/>
              </a:ext>
            </a:extLst>
          </p:cNvPr>
          <p:cNvSpPr>
            <a:spLocks noChangeArrowheads="1"/>
          </p:cNvSpPr>
          <p:nvPr/>
        </p:nvSpPr>
        <p:spPr bwMode="auto">
          <a:xfrm>
            <a:off x="0" y="0"/>
            <a:ext cx="468313" cy="6858000"/>
          </a:xfrm>
          <a:prstGeom prst="rect">
            <a:avLst/>
          </a:prstGeom>
          <a:solidFill>
            <a:srgbClr val="FF7C23"/>
          </a:solidFill>
          <a:ln>
            <a:noFill/>
          </a:ln>
        </p:spPr>
        <p:txBody>
          <a:bodyPr wrap="none"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defRPr/>
            </a:pPr>
            <a:endParaRPr lang="en-US" altLang="en-US" sz="2400"/>
          </a:p>
        </p:txBody>
      </p:sp>
      <p:sp>
        <p:nvSpPr>
          <p:cNvPr id="1032" name="Rectangle 9">
            <a:extLst>
              <a:ext uri="{FF2B5EF4-FFF2-40B4-BE49-F238E27FC236}">
                <a16:creationId xmlns:a16="http://schemas.microsoft.com/office/drawing/2014/main" id="{1B2031BB-24C4-48D8-BB5B-C0A74E85A730}"/>
              </a:ext>
            </a:extLst>
          </p:cNvPr>
          <p:cNvSpPr>
            <a:spLocks noChangeArrowheads="1"/>
          </p:cNvSpPr>
          <p:nvPr/>
        </p:nvSpPr>
        <p:spPr bwMode="auto">
          <a:xfrm>
            <a:off x="0" y="765175"/>
            <a:ext cx="6858000" cy="74613"/>
          </a:xfrm>
          <a:prstGeom prst="rect">
            <a:avLst/>
          </a:prstGeom>
          <a:solidFill>
            <a:schemeClr val="bg2"/>
          </a:solidFill>
          <a:ln>
            <a:noFill/>
          </a:ln>
        </p:spPr>
        <p:txBody>
          <a:bodyPr wrap="none"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defRPr/>
            </a:pPr>
            <a:endParaRPr lang="en-US" altLang="en-US" sz="2400"/>
          </a:p>
        </p:txBody>
      </p:sp>
      <p:pic>
        <p:nvPicPr>
          <p:cNvPr id="1033" name="Picture 9">
            <a:extLst>
              <a:ext uri="{FF2B5EF4-FFF2-40B4-BE49-F238E27FC236}">
                <a16:creationId xmlns:a16="http://schemas.microsoft.com/office/drawing/2014/main" id="{AB7B0026-3C97-43B0-97B6-D443C4435AD8}"/>
              </a:ext>
            </a:extLst>
          </p:cNvPr>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 y="6442075"/>
            <a:ext cx="3810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a:solidFill>
            <a:srgbClr val="4D4D4D"/>
          </a:solidFill>
          <a:latin typeface="+mj-lt"/>
          <a:ea typeface="+mj-ea"/>
          <a:cs typeface="+mj-cs"/>
        </a:defRPr>
      </a:lvl1pPr>
      <a:lvl2pPr algn="l" rtl="0" eaLnBrk="0" fontAlgn="base" hangingPunct="0">
        <a:spcBef>
          <a:spcPct val="0"/>
        </a:spcBef>
        <a:spcAft>
          <a:spcPct val="0"/>
        </a:spcAft>
        <a:defRPr sz="3200">
          <a:solidFill>
            <a:srgbClr val="4D4D4D"/>
          </a:solidFill>
          <a:latin typeface="Univers" pitchFamily="34" charset="0"/>
        </a:defRPr>
      </a:lvl2pPr>
      <a:lvl3pPr algn="l" rtl="0" eaLnBrk="0" fontAlgn="base" hangingPunct="0">
        <a:spcBef>
          <a:spcPct val="0"/>
        </a:spcBef>
        <a:spcAft>
          <a:spcPct val="0"/>
        </a:spcAft>
        <a:defRPr sz="3200">
          <a:solidFill>
            <a:srgbClr val="4D4D4D"/>
          </a:solidFill>
          <a:latin typeface="Univers" pitchFamily="34" charset="0"/>
        </a:defRPr>
      </a:lvl3pPr>
      <a:lvl4pPr algn="l" rtl="0" eaLnBrk="0" fontAlgn="base" hangingPunct="0">
        <a:spcBef>
          <a:spcPct val="0"/>
        </a:spcBef>
        <a:spcAft>
          <a:spcPct val="0"/>
        </a:spcAft>
        <a:defRPr sz="3200">
          <a:solidFill>
            <a:srgbClr val="4D4D4D"/>
          </a:solidFill>
          <a:latin typeface="Univers" pitchFamily="34" charset="0"/>
        </a:defRPr>
      </a:lvl4pPr>
      <a:lvl5pPr algn="l" rtl="0" eaLnBrk="0" fontAlgn="base" hangingPunct="0">
        <a:spcBef>
          <a:spcPct val="0"/>
        </a:spcBef>
        <a:spcAft>
          <a:spcPct val="0"/>
        </a:spcAft>
        <a:defRPr sz="3200">
          <a:solidFill>
            <a:srgbClr val="4D4D4D"/>
          </a:solidFill>
          <a:latin typeface="Univers" pitchFamily="34" charset="0"/>
        </a:defRPr>
      </a:lvl5pPr>
      <a:lvl6pPr marL="457200" algn="l" rtl="0" fontAlgn="base">
        <a:spcBef>
          <a:spcPct val="0"/>
        </a:spcBef>
        <a:spcAft>
          <a:spcPct val="0"/>
        </a:spcAft>
        <a:defRPr sz="3200">
          <a:solidFill>
            <a:srgbClr val="4D4D4D"/>
          </a:solidFill>
          <a:latin typeface="Univers" pitchFamily="34" charset="0"/>
        </a:defRPr>
      </a:lvl6pPr>
      <a:lvl7pPr marL="914400" algn="l" rtl="0" fontAlgn="base">
        <a:spcBef>
          <a:spcPct val="0"/>
        </a:spcBef>
        <a:spcAft>
          <a:spcPct val="0"/>
        </a:spcAft>
        <a:defRPr sz="3200">
          <a:solidFill>
            <a:srgbClr val="4D4D4D"/>
          </a:solidFill>
          <a:latin typeface="Univers" pitchFamily="34" charset="0"/>
        </a:defRPr>
      </a:lvl7pPr>
      <a:lvl8pPr marL="1371600" algn="l" rtl="0" fontAlgn="base">
        <a:spcBef>
          <a:spcPct val="0"/>
        </a:spcBef>
        <a:spcAft>
          <a:spcPct val="0"/>
        </a:spcAft>
        <a:defRPr sz="3200">
          <a:solidFill>
            <a:srgbClr val="4D4D4D"/>
          </a:solidFill>
          <a:latin typeface="Univers" pitchFamily="34" charset="0"/>
        </a:defRPr>
      </a:lvl8pPr>
      <a:lvl9pPr marL="1828800" algn="l" rtl="0" fontAlgn="base">
        <a:spcBef>
          <a:spcPct val="0"/>
        </a:spcBef>
        <a:spcAft>
          <a:spcPct val="0"/>
        </a:spcAft>
        <a:defRPr sz="3200">
          <a:solidFill>
            <a:srgbClr val="4D4D4D"/>
          </a:solidFill>
          <a:latin typeface="Univers" pitchFamily="34" charset="0"/>
        </a:defRPr>
      </a:lvl9pPr>
    </p:titleStyle>
    <p:bodyStyle>
      <a:lvl1pPr marL="342900" indent="-342900" algn="l" rtl="0" eaLnBrk="0" fontAlgn="base" hangingPunct="0">
        <a:spcBef>
          <a:spcPct val="20000"/>
        </a:spcBef>
        <a:spcAft>
          <a:spcPct val="0"/>
        </a:spcAft>
        <a:buChar char="•"/>
        <a:defRPr sz="2400">
          <a:solidFill>
            <a:srgbClr val="4D4D4D"/>
          </a:solidFill>
          <a:latin typeface="+mn-lt"/>
          <a:ea typeface="+mn-ea"/>
          <a:cs typeface="+mn-cs"/>
        </a:defRPr>
      </a:lvl1pPr>
      <a:lvl2pPr marL="742950" indent="-285750" algn="l" rtl="0" eaLnBrk="0" fontAlgn="base" hangingPunct="0">
        <a:spcBef>
          <a:spcPct val="20000"/>
        </a:spcBef>
        <a:spcAft>
          <a:spcPct val="0"/>
        </a:spcAft>
        <a:buChar char="–"/>
        <a:defRPr sz="2000">
          <a:solidFill>
            <a:srgbClr val="4D4D4D"/>
          </a:solidFill>
          <a:latin typeface="+mn-lt"/>
        </a:defRPr>
      </a:lvl2pPr>
      <a:lvl3pPr marL="1143000" indent="-228600" algn="l" rtl="0" eaLnBrk="0" fontAlgn="base" hangingPunct="0">
        <a:spcBef>
          <a:spcPct val="20000"/>
        </a:spcBef>
        <a:spcAft>
          <a:spcPct val="0"/>
        </a:spcAft>
        <a:buChar char="•"/>
        <a:defRPr>
          <a:solidFill>
            <a:srgbClr val="4D4D4D"/>
          </a:solidFill>
          <a:latin typeface="+mn-lt"/>
        </a:defRPr>
      </a:lvl3pPr>
      <a:lvl4pPr marL="1600200" indent="-228600" algn="l" rtl="0" eaLnBrk="0" fontAlgn="base" hangingPunct="0">
        <a:spcBef>
          <a:spcPct val="20000"/>
        </a:spcBef>
        <a:spcAft>
          <a:spcPct val="0"/>
        </a:spcAft>
        <a:buChar char="–"/>
        <a:defRPr sz="1400">
          <a:solidFill>
            <a:srgbClr val="4D4D4D"/>
          </a:solidFill>
          <a:latin typeface="+mn-lt"/>
        </a:defRPr>
      </a:lvl4pPr>
      <a:lvl5pPr marL="2057400" indent="-228600" algn="l" rtl="0" eaLnBrk="0" fontAlgn="base" hangingPunct="0">
        <a:spcBef>
          <a:spcPct val="20000"/>
        </a:spcBef>
        <a:spcAft>
          <a:spcPct val="0"/>
        </a:spcAft>
        <a:buChar char="»"/>
        <a:defRPr sz="1000">
          <a:solidFill>
            <a:srgbClr val="4D4D4D"/>
          </a:solidFill>
          <a:latin typeface="+mn-lt"/>
        </a:defRPr>
      </a:lvl5pPr>
      <a:lvl6pPr marL="2514600" indent="-228600" algn="l" rtl="0" fontAlgn="base">
        <a:spcBef>
          <a:spcPct val="20000"/>
        </a:spcBef>
        <a:spcAft>
          <a:spcPct val="0"/>
        </a:spcAft>
        <a:buChar char="»"/>
        <a:defRPr sz="1000">
          <a:solidFill>
            <a:srgbClr val="4D4D4D"/>
          </a:solidFill>
          <a:latin typeface="+mn-lt"/>
        </a:defRPr>
      </a:lvl6pPr>
      <a:lvl7pPr marL="2971800" indent="-228600" algn="l" rtl="0" fontAlgn="base">
        <a:spcBef>
          <a:spcPct val="20000"/>
        </a:spcBef>
        <a:spcAft>
          <a:spcPct val="0"/>
        </a:spcAft>
        <a:buChar char="»"/>
        <a:defRPr sz="1000">
          <a:solidFill>
            <a:srgbClr val="4D4D4D"/>
          </a:solidFill>
          <a:latin typeface="+mn-lt"/>
        </a:defRPr>
      </a:lvl7pPr>
      <a:lvl8pPr marL="3429000" indent="-228600" algn="l" rtl="0" fontAlgn="base">
        <a:spcBef>
          <a:spcPct val="20000"/>
        </a:spcBef>
        <a:spcAft>
          <a:spcPct val="0"/>
        </a:spcAft>
        <a:buChar char="»"/>
        <a:defRPr sz="1000">
          <a:solidFill>
            <a:srgbClr val="4D4D4D"/>
          </a:solidFill>
          <a:latin typeface="+mn-lt"/>
        </a:defRPr>
      </a:lvl8pPr>
      <a:lvl9pPr marL="3886200" indent="-228600" algn="l" rtl="0" fontAlgn="base">
        <a:spcBef>
          <a:spcPct val="20000"/>
        </a:spcBef>
        <a:spcAft>
          <a:spcPct val="0"/>
        </a:spcAft>
        <a:buChar char="»"/>
        <a:defRPr sz="1000">
          <a:solidFill>
            <a:srgbClr val="4D4D4D"/>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82F4DED-3F30-4446-98D1-9098F576EFB6}"/>
              </a:ext>
            </a:extLst>
          </p:cNvPr>
          <p:cNvSpPr>
            <a:spLocks noGrp="1" noChangeArrowheads="1"/>
          </p:cNvSpPr>
          <p:nvPr>
            <p:ph type="ctrTitle"/>
          </p:nvPr>
        </p:nvSpPr>
        <p:spPr>
          <a:xfrm>
            <a:off x="755576" y="2480864"/>
            <a:ext cx="7772400" cy="1143000"/>
          </a:xfrm>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sz="4800" dirty="0"/>
              <a:t>Seafloor Geodesy</a:t>
            </a:r>
            <a:br>
              <a:rPr lang="en-GB" altLang="en-US" sz="4800" dirty="0"/>
            </a:br>
            <a:br>
              <a:rPr lang="en-GB" altLang="en-US" sz="4800" dirty="0"/>
            </a:br>
            <a:r>
              <a:rPr lang="en-GB" altLang="en-US" sz="3600" b="1" dirty="0"/>
              <a:t>Monterey GSSM Pressure </a:t>
            </a:r>
            <a:endParaRPr lang="en-GB" altLang="en-US" sz="4800" b="1" dirty="0"/>
          </a:p>
        </p:txBody>
      </p:sp>
      <p:sp>
        <p:nvSpPr>
          <p:cNvPr id="3075" name="Rectangle 3">
            <a:extLst>
              <a:ext uri="{FF2B5EF4-FFF2-40B4-BE49-F238E27FC236}">
                <a16:creationId xmlns:a16="http://schemas.microsoft.com/office/drawing/2014/main" id="{95F9EF8D-DC87-4E6E-8A25-97BD5CBDFAD3}"/>
              </a:ext>
            </a:extLst>
          </p:cNvPr>
          <p:cNvSpPr>
            <a:spLocks noGrp="1" noChangeArrowheads="1"/>
          </p:cNvSpPr>
          <p:nvPr>
            <p:ph type="subTitle" idx="1"/>
          </p:nvPr>
        </p:nvSpPr>
        <p:spPr>
          <a:xfrm>
            <a:off x="685800" y="3657600"/>
            <a:ext cx="6262688" cy="1066800"/>
          </a:xfrm>
        </p:spPr>
        <p:txBody>
          <a:bodyPr/>
          <a:lstStyle/>
          <a:p>
            <a:pPr algn="l" eaLnBrk="1" hangingPunct="1"/>
            <a:endParaRPr lang="de-DE" altLang="en-US" sz="1800" dirty="0"/>
          </a:p>
          <a:p>
            <a:pPr algn="l" eaLnBrk="1" hangingPunct="1"/>
            <a:endParaRPr lang="de-DE" altLang="en-US" sz="1600" dirty="0"/>
          </a:p>
        </p:txBody>
      </p:sp>
      <p:sp>
        <p:nvSpPr>
          <p:cNvPr id="3076" name="Rectangle 4">
            <a:extLst>
              <a:ext uri="{FF2B5EF4-FFF2-40B4-BE49-F238E27FC236}">
                <a16:creationId xmlns:a16="http://schemas.microsoft.com/office/drawing/2014/main" id="{969AC5BE-72F8-467E-99A1-0262EF93D23C}"/>
              </a:ext>
            </a:extLst>
          </p:cNvPr>
          <p:cNvSpPr>
            <a:spLocks noChangeArrowheads="1"/>
          </p:cNvSpPr>
          <p:nvPr/>
        </p:nvSpPr>
        <p:spPr bwMode="auto">
          <a:xfrm>
            <a:off x="685800" y="6400800"/>
            <a:ext cx="2373313"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4D4D4D"/>
                </a:solidFill>
                <a:latin typeface="Univers" panose="020B0503020202020204" pitchFamily="34" charset="0"/>
              </a:defRPr>
            </a:lvl1pPr>
            <a:lvl2pPr marL="742950" indent="-285750">
              <a:spcBef>
                <a:spcPct val="20000"/>
              </a:spcBef>
              <a:buChar char="–"/>
              <a:defRPr sz="2000">
                <a:solidFill>
                  <a:srgbClr val="4D4D4D"/>
                </a:solidFill>
                <a:latin typeface="Univers" panose="020B0503020202020204" pitchFamily="34" charset="0"/>
              </a:defRPr>
            </a:lvl2pPr>
            <a:lvl3pPr marL="1143000" indent="-228600">
              <a:spcBef>
                <a:spcPct val="20000"/>
              </a:spcBef>
              <a:buChar char="•"/>
              <a:defRPr>
                <a:solidFill>
                  <a:srgbClr val="4D4D4D"/>
                </a:solidFill>
                <a:latin typeface="Univers" panose="020B0503020202020204" pitchFamily="34" charset="0"/>
              </a:defRPr>
            </a:lvl3pPr>
            <a:lvl4pPr marL="1600200" indent="-228600">
              <a:spcBef>
                <a:spcPct val="20000"/>
              </a:spcBef>
              <a:buChar char="–"/>
              <a:defRPr sz="1400">
                <a:solidFill>
                  <a:srgbClr val="4D4D4D"/>
                </a:solidFill>
                <a:latin typeface="Univers" panose="020B0503020202020204" pitchFamily="34" charset="0"/>
              </a:defRPr>
            </a:lvl4pPr>
            <a:lvl5pPr marL="2057400" indent="-228600">
              <a:spcBef>
                <a:spcPct val="20000"/>
              </a:spcBef>
              <a:buChar char="»"/>
              <a:defRPr sz="1000">
                <a:solidFill>
                  <a:srgbClr val="4D4D4D"/>
                </a:solidFill>
                <a:latin typeface="Univers" panose="020B0503020202020204" pitchFamily="34" charset="0"/>
              </a:defRPr>
            </a:lvl5pPr>
            <a:lvl6pPr marL="2514600" indent="-228600" eaLnBrk="0" fontAlgn="base" hangingPunct="0">
              <a:spcBef>
                <a:spcPct val="20000"/>
              </a:spcBef>
              <a:spcAft>
                <a:spcPct val="0"/>
              </a:spcAft>
              <a:buChar char="»"/>
              <a:defRPr sz="1000">
                <a:solidFill>
                  <a:srgbClr val="4D4D4D"/>
                </a:solidFill>
                <a:latin typeface="Univers" panose="020B0503020202020204" pitchFamily="34" charset="0"/>
              </a:defRPr>
            </a:lvl6pPr>
            <a:lvl7pPr marL="2971800" indent="-228600" eaLnBrk="0" fontAlgn="base" hangingPunct="0">
              <a:spcBef>
                <a:spcPct val="20000"/>
              </a:spcBef>
              <a:spcAft>
                <a:spcPct val="0"/>
              </a:spcAft>
              <a:buChar char="»"/>
              <a:defRPr sz="1000">
                <a:solidFill>
                  <a:srgbClr val="4D4D4D"/>
                </a:solidFill>
                <a:latin typeface="Univers" panose="020B0503020202020204" pitchFamily="34" charset="0"/>
              </a:defRPr>
            </a:lvl7pPr>
            <a:lvl8pPr marL="3429000" indent="-228600" eaLnBrk="0" fontAlgn="base" hangingPunct="0">
              <a:spcBef>
                <a:spcPct val="20000"/>
              </a:spcBef>
              <a:spcAft>
                <a:spcPct val="0"/>
              </a:spcAft>
              <a:buChar char="»"/>
              <a:defRPr sz="1000">
                <a:solidFill>
                  <a:srgbClr val="4D4D4D"/>
                </a:solidFill>
                <a:latin typeface="Univers" panose="020B0503020202020204" pitchFamily="34" charset="0"/>
              </a:defRPr>
            </a:lvl8pPr>
            <a:lvl9pPr marL="3886200" indent="-228600" eaLnBrk="0" fontAlgn="base" hangingPunct="0">
              <a:spcBef>
                <a:spcPct val="20000"/>
              </a:spcBef>
              <a:spcAft>
                <a:spcPct val="0"/>
              </a:spcAft>
              <a:buChar char="»"/>
              <a:defRPr sz="1000">
                <a:solidFill>
                  <a:srgbClr val="4D4D4D"/>
                </a:solidFill>
                <a:latin typeface="Univers" panose="020B0503020202020204" pitchFamily="34" charset="0"/>
              </a:defRPr>
            </a:lvl9pPr>
          </a:lstStyle>
          <a:p>
            <a:pPr eaLnBrk="1" hangingPunct="1">
              <a:buFontTx/>
              <a:buNone/>
            </a:pPr>
            <a:r>
              <a:rPr lang="de-DE" altLang="en-US" sz="1000" dirty="0"/>
              <a:t>Ju</a:t>
            </a:r>
            <a:r>
              <a:rPr lang="en-US" altLang="zh-CN" sz="1000" dirty="0" err="1"/>
              <a:t>ly</a:t>
            </a:r>
            <a:r>
              <a:rPr lang="de-DE" altLang="en-US" sz="1000" dirty="0"/>
              <a:t>. </a:t>
            </a:r>
            <a:r>
              <a:rPr lang="en-US" altLang="zh-CN" sz="1000"/>
              <a:t>15</a:t>
            </a:r>
            <a:r>
              <a:rPr lang="de-DE" altLang="en-US" sz="1000"/>
              <a:t>, </a:t>
            </a:r>
            <a:r>
              <a:rPr lang="de-DE" altLang="en-US" sz="1000" dirty="0"/>
              <a:t>Stuttgart</a:t>
            </a:r>
          </a:p>
        </p:txBody>
      </p:sp>
      <p:sp>
        <p:nvSpPr>
          <p:cNvPr id="3077" name="灯片编号占位符 1">
            <a:extLst>
              <a:ext uri="{FF2B5EF4-FFF2-40B4-BE49-F238E27FC236}">
                <a16:creationId xmlns:a16="http://schemas.microsoft.com/office/drawing/2014/main" id="{0C155785-DB9A-47BD-9378-99CA42DD2F6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1ECB5E68-087D-4135-81C7-99CC13867EA6}" type="slidenum">
              <a:rPr lang="de-DE" altLang="en-US" sz="1400" smtClean="0">
                <a:solidFill>
                  <a:srgbClr val="4D4D4D"/>
                </a:solidFill>
                <a:latin typeface="Univers" panose="020B0503020202020204" pitchFamily="34" charset="0"/>
              </a:rPr>
              <a:pPr/>
              <a:t>1</a:t>
            </a:fld>
            <a:endParaRPr lang="de-DE" altLang="en-US" sz="1400">
              <a:solidFill>
                <a:srgbClr val="4D4D4D"/>
              </a:solidFill>
              <a:latin typeface="Univers"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42DEB3C-240E-4909-B8A2-48B2D68C09AA}"/>
              </a:ext>
            </a:extLst>
          </p:cNvPr>
          <p:cNvSpPr>
            <a:spLocks noGrp="1" noChangeArrowheads="1"/>
          </p:cNvSpPr>
          <p:nvPr>
            <p:ph type="title"/>
          </p:nvPr>
        </p:nvSpPr>
        <p:spPr/>
        <p:txBody>
          <a:bodyPr/>
          <a:lstStyle/>
          <a:p>
            <a:r>
              <a:rPr lang="en-US" altLang="zh-CN" dirty="0">
                <a:latin typeface="Arial" panose="020B0604020202020204" pitchFamily="34" charset="0"/>
                <a:ea typeface="宋体" panose="02010600030101010101" pitchFamily="2" charset="-122"/>
                <a:cs typeface="Arial" panose="020B0604020202020204" pitchFamily="34" charset="0"/>
              </a:rPr>
              <a:t>Tilt</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5126" name="灯片编号占位符 1">
            <a:extLst>
              <a:ext uri="{FF2B5EF4-FFF2-40B4-BE49-F238E27FC236}">
                <a16:creationId xmlns:a16="http://schemas.microsoft.com/office/drawing/2014/main" id="{8E4D0E94-97AC-4DED-91D4-208828BE78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D0A10ED-3AE5-4163-A166-BD1A2570B60D}" type="slidenum">
              <a:rPr lang="de-DE" altLang="en-US" sz="1400" smtClean="0">
                <a:solidFill>
                  <a:srgbClr val="4D4D4D"/>
                </a:solidFill>
                <a:latin typeface="Univers" panose="020B0503020202020204" pitchFamily="34" charset="0"/>
              </a:rPr>
              <a:pPr/>
              <a:t>10</a:t>
            </a:fld>
            <a:endParaRPr lang="de-DE" altLang="en-US" sz="1400">
              <a:solidFill>
                <a:srgbClr val="4D4D4D"/>
              </a:solidFill>
              <a:latin typeface="Univers" panose="020B0503020202020204" pitchFamily="34" charset="0"/>
            </a:endParaRPr>
          </a:p>
        </p:txBody>
      </p:sp>
      <p:pic>
        <p:nvPicPr>
          <p:cNvPr id="3" name="内容占位符 2" descr="图形用户界面, 应用程序&#10;&#10;描述已自动生成">
            <a:extLst>
              <a:ext uri="{FF2B5EF4-FFF2-40B4-BE49-F238E27FC236}">
                <a16:creationId xmlns:a16="http://schemas.microsoft.com/office/drawing/2014/main" id="{CAF8B00B-0704-4BFC-8533-751621E21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556792"/>
            <a:ext cx="8670117" cy="4490974"/>
          </a:xfrm>
        </p:spPr>
      </p:pic>
    </p:spTree>
    <p:extLst>
      <p:ext uri="{BB962C8B-B14F-4D97-AF65-F5344CB8AC3E}">
        <p14:creationId xmlns:p14="http://schemas.microsoft.com/office/powerpoint/2010/main" val="1897531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78E09-C094-40A5-95D8-CF84C3930711}"/>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Tilt</a:t>
            </a:r>
            <a:endParaRPr lang="zh-CN" altLang="en-US"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BCF890B1-742F-4AA8-A816-FE466C3DA10C}"/>
              </a:ext>
            </a:extLst>
          </p:cNvPr>
          <p:cNvSpPr>
            <a:spLocks noGrp="1"/>
          </p:cNvSpPr>
          <p:nvPr>
            <p:ph type="sldNum" sz="quarter" idx="12"/>
          </p:nvPr>
        </p:nvSpPr>
        <p:spPr/>
        <p:txBody>
          <a:bodyPr/>
          <a:lstStyle/>
          <a:p>
            <a:pPr>
              <a:defRPr/>
            </a:pPr>
            <a:fld id="{A26A0649-E50C-4844-BD05-C05B747519B9}" type="slidenum">
              <a:rPr lang="de-DE" altLang="en-US" smtClean="0"/>
              <a:pPr>
                <a:defRPr/>
              </a:pPr>
              <a:t>11</a:t>
            </a:fld>
            <a:endParaRPr lang="de-DE" altLang="en-US"/>
          </a:p>
        </p:txBody>
      </p:sp>
      <p:pic>
        <p:nvPicPr>
          <p:cNvPr id="8" name="图片 7" descr="图示&#10;&#10;描述已自动生成">
            <a:extLst>
              <a:ext uri="{FF2B5EF4-FFF2-40B4-BE49-F238E27FC236}">
                <a16:creationId xmlns:a16="http://schemas.microsoft.com/office/drawing/2014/main" id="{AB7F91AC-BE53-4647-BB42-F27DBC65B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969297"/>
            <a:ext cx="3384376" cy="3680278"/>
          </a:xfrm>
          <a:prstGeom prst="rect">
            <a:avLst/>
          </a:prstGeom>
        </p:spPr>
      </p:pic>
      <p:sp>
        <p:nvSpPr>
          <p:cNvPr id="9" name="文本框 8">
            <a:extLst>
              <a:ext uri="{FF2B5EF4-FFF2-40B4-BE49-F238E27FC236}">
                <a16:creationId xmlns:a16="http://schemas.microsoft.com/office/drawing/2014/main" id="{621977AB-2EA9-48FF-950A-96CB06D5C0A8}"/>
              </a:ext>
            </a:extLst>
          </p:cNvPr>
          <p:cNvSpPr txBox="1"/>
          <p:nvPr/>
        </p:nvSpPr>
        <p:spPr>
          <a:xfrm>
            <a:off x="2187516" y="4754201"/>
            <a:ext cx="3832863" cy="1015663"/>
          </a:xfrm>
          <a:prstGeom prst="rect">
            <a:avLst/>
          </a:prstGeom>
          <a:noFill/>
        </p:spPr>
        <p:txBody>
          <a:bodyPr wrap="square" rtlCol="0">
            <a:spAutoFit/>
          </a:bodyPr>
          <a:lstStyle/>
          <a:p>
            <a:r>
              <a:rPr lang="en-US" altLang="zh-CN" sz="2000" dirty="0"/>
              <a:t>One leg subsidence by nearly 1 cm</a:t>
            </a:r>
          </a:p>
          <a:p>
            <a:endParaRPr lang="en-US" altLang="zh-CN" sz="2000" dirty="0"/>
          </a:p>
          <a:p>
            <a:r>
              <a:rPr lang="en-US" altLang="zh-CN" sz="2000" dirty="0"/>
              <a:t>0. 3 </a:t>
            </a:r>
            <a:r>
              <a:rPr lang="en-US" altLang="zh-CN" sz="2000" dirty="0" err="1"/>
              <a:t>hpa</a:t>
            </a:r>
            <a:r>
              <a:rPr lang="en-US" altLang="zh-CN" sz="2000" dirty="0"/>
              <a:t> over the experiment</a:t>
            </a:r>
            <a:endParaRPr lang="zh-CN" altLang="en-US" sz="2000" dirty="0"/>
          </a:p>
        </p:txBody>
      </p:sp>
      <p:sp>
        <p:nvSpPr>
          <p:cNvPr id="3" name="内容占位符 2">
            <a:extLst>
              <a:ext uri="{FF2B5EF4-FFF2-40B4-BE49-F238E27FC236}">
                <a16:creationId xmlns:a16="http://schemas.microsoft.com/office/drawing/2014/main" id="{2D1748F8-300E-4AC7-80DA-3C33E7F48B5C}"/>
              </a:ext>
            </a:extLst>
          </p:cNvPr>
          <p:cNvSpPr>
            <a:spLocks noGrp="1"/>
          </p:cNvSpPr>
          <p:nvPr>
            <p:ph idx="1"/>
          </p:nvPr>
        </p:nvSpPr>
        <p:spPr>
          <a:xfrm>
            <a:off x="395536" y="6501468"/>
            <a:ext cx="7772400" cy="304800"/>
          </a:xfrm>
        </p:spPr>
        <p:txBody>
          <a:bodyPr/>
          <a:lstStyle/>
          <a:p>
            <a:endParaRPr lang="zh-CN" altLang="en-US" dirty="0"/>
          </a:p>
        </p:txBody>
      </p:sp>
    </p:spTree>
    <p:extLst>
      <p:ext uri="{BB962C8B-B14F-4D97-AF65-F5344CB8AC3E}">
        <p14:creationId xmlns:p14="http://schemas.microsoft.com/office/powerpoint/2010/main" val="229099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41A23-DEF6-4897-8313-6AC73A076AA9}"/>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Another Effects</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ABE8A235-9FF1-4DC5-9834-C99CC1B872C3}"/>
              </a:ext>
            </a:extLst>
          </p:cNvPr>
          <p:cNvSpPr>
            <a:spLocks noGrp="1"/>
          </p:cNvSpPr>
          <p:nvPr>
            <p:ph idx="1"/>
          </p:nvPr>
        </p:nvSpPr>
        <p:spPr>
          <a:xfrm>
            <a:off x="685800" y="1196752"/>
            <a:ext cx="7772400" cy="4648200"/>
          </a:xfrm>
        </p:spPr>
        <p:txBody>
          <a:bodyPr/>
          <a:lstStyle/>
          <a:p>
            <a:r>
              <a:rPr lang="en-US" altLang="zh-CN" dirty="0"/>
              <a:t>Tide -&gt; Low-Pass Godin filter</a:t>
            </a:r>
          </a:p>
          <a:p>
            <a:pPr lvl="1"/>
            <a:r>
              <a:rPr lang="en-US" altLang="zh-CN" dirty="0"/>
              <a:t>Not implemented here</a:t>
            </a:r>
          </a:p>
          <a:p>
            <a:pPr marL="457200" lvl="1" indent="0">
              <a:buNone/>
            </a:pPr>
            <a:endParaRPr lang="en-US" altLang="zh-CN" dirty="0"/>
          </a:p>
          <a:p>
            <a:pPr marL="457200" lvl="1" indent="0">
              <a:buNone/>
            </a:pPr>
            <a:endParaRPr lang="en-US" altLang="zh-CN" dirty="0"/>
          </a:p>
          <a:p>
            <a:pPr marL="400050"/>
            <a:r>
              <a:rPr lang="en-US" altLang="zh-CN" dirty="0"/>
              <a:t>Changes in oil reservoir level</a:t>
            </a:r>
          </a:p>
          <a:p>
            <a:pPr marL="400050"/>
            <a:r>
              <a:rPr lang="en-US" altLang="zh-CN" dirty="0"/>
              <a:t>Counting clock drift</a:t>
            </a:r>
          </a:p>
          <a:p>
            <a:pPr marL="400050"/>
            <a:r>
              <a:rPr lang="en-US" altLang="zh-CN" dirty="0"/>
              <a:t>Minimum subsidence</a:t>
            </a:r>
          </a:p>
          <a:p>
            <a:pPr marL="400050"/>
            <a:endParaRPr lang="en-US" altLang="zh-CN" dirty="0"/>
          </a:p>
          <a:p>
            <a:pPr marL="400050"/>
            <a:endParaRPr lang="en-US" altLang="zh-CN" dirty="0"/>
          </a:p>
          <a:p>
            <a:pPr marL="400050"/>
            <a:r>
              <a:rPr lang="en-US" altLang="zh-CN" dirty="0"/>
              <a:t>Trend for p1: 0.561 </a:t>
            </a:r>
            <a:r>
              <a:rPr lang="en-US" altLang="zh-CN" dirty="0" err="1"/>
              <a:t>hpa</a:t>
            </a:r>
            <a:r>
              <a:rPr lang="en-US" altLang="zh-CN" dirty="0"/>
              <a:t>/year and for p2: 0.525/year</a:t>
            </a:r>
          </a:p>
          <a:p>
            <a:pPr marL="400050"/>
            <a:endParaRPr lang="en-US" altLang="zh-CN" dirty="0"/>
          </a:p>
        </p:txBody>
      </p:sp>
      <p:sp>
        <p:nvSpPr>
          <p:cNvPr id="4" name="灯片编号占位符 3">
            <a:extLst>
              <a:ext uri="{FF2B5EF4-FFF2-40B4-BE49-F238E27FC236}">
                <a16:creationId xmlns:a16="http://schemas.microsoft.com/office/drawing/2014/main" id="{7095649C-D1FB-461F-85BB-B4712AA79D27}"/>
              </a:ext>
            </a:extLst>
          </p:cNvPr>
          <p:cNvSpPr>
            <a:spLocks noGrp="1"/>
          </p:cNvSpPr>
          <p:nvPr>
            <p:ph type="sldNum" sz="quarter" idx="12"/>
          </p:nvPr>
        </p:nvSpPr>
        <p:spPr/>
        <p:txBody>
          <a:bodyPr/>
          <a:lstStyle/>
          <a:p>
            <a:pPr>
              <a:defRPr/>
            </a:pPr>
            <a:fld id="{A26A0649-E50C-4844-BD05-C05B747519B9}" type="slidenum">
              <a:rPr lang="de-DE" altLang="en-US" smtClean="0"/>
              <a:pPr>
                <a:defRPr/>
              </a:pPr>
              <a:t>12</a:t>
            </a:fld>
            <a:endParaRPr lang="de-DE" altLang="en-US"/>
          </a:p>
        </p:txBody>
      </p:sp>
      <p:sp>
        <p:nvSpPr>
          <p:cNvPr id="5" name="右大括号 4">
            <a:extLst>
              <a:ext uri="{FF2B5EF4-FFF2-40B4-BE49-F238E27FC236}">
                <a16:creationId xmlns:a16="http://schemas.microsoft.com/office/drawing/2014/main" id="{B94FA044-A02E-46F3-981F-280F7CD4BC6A}"/>
              </a:ext>
            </a:extLst>
          </p:cNvPr>
          <p:cNvSpPr/>
          <p:nvPr/>
        </p:nvSpPr>
        <p:spPr>
          <a:xfrm>
            <a:off x="5436096" y="2872779"/>
            <a:ext cx="364393" cy="129614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2999C94-8BE7-47FB-AC73-D043B266FA75}"/>
              </a:ext>
            </a:extLst>
          </p:cNvPr>
          <p:cNvSpPr txBox="1"/>
          <p:nvPr/>
        </p:nvSpPr>
        <p:spPr>
          <a:xfrm>
            <a:off x="5800489" y="3290018"/>
            <a:ext cx="3172663" cy="461665"/>
          </a:xfrm>
          <a:prstGeom prst="rect">
            <a:avLst/>
          </a:prstGeom>
          <a:noFill/>
        </p:spPr>
        <p:txBody>
          <a:bodyPr wrap="none" rtlCol="0">
            <a:spAutoFit/>
          </a:bodyPr>
          <a:lstStyle/>
          <a:p>
            <a:r>
              <a:rPr lang="en-US" altLang="zh-CN" sz="2400" dirty="0"/>
              <a:t>0.1 </a:t>
            </a:r>
            <a:r>
              <a:rPr lang="en-US" altLang="zh-CN" sz="2400" dirty="0" err="1"/>
              <a:t>hpa</a:t>
            </a:r>
            <a:r>
              <a:rPr lang="en-US" altLang="zh-CN" sz="2400" dirty="0"/>
              <a:t> over experiment</a:t>
            </a:r>
            <a:endParaRPr lang="zh-CN" altLang="en-US" sz="2400" dirty="0"/>
          </a:p>
        </p:txBody>
      </p:sp>
    </p:spTree>
    <p:extLst>
      <p:ext uri="{BB962C8B-B14F-4D97-AF65-F5344CB8AC3E}">
        <p14:creationId xmlns:p14="http://schemas.microsoft.com/office/powerpoint/2010/main" val="122930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42DEB3C-240E-4909-B8A2-48B2D68C09AA}"/>
              </a:ext>
            </a:extLst>
          </p:cNvPr>
          <p:cNvSpPr>
            <a:spLocks noGrp="1" noChangeArrowheads="1"/>
          </p:cNvSpPr>
          <p:nvPr>
            <p:ph type="title"/>
          </p:nvPr>
        </p:nvSpPr>
        <p:spPr/>
        <p:txBody>
          <a:bodyPr/>
          <a:lstStyle/>
          <a:p>
            <a:r>
              <a:rPr lang="en-US" altLang="zh-CN" i="0" u="none" strike="noStrike" baseline="0" dirty="0">
                <a:latin typeface="Arial" panose="020B0604020202020204" pitchFamily="34" charset="0"/>
                <a:cs typeface="Arial" panose="020B0604020202020204" pitchFamily="34" charset="0"/>
              </a:rPr>
              <a:t>Pressure after A-0-A calibration</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5126" name="灯片编号占位符 1">
            <a:extLst>
              <a:ext uri="{FF2B5EF4-FFF2-40B4-BE49-F238E27FC236}">
                <a16:creationId xmlns:a16="http://schemas.microsoft.com/office/drawing/2014/main" id="{8E4D0E94-97AC-4DED-91D4-208828BE78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0A10ED-3AE5-4163-A166-BD1A2570B60D}" type="slidenum">
              <a:rPr kumimoji="0" lang="de-DE" altLang="en-US" sz="1400" b="0" i="0" u="none" strike="noStrike" kern="1200" cap="none" spc="0" normalizeH="0" baseline="0" noProof="0" smtClean="0">
                <a:ln>
                  <a:noFill/>
                </a:ln>
                <a:solidFill>
                  <a:srgbClr val="4D4D4D"/>
                </a:solidFill>
                <a:effectLst/>
                <a:uLnTx/>
                <a:uFillTx/>
                <a:latin typeface="Univers" panose="020B0503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de-DE" altLang="en-US" sz="1400" b="0" i="0" u="none" strike="noStrike" kern="1200" cap="none" spc="0" normalizeH="0" baseline="0" noProof="0">
              <a:ln>
                <a:noFill/>
              </a:ln>
              <a:solidFill>
                <a:srgbClr val="4D4D4D"/>
              </a:solidFill>
              <a:effectLst/>
              <a:uLnTx/>
              <a:uFillTx/>
              <a:latin typeface="Univers" panose="020B0503020202020204" pitchFamily="34" charset="0"/>
              <a:ea typeface="+mn-ea"/>
              <a:cs typeface="+mn-cs"/>
            </a:endParaRPr>
          </a:p>
        </p:txBody>
      </p:sp>
      <p:sp>
        <p:nvSpPr>
          <p:cNvPr id="4" name="内容占位符 3">
            <a:extLst>
              <a:ext uri="{FF2B5EF4-FFF2-40B4-BE49-F238E27FC236}">
                <a16:creationId xmlns:a16="http://schemas.microsoft.com/office/drawing/2014/main" id="{5943BE38-F5C3-4F1C-8A37-8F4DF5774EBB}"/>
              </a:ext>
            </a:extLst>
          </p:cNvPr>
          <p:cNvSpPr>
            <a:spLocks noGrp="1"/>
          </p:cNvSpPr>
          <p:nvPr>
            <p:ph idx="1"/>
          </p:nvPr>
        </p:nvSpPr>
        <p:spPr/>
        <p:txBody>
          <a:bodyPr/>
          <a:lstStyle/>
          <a:p>
            <a:r>
              <a:rPr lang="en-US" altLang="zh-CN" dirty="0"/>
              <a:t>Trend for p1: 0.561 </a:t>
            </a:r>
            <a:r>
              <a:rPr lang="en-US" altLang="zh-CN" dirty="0" err="1"/>
              <a:t>hpa</a:t>
            </a:r>
            <a:r>
              <a:rPr lang="en-US" altLang="zh-CN" dirty="0"/>
              <a:t>/year and for p2: 0.525 </a:t>
            </a:r>
            <a:r>
              <a:rPr lang="en-US" altLang="zh-CN" dirty="0" err="1"/>
              <a:t>hpa</a:t>
            </a:r>
            <a:r>
              <a:rPr lang="en-US" altLang="zh-CN" dirty="0"/>
              <a:t>/year</a:t>
            </a:r>
          </a:p>
          <a:p>
            <a:pPr lvl="3"/>
            <a:endParaRPr lang="zh-CN" altLang="en-US" dirty="0"/>
          </a:p>
        </p:txBody>
      </p:sp>
      <p:pic>
        <p:nvPicPr>
          <p:cNvPr id="3" name="图片 2">
            <a:extLst>
              <a:ext uri="{FF2B5EF4-FFF2-40B4-BE49-F238E27FC236}">
                <a16:creationId xmlns:a16="http://schemas.microsoft.com/office/drawing/2014/main" id="{AB46C934-DE43-410E-995C-66E8F4C0CB7E}"/>
              </a:ext>
            </a:extLst>
          </p:cNvPr>
          <p:cNvPicPr>
            <a:picLocks noChangeAspect="1"/>
          </p:cNvPicPr>
          <p:nvPr/>
        </p:nvPicPr>
        <p:blipFill>
          <a:blip r:embed="rId2"/>
          <a:stretch>
            <a:fillRect/>
          </a:stretch>
        </p:blipFill>
        <p:spPr>
          <a:xfrm>
            <a:off x="2087724" y="2202146"/>
            <a:ext cx="4968552" cy="4400050"/>
          </a:xfrm>
          <a:prstGeom prst="rect">
            <a:avLst/>
          </a:prstGeom>
        </p:spPr>
      </p:pic>
    </p:spTree>
    <p:extLst>
      <p:ext uri="{BB962C8B-B14F-4D97-AF65-F5344CB8AC3E}">
        <p14:creationId xmlns:p14="http://schemas.microsoft.com/office/powerpoint/2010/main" val="228065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77122-B58E-4629-B1C1-E44BA4A0D973}"/>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Discussion</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AD9F2E8B-9536-45F2-9D8A-54D334327BFD}"/>
              </a:ext>
            </a:extLst>
          </p:cNvPr>
          <p:cNvSpPr>
            <a:spLocks noGrp="1"/>
          </p:cNvSpPr>
          <p:nvPr>
            <p:ph idx="1"/>
          </p:nvPr>
        </p:nvSpPr>
        <p:spPr/>
        <p:txBody>
          <a:bodyPr/>
          <a:lstStyle/>
          <a:p>
            <a:pPr algn="l"/>
            <a:r>
              <a:rPr lang="en-US" altLang="zh-CN" b="0" i="0" u="none" strike="noStrike" baseline="0" dirty="0">
                <a:latin typeface="URWPalladioL-Roma"/>
              </a:rPr>
              <a:t>This trend of increasing pressure are consistent with the trend with the trend expected from the El Niño Southern Oscillation. This effect is not a result of density structure but is related partly to variations in local wind stress moving water toward or away from the coast and partly due to the effects of coast trapped waves generated by wind stresses elsewhere. The first winter of the GSSM deployment coincided with weak La Niña event from October 2017-March 2018 while the latter parts of the deployment coincided with weak El Niño conditions from October 2018-June 2109 and November-December 2019.</a:t>
            </a:r>
            <a:endParaRPr lang="zh-CN" altLang="en-US" sz="3200" dirty="0"/>
          </a:p>
        </p:txBody>
      </p:sp>
      <p:sp>
        <p:nvSpPr>
          <p:cNvPr id="4" name="灯片编号占位符 3">
            <a:extLst>
              <a:ext uri="{FF2B5EF4-FFF2-40B4-BE49-F238E27FC236}">
                <a16:creationId xmlns:a16="http://schemas.microsoft.com/office/drawing/2014/main" id="{B7D50C2C-289F-4EE7-91ED-E28A6322C51D}"/>
              </a:ext>
            </a:extLst>
          </p:cNvPr>
          <p:cNvSpPr>
            <a:spLocks noGrp="1"/>
          </p:cNvSpPr>
          <p:nvPr>
            <p:ph type="sldNum" sz="quarter" idx="12"/>
          </p:nvPr>
        </p:nvSpPr>
        <p:spPr/>
        <p:txBody>
          <a:bodyPr/>
          <a:lstStyle/>
          <a:p>
            <a:pPr>
              <a:defRPr/>
            </a:pPr>
            <a:fld id="{A26A0649-E50C-4844-BD05-C05B747519B9}" type="slidenum">
              <a:rPr lang="de-DE" altLang="en-US" smtClean="0"/>
              <a:pPr>
                <a:defRPr/>
              </a:pPr>
              <a:t>14</a:t>
            </a:fld>
            <a:endParaRPr lang="de-DE" altLang="en-US"/>
          </a:p>
        </p:txBody>
      </p:sp>
    </p:spTree>
    <p:extLst>
      <p:ext uri="{BB962C8B-B14F-4D97-AF65-F5344CB8AC3E}">
        <p14:creationId xmlns:p14="http://schemas.microsoft.com/office/powerpoint/2010/main" val="157880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A80CC-03C7-482A-AD5C-171B4E3C9D8D}"/>
              </a:ext>
            </a:extLst>
          </p:cNvPr>
          <p:cNvSpPr>
            <a:spLocks noGrp="1"/>
          </p:cNvSpPr>
          <p:nvPr>
            <p:ph type="title"/>
          </p:nvPr>
        </p:nvSpPr>
        <p:spPr/>
        <p:txBody>
          <a:bodyPr/>
          <a:lstStyle/>
          <a:p>
            <a:r>
              <a:rPr lang="en-US" altLang="zh-CN" dirty="0"/>
              <a:t>Location</a:t>
            </a:r>
            <a:endParaRPr lang="zh-CN" altLang="en-US" dirty="0"/>
          </a:p>
        </p:txBody>
      </p:sp>
      <p:pic>
        <p:nvPicPr>
          <p:cNvPr id="6" name="内容占位符 5">
            <a:extLst>
              <a:ext uri="{FF2B5EF4-FFF2-40B4-BE49-F238E27FC236}">
                <a16:creationId xmlns:a16="http://schemas.microsoft.com/office/drawing/2014/main" id="{913322A6-175F-406A-9E3A-31E13F643871}"/>
              </a:ext>
            </a:extLst>
          </p:cNvPr>
          <p:cNvPicPr>
            <a:picLocks noGrp="1" noChangeAspect="1"/>
          </p:cNvPicPr>
          <p:nvPr>
            <p:ph idx="1"/>
          </p:nvPr>
        </p:nvPicPr>
        <p:blipFill>
          <a:blip r:embed="rId2"/>
          <a:stretch>
            <a:fillRect/>
          </a:stretch>
        </p:blipFill>
        <p:spPr>
          <a:xfrm>
            <a:off x="971600" y="1828800"/>
            <a:ext cx="6675753" cy="4648200"/>
          </a:xfrm>
        </p:spPr>
      </p:pic>
      <p:sp>
        <p:nvSpPr>
          <p:cNvPr id="4" name="灯片编号占位符 3">
            <a:extLst>
              <a:ext uri="{FF2B5EF4-FFF2-40B4-BE49-F238E27FC236}">
                <a16:creationId xmlns:a16="http://schemas.microsoft.com/office/drawing/2014/main" id="{1FE86836-FF74-4DBA-9C4A-DF6D6AB9D699}"/>
              </a:ext>
            </a:extLst>
          </p:cNvPr>
          <p:cNvSpPr>
            <a:spLocks noGrp="1"/>
          </p:cNvSpPr>
          <p:nvPr>
            <p:ph type="sldNum" sz="quarter" idx="12"/>
          </p:nvPr>
        </p:nvSpPr>
        <p:spPr/>
        <p:txBody>
          <a:bodyPr/>
          <a:lstStyle/>
          <a:p>
            <a:pPr>
              <a:defRPr/>
            </a:pPr>
            <a:fld id="{A26A0649-E50C-4844-BD05-C05B747519B9}" type="slidenum">
              <a:rPr lang="de-DE" altLang="en-US" smtClean="0"/>
              <a:pPr>
                <a:defRPr/>
              </a:pPr>
              <a:t>2</a:t>
            </a:fld>
            <a:endParaRPr lang="de-DE" altLang="en-US"/>
          </a:p>
        </p:txBody>
      </p:sp>
      <p:sp>
        <p:nvSpPr>
          <p:cNvPr id="7" name="文本框 6">
            <a:extLst>
              <a:ext uri="{FF2B5EF4-FFF2-40B4-BE49-F238E27FC236}">
                <a16:creationId xmlns:a16="http://schemas.microsoft.com/office/drawing/2014/main" id="{B9A8B5E6-9998-4E5F-832E-87C63D0F1F3C}"/>
              </a:ext>
            </a:extLst>
          </p:cNvPr>
          <p:cNvSpPr txBox="1"/>
          <p:nvPr/>
        </p:nvSpPr>
        <p:spPr>
          <a:xfrm>
            <a:off x="859203" y="1196752"/>
            <a:ext cx="1875835" cy="461665"/>
          </a:xfrm>
          <a:prstGeom prst="rect">
            <a:avLst/>
          </a:prstGeom>
          <a:noFill/>
        </p:spPr>
        <p:txBody>
          <a:bodyPr wrap="none" rtlCol="0">
            <a:spAutoFit/>
          </a:bodyPr>
          <a:lstStyle/>
          <a:p>
            <a:r>
              <a:rPr lang="en-US" altLang="zh-CN" sz="2400" dirty="0"/>
              <a:t>Depth: 887 m</a:t>
            </a:r>
            <a:endParaRPr lang="zh-CN" altLang="en-US" sz="2400" dirty="0"/>
          </a:p>
        </p:txBody>
      </p:sp>
    </p:spTree>
    <p:extLst>
      <p:ext uri="{BB962C8B-B14F-4D97-AF65-F5344CB8AC3E}">
        <p14:creationId xmlns:p14="http://schemas.microsoft.com/office/powerpoint/2010/main" val="191157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68F4F-FFC0-41A2-A586-4DCCA90AF6CC}"/>
              </a:ext>
            </a:extLst>
          </p:cNvPr>
          <p:cNvSpPr>
            <a:spLocks noGrp="1"/>
          </p:cNvSpPr>
          <p:nvPr>
            <p:ph type="title"/>
          </p:nvPr>
        </p:nvSpPr>
        <p:spPr>
          <a:xfrm>
            <a:off x="685800" y="228600"/>
            <a:ext cx="7772400" cy="457200"/>
          </a:xfrm>
        </p:spPr>
        <p:txBody>
          <a:bodyPr wrap="square" anchor="ctr">
            <a:normAutofit/>
          </a:bodyPr>
          <a:lstStyle/>
          <a:p>
            <a:pPr>
              <a:lnSpc>
                <a:spcPct val="90000"/>
              </a:lnSpc>
            </a:pPr>
            <a:r>
              <a:rPr lang="en-US" altLang="zh-CN" sz="2500"/>
              <a:t>Data Source</a:t>
            </a:r>
            <a:endParaRPr lang="zh-CN" altLang="en-US" sz="2500"/>
          </a:p>
        </p:txBody>
      </p:sp>
      <p:sp>
        <p:nvSpPr>
          <p:cNvPr id="4" name="灯片编号占位符 3">
            <a:extLst>
              <a:ext uri="{FF2B5EF4-FFF2-40B4-BE49-F238E27FC236}">
                <a16:creationId xmlns:a16="http://schemas.microsoft.com/office/drawing/2014/main" id="{B7BF8DA3-5B9F-42A6-8D74-E214DD7BE43D}"/>
              </a:ext>
            </a:extLst>
          </p:cNvPr>
          <p:cNvSpPr>
            <a:spLocks noGrp="1"/>
          </p:cNvSpPr>
          <p:nvPr>
            <p:ph type="sldNum" sz="quarter" idx="12"/>
          </p:nvPr>
        </p:nvSpPr>
        <p:spPr>
          <a:xfrm>
            <a:off x="6553200" y="6248400"/>
            <a:ext cx="1905000" cy="457200"/>
          </a:xfrm>
        </p:spPr>
        <p:txBody>
          <a:bodyPr wrap="square" anchor="t">
            <a:normAutofit/>
          </a:bodyPr>
          <a:lstStyle/>
          <a:p>
            <a:pPr>
              <a:spcAft>
                <a:spcPts val="600"/>
              </a:spcAft>
              <a:defRPr/>
            </a:pPr>
            <a:fld id="{A26A0649-E50C-4844-BD05-C05B747519B9}" type="slidenum">
              <a:rPr lang="de-DE" altLang="en-US" smtClean="0"/>
              <a:pPr>
                <a:spcAft>
                  <a:spcPts val="600"/>
                </a:spcAft>
                <a:defRPr/>
              </a:pPr>
              <a:t>3</a:t>
            </a:fld>
            <a:endParaRPr lang="de-DE" altLang="en-US"/>
          </a:p>
        </p:txBody>
      </p:sp>
      <p:graphicFrame>
        <p:nvGraphicFramePr>
          <p:cNvPr id="6" name="内容占位符 2">
            <a:extLst>
              <a:ext uri="{FF2B5EF4-FFF2-40B4-BE49-F238E27FC236}">
                <a16:creationId xmlns:a16="http://schemas.microsoft.com/office/drawing/2014/main" id="{EB885D42-9200-4B82-8853-D76A22EB3C78}"/>
              </a:ext>
            </a:extLst>
          </p:cNvPr>
          <p:cNvGraphicFramePr>
            <a:graphicFrameLocks noGrp="1"/>
          </p:cNvGraphicFramePr>
          <p:nvPr>
            <p:ph idx="1"/>
            <p:extLst>
              <p:ext uri="{D42A27DB-BD31-4B8C-83A1-F6EECF244321}">
                <p14:modId xmlns:p14="http://schemas.microsoft.com/office/powerpoint/2010/main" val="1533256082"/>
              </p:ext>
            </p:extLst>
          </p:nvPr>
        </p:nvGraphicFramePr>
        <p:xfrm>
          <a:off x="685800" y="1219200"/>
          <a:ext cx="7772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444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42DEB3C-240E-4909-B8A2-48B2D68C09AA}"/>
              </a:ext>
            </a:extLst>
          </p:cNvPr>
          <p:cNvSpPr>
            <a:spLocks noGrp="1" noChangeArrowheads="1"/>
          </p:cNvSpPr>
          <p:nvPr>
            <p:ph type="title"/>
          </p:nvPr>
        </p:nvSpPr>
        <p:spPr/>
        <p:txBody>
          <a:bodyPr/>
          <a:lstStyle/>
          <a:p>
            <a:r>
              <a:rPr lang="en-US" altLang="zh-CN" i="0" u="none" strike="noStrike" baseline="0" dirty="0">
                <a:latin typeface="Arial" panose="020B0604020202020204" pitchFamily="34" charset="0"/>
                <a:cs typeface="Arial" panose="020B0604020202020204" pitchFamily="34" charset="0"/>
              </a:rPr>
              <a:t>A-0-A Calibration</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5126" name="灯片编号占位符 1">
            <a:extLst>
              <a:ext uri="{FF2B5EF4-FFF2-40B4-BE49-F238E27FC236}">
                <a16:creationId xmlns:a16="http://schemas.microsoft.com/office/drawing/2014/main" id="{8E4D0E94-97AC-4DED-91D4-208828BE78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D0A10ED-3AE5-4163-A166-BD1A2570B60D}" type="slidenum">
              <a:rPr lang="de-DE" altLang="en-US" sz="1400" smtClean="0">
                <a:solidFill>
                  <a:srgbClr val="4D4D4D"/>
                </a:solidFill>
                <a:latin typeface="Univers" panose="020B0503020202020204" pitchFamily="34" charset="0"/>
              </a:rPr>
              <a:pPr/>
              <a:t>4</a:t>
            </a:fld>
            <a:endParaRPr lang="de-DE" altLang="en-US" sz="1400">
              <a:solidFill>
                <a:srgbClr val="4D4D4D"/>
              </a:solidFill>
              <a:latin typeface="Univers" panose="020B0503020202020204" pitchFamily="34" charset="0"/>
            </a:endParaRPr>
          </a:p>
        </p:txBody>
      </p:sp>
      <p:sp>
        <p:nvSpPr>
          <p:cNvPr id="4" name="内容占位符 3">
            <a:extLst>
              <a:ext uri="{FF2B5EF4-FFF2-40B4-BE49-F238E27FC236}">
                <a16:creationId xmlns:a16="http://schemas.microsoft.com/office/drawing/2014/main" id="{C7C9BBBE-2B88-46B0-AA40-74BE64547BA1}"/>
              </a:ext>
            </a:extLst>
          </p:cNvPr>
          <p:cNvSpPr>
            <a:spLocks noGrp="1"/>
          </p:cNvSpPr>
          <p:nvPr>
            <p:ph idx="1"/>
          </p:nvPr>
        </p:nvSpPr>
        <p:spPr/>
        <p:txBody>
          <a:bodyPr/>
          <a:lstStyle/>
          <a:p>
            <a:r>
              <a:rPr lang="en-US" altLang="zh-CN" dirty="0"/>
              <a:t>Total 154 A-0-A Calibrations</a:t>
            </a:r>
          </a:p>
          <a:p>
            <a:r>
              <a:rPr lang="en-US" altLang="zh-CN" dirty="0"/>
              <a:t>Example</a:t>
            </a:r>
            <a:endParaRPr lang="zh-CN" altLang="en-US" dirty="0"/>
          </a:p>
        </p:txBody>
      </p:sp>
      <p:pic>
        <p:nvPicPr>
          <p:cNvPr id="6" name="图片 5" descr="图表&#10;&#10;描述已自动生成">
            <a:extLst>
              <a:ext uri="{FF2B5EF4-FFF2-40B4-BE49-F238E27FC236}">
                <a16:creationId xmlns:a16="http://schemas.microsoft.com/office/drawing/2014/main" id="{FFA05E7B-2D0E-4BA0-A06E-83B61EA05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998685"/>
            <a:ext cx="7632848" cy="4869160"/>
          </a:xfrm>
          <a:prstGeom prst="rect">
            <a:avLst/>
          </a:prstGeom>
        </p:spPr>
      </p:pic>
    </p:spTree>
    <p:extLst>
      <p:ext uri="{BB962C8B-B14F-4D97-AF65-F5344CB8AC3E}">
        <p14:creationId xmlns:p14="http://schemas.microsoft.com/office/powerpoint/2010/main" val="155810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42DEB3C-240E-4909-B8A2-48B2D68C09AA}"/>
              </a:ext>
            </a:extLst>
          </p:cNvPr>
          <p:cNvSpPr>
            <a:spLocks noGrp="1" noChangeArrowheads="1"/>
          </p:cNvSpPr>
          <p:nvPr>
            <p:ph type="title"/>
          </p:nvPr>
        </p:nvSpPr>
        <p:spPr>
          <a:xfrm>
            <a:off x="686367" y="264337"/>
            <a:ext cx="7772400" cy="457200"/>
          </a:xfrm>
        </p:spPr>
        <p:txBody>
          <a:bodyPr/>
          <a:lstStyle/>
          <a:p>
            <a:r>
              <a:rPr lang="en-US" altLang="zh-CN" i="0" u="none" strike="noStrike" baseline="0" dirty="0">
                <a:latin typeface="Arial" panose="020B0604020202020204" pitchFamily="34" charset="0"/>
                <a:cs typeface="Arial" panose="020B0604020202020204" pitchFamily="34" charset="0"/>
              </a:rPr>
              <a:t>A-0-A Calibration</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5126" name="灯片编号占位符 1">
            <a:extLst>
              <a:ext uri="{FF2B5EF4-FFF2-40B4-BE49-F238E27FC236}">
                <a16:creationId xmlns:a16="http://schemas.microsoft.com/office/drawing/2014/main" id="{8E4D0E94-97AC-4DED-91D4-208828BE78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D0A10ED-3AE5-4163-A166-BD1A2570B60D}" type="slidenum">
              <a:rPr lang="de-DE" altLang="en-US" sz="1400" smtClean="0">
                <a:solidFill>
                  <a:srgbClr val="4D4D4D"/>
                </a:solidFill>
                <a:latin typeface="Univers" panose="020B0503020202020204" pitchFamily="34" charset="0"/>
              </a:rPr>
              <a:pPr/>
              <a:t>5</a:t>
            </a:fld>
            <a:endParaRPr lang="de-DE" altLang="en-US" sz="1400">
              <a:solidFill>
                <a:srgbClr val="4D4D4D"/>
              </a:solidFill>
              <a:latin typeface="Univers" panose="020B0503020202020204" pitchFamily="34" charset="0"/>
            </a:endParaRPr>
          </a:p>
        </p:txBody>
      </p:sp>
      <p:pic>
        <p:nvPicPr>
          <p:cNvPr id="3" name="内容占位符 2" descr="图表, 折线图&#10;&#10;描述已自动生成">
            <a:extLst>
              <a:ext uri="{FF2B5EF4-FFF2-40B4-BE49-F238E27FC236}">
                <a16:creationId xmlns:a16="http://schemas.microsoft.com/office/drawing/2014/main" id="{96BA19E0-1A4C-4A07-8E31-0043E86DE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052736"/>
            <a:ext cx="8751764" cy="4533266"/>
          </a:xfrm>
        </p:spPr>
      </p:pic>
    </p:spTree>
    <p:extLst>
      <p:ext uri="{BB962C8B-B14F-4D97-AF65-F5344CB8AC3E}">
        <p14:creationId xmlns:p14="http://schemas.microsoft.com/office/powerpoint/2010/main" val="260674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3AD95-01BA-4B4B-9469-ED637B38017C}"/>
              </a:ext>
            </a:extLst>
          </p:cNvPr>
          <p:cNvSpPr>
            <a:spLocks noGrp="1"/>
          </p:cNvSpPr>
          <p:nvPr>
            <p:ph type="title"/>
          </p:nvPr>
        </p:nvSpPr>
        <p:spPr/>
        <p:txBody>
          <a:bodyPr/>
          <a:lstStyle/>
          <a:p>
            <a:r>
              <a:rPr lang="en-US" altLang="zh-CN" dirty="0"/>
              <a:t>Temperature</a:t>
            </a:r>
            <a:endParaRPr lang="zh-CN" altLang="en-US" dirty="0"/>
          </a:p>
        </p:txBody>
      </p:sp>
      <p:sp>
        <p:nvSpPr>
          <p:cNvPr id="4" name="灯片编号占位符 3">
            <a:extLst>
              <a:ext uri="{FF2B5EF4-FFF2-40B4-BE49-F238E27FC236}">
                <a16:creationId xmlns:a16="http://schemas.microsoft.com/office/drawing/2014/main" id="{E4CF77F5-5362-4FF4-B843-ED877810D491}"/>
              </a:ext>
            </a:extLst>
          </p:cNvPr>
          <p:cNvSpPr>
            <a:spLocks noGrp="1"/>
          </p:cNvSpPr>
          <p:nvPr>
            <p:ph type="sldNum" sz="quarter" idx="12"/>
          </p:nvPr>
        </p:nvSpPr>
        <p:spPr/>
        <p:txBody>
          <a:bodyPr/>
          <a:lstStyle/>
          <a:p>
            <a:pPr>
              <a:defRPr/>
            </a:pPr>
            <a:fld id="{A26A0649-E50C-4844-BD05-C05B747519B9}" type="slidenum">
              <a:rPr lang="de-DE" altLang="en-US" smtClean="0"/>
              <a:pPr>
                <a:defRPr/>
              </a:pPr>
              <a:t>6</a:t>
            </a:fld>
            <a:endParaRPr lang="de-DE" altLang="en-US"/>
          </a:p>
        </p:txBody>
      </p:sp>
      <p:pic>
        <p:nvPicPr>
          <p:cNvPr id="12" name="内容占位符 11" descr="图表, 散点图&#10;&#10;描述已自动生成">
            <a:extLst>
              <a:ext uri="{FF2B5EF4-FFF2-40B4-BE49-F238E27FC236}">
                <a16:creationId xmlns:a16="http://schemas.microsoft.com/office/drawing/2014/main" id="{05010D35-8462-413D-8EC7-A99E229C2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340768"/>
            <a:ext cx="8670117" cy="4490974"/>
          </a:xfrm>
        </p:spPr>
      </p:pic>
    </p:spTree>
    <p:extLst>
      <p:ext uri="{BB962C8B-B14F-4D97-AF65-F5344CB8AC3E}">
        <p14:creationId xmlns:p14="http://schemas.microsoft.com/office/powerpoint/2010/main" val="241440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折线图&#10;&#10;描述已自动生成">
            <a:extLst>
              <a:ext uri="{FF2B5EF4-FFF2-40B4-BE49-F238E27FC236}">
                <a16:creationId xmlns:a16="http://schemas.microsoft.com/office/drawing/2014/main" id="{55784494-A9BA-4D16-8C1E-A9E823C5C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32756"/>
            <a:ext cx="9122196" cy="4725144"/>
          </a:xfrm>
          <a:prstGeom prst="rect">
            <a:avLst/>
          </a:prstGeom>
        </p:spPr>
      </p:pic>
      <p:sp>
        <p:nvSpPr>
          <p:cNvPr id="5122" name="标题 1">
            <a:extLst>
              <a:ext uri="{FF2B5EF4-FFF2-40B4-BE49-F238E27FC236}">
                <a16:creationId xmlns:a16="http://schemas.microsoft.com/office/drawing/2014/main" id="{642DEB3C-240E-4909-B8A2-48B2D68C09AA}"/>
              </a:ext>
            </a:extLst>
          </p:cNvPr>
          <p:cNvSpPr>
            <a:spLocks noGrp="1" noChangeArrowheads="1"/>
          </p:cNvSpPr>
          <p:nvPr>
            <p:ph type="title"/>
          </p:nvPr>
        </p:nvSpPr>
        <p:spPr/>
        <p:txBody>
          <a:bodyPr/>
          <a:lstStyle/>
          <a:p>
            <a:r>
              <a:rPr lang="en-US" altLang="zh-CN" i="0" u="none" strike="noStrike" baseline="0" dirty="0">
                <a:latin typeface="Arial" panose="020B0604020202020204" pitchFamily="34" charset="0"/>
                <a:cs typeface="Arial" panose="020B0604020202020204" pitchFamily="34" charset="0"/>
              </a:rPr>
              <a:t>A-0-A Calibration</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5126" name="灯片编号占位符 1">
            <a:extLst>
              <a:ext uri="{FF2B5EF4-FFF2-40B4-BE49-F238E27FC236}">
                <a16:creationId xmlns:a16="http://schemas.microsoft.com/office/drawing/2014/main" id="{8E4D0E94-97AC-4DED-91D4-208828BE78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D0A10ED-3AE5-4163-A166-BD1A2570B60D}" type="slidenum">
              <a:rPr lang="de-DE" altLang="en-US" sz="1400" smtClean="0">
                <a:solidFill>
                  <a:srgbClr val="4D4D4D"/>
                </a:solidFill>
                <a:latin typeface="Univers" panose="020B0503020202020204" pitchFamily="34" charset="0"/>
              </a:rPr>
              <a:pPr/>
              <a:t>7</a:t>
            </a:fld>
            <a:endParaRPr lang="de-DE" altLang="en-US" sz="1400">
              <a:solidFill>
                <a:srgbClr val="4D4D4D"/>
              </a:solidFill>
              <a:latin typeface="Univers" panose="020B0503020202020204" pitchFamily="34" charset="0"/>
            </a:endParaRPr>
          </a:p>
        </p:txBody>
      </p:sp>
      <mc:AlternateContent xmlns:mc="http://schemas.openxmlformats.org/markup-compatibility/2006" xmlns:a14="http://schemas.microsoft.com/office/drawing/2010/main">
        <mc:Choice Requires="a14">
          <p:sp>
            <p:nvSpPr>
              <p:cNvPr id="13" name="内容占位符 12">
                <a:extLst>
                  <a:ext uri="{FF2B5EF4-FFF2-40B4-BE49-F238E27FC236}">
                    <a16:creationId xmlns:a16="http://schemas.microsoft.com/office/drawing/2014/main" id="{FD360D16-7C3F-4265-8C99-E4498FDE7561}"/>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𝑟𝑒𝑓</m:t>
                        </m:r>
                      </m:sub>
                    </m:sSub>
                    <m:r>
                      <a:rPr lang="en-US" altLang="zh-CN" b="0" i="1" smtClean="0">
                        <a:latin typeface="Cambria Math" panose="02040503050406030204" pitchFamily="18" charset="0"/>
                      </a:rPr>
                      <m:t>)</m:t>
                    </m:r>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=351 </m:t>
                    </m:r>
                    <m:r>
                      <a:rPr lang="en-US" altLang="zh-CN" b="0" i="1" smtClean="0">
                        <a:latin typeface="Cambria Math" panose="02040503050406030204" pitchFamily="18" charset="0"/>
                      </a:rPr>
                      <m:t>𝑑𝑎𝑦</m:t>
                    </m:r>
                  </m:oMath>
                </a14:m>
                <a:r>
                  <a:rPr lang="zh-CN" altLang="en-US" dirty="0"/>
                  <a:t> </a:t>
                </a:r>
                <a:r>
                  <a:rPr lang="en-US" altLang="zh-CN" dirty="0"/>
                  <a:t>for gauge 1</a:t>
                </a:r>
                <a:r>
                  <a:rPr lang="zh-CN" altLang="en-US" dirty="0"/>
                  <a:t> </a:t>
                </a:r>
                <a:r>
                  <a:rPr lang="en-US" altLang="zh-CN" dirty="0"/>
                  <a:t>and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=759 </m:t>
                    </m:r>
                    <m:r>
                      <a:rPr lang="en-US" altLang="zh-CN" b="0" i="1" smtClean="0">
                        <a:latin typeface="Cambria Math" panose="02040503050406030204" pitchFamily="18" charset="0"/>
                      </a:rPr>
                      <m:t>𝑑𝑎𝑦</m:t>
                    </m:r>
                  </m:oMath>
                </a14:m>
                <a:r>
                  <a:rPr lang="zh-CN" altLang="en-US" dirty="0"/>
                  <a:t> </a:t>
                </a:r>
                <a:r>
                  <a:rPr lang="en-US" altLang="zh-CN" dirty="0"/>
                  <a:t>for gauge 2</a:t>
                </a:r>
              </a:p>
              <a:p>
                <a:pPr marL="457200" lvl="1" indent="0">
                  <a:buNone/>
                </a:pPr>
                <a:endParaRPr lang="en-US" altLang="zh-CN" dirty="0"/>
              </a:p>
              <a:p>
                <a:pPr marL="457200" lvl="1" indent="0">
                  <a:buNone/>
                </a:pPr>
                <a:endParaRPr lang="en-US" altLang="zh-CN" dirty="0"/>
              </a:p>
            </p:txBody>
          </p:sp>
        </mc:Choice>
        <mc:Fallback xmlns="">
          <p:sp>
            <p:nvSpPr>
              <p:cNvPr id="13" name="内容占位符 12">
                <a:extLst>
                  <a:ext uri="{FF2B5EF4-FFF2-40B4-BE49-F238E27FC236}">
                    <a16:creationId xmlns:a16="http://schemas.microsoft.com/office/drawing/2014/main" id="{FD360D16-7C3F-4265-8C99-E4498FDE7561}"/>
                  </a:ext>
                </a:extLst>
              </p:cNvPr>
              <p:cNvSpPr>
                <a:spLocks noGrp="1" noRot="1" noChangeAspect="1" noMove="1" noResize="1" noEditPoints="1" noAdjustHandles="1" noChangeArrowheads="1" noChangeShapeType="1" noTextEdit="1"/>
              </p:cNvSpPr>
              <p:nvPr>
                <p:ph idx="1"/>
              </p:nvPr>
            </p:nvSpPr>
            <p:spPr>
              <a:blipFill>
                <a:blip r:embed="rId3"/>
                <a:stretch>
                  <a:fillRect l="-1176" t="-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419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6EC53-D80C-4388-8E53-C40CEA73C233}"/>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Pressure in one day</a:t>
            </a:r>
            <a:endParaRPr lang="zh-CN" altLang="en-US" dirty="0">
              <a:latin typeface="Arial" panose="020B0604020202020204" pitchFamily="34" charset="0"/>
              <a:cs typeface="Arial" panose="020B0604020202020204" pitchFamily="34" charset="0"/>
            </a:endParaRPr>
          </a:p>
        </p:txBody>
      </p:sp>
      <p:pic>
        <p:nvPicPr>
          <p:cNvPr id="6" name="内容占位符 5" descr="图表, 折线图&#10;&#10;描述已自动生成">
            <a:extLst>
              <a:ext uri="{FF2B5EF4-FFF2-40B4-BE49-F238E27FC236}">
                <a16:creationId xmlns:a16="http://schemas.microsoft.com/office/drawing/2014/main" id="{DFBFC412-17F2-4FA5-885E-EF245AEE1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84" y="1412776"/>
            <a:ext cx="8670117" cy="4490974"/>
          </a:xfrm>
        </p:spPr>
      </p:pic>
      <p:sp>
        <p:nvSpPr>
          <p:cNvPr id="4" name="灯片编号占位符 3">
            <a:extLst>
              <a:ext uri="{FF2B5EF4-FFF2-40B4-BE49-F238E27FC236}">
                <a16:creationId xmlns:a16="http://schemas.microsoft.com/office/drawing/2014/main" id="{EC69B105-9AEB-4D4F-A814-C677ECC89BEA}"/>
              </a:ext>
            </a:extLst>
          </p:cNvPr>
          <p:cNvSpPr>
            <a:spLocks noGrp="1"/>
          </p:cNvSpPr>
          <p:nvPr>
            <p:ph type="sldNum" sz="quarter" idx="12"/>
          </p:nvPr>
        </p:nvSpPr>
        <p:spPr/>
        <p:txBody>
          <a:bodyPr/>
          <a:lstStyle/>
          <a:p>
            <a:pPr>
              <a:defRPr/>
            </a:pPr>
            <a:fld id="{A26A0649-E50C-4844-BD05-C05B747519B9}" type="slidenum">
              <a:rPr lang="de-DE" altLang="en-US" smtClean="0"/>
              <a:pPr>
                <a:defRPr/>
              </a:pPr>
              <a:t>8</a:t>
            </a:fld>
            <a:endParaRPr lang="de-DE" altLang="en-US"/>
          </a:p>
        </p:txBody>
      </p:sp>
    </p:spTree>
    <p:extLst>
      <p:ext uri="{BB962C8B-B14F-4D97-AF65-F5344CB8AC3E}">
        <p14:creationId xmlns:p14="http://schemas.microsoft.com/office/powerpoint/2010/main" val="31490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42DEB3C-240E-4909-B8A2-48B2D68C09AA}"/>
              </a:ext>
            </a:extLst>
          </p:cNvPr>
          <p:cNvSpPr>
            <a:spLocks noGrp="1" noChangeArrowheads="1"/>
          </p:cNvSpPr>
          <p:nvPr>
            <p:ph type="title"/>
          </p:nvPr>
        </p:nvSpPr>
        <p:spPr/>
        <p:txBody>
          <a:bodyPr/>
          <a:lstStyle/>
          <a:p>
            <a:r>
              <a:rPr lang="en-US" altLang="zh-CN" i="0" u="none" strike="noStrike" baseline="0" dirty="0">
                <a:latin typeface="Arial" panose="020B0604020202020204" pitchFamily="34" charset="0"/>
                <a:cs typeface="Arial" panose="020B0604020202020204" pitchFamily="34" charset="0"/>
              </a:rPr>
              <a:t>Pressure after A-0-A calibration</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5126" name="灯片编号占位符 1">
            <a:extLst>
              <a:ext uri="{FF2B5EF4-FFF2-40B4-BE49-F238E27FC236}">
                <a16:creationId xmlns:a16="http://schemas.microsoft.com/office/drawing/2014/main" id="{8E4D0E94-97AC-4DED-91D4-208828BE78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D0A10ED-3AE5-4163-A166-BD1A2570B60D}" type="slidenum">
              <a:rPr lang="de-DE" altLang="en-US" sz="1400" smtClean="0">
                <a:solidFill>
                  <a:srgbClr val="4D4D4D"/>
                </a:solidFill>
                <a:latin typeface="Univers" panose="020B0503020202020204" pitchFamily="34" charset="0"/>
              </a:rPr>
              <a:pPr/>
              <a:t>9</a:t>
            </a:fld>
            <a:endParaRPr lang="de-DE" altLang="en-US" sz="1400">
              <a:solidFill>
                <a:srgbClr val="4D4D4D"/>
              </a:solidFill>
              <a:latin typeface="Univers" panose="020B0503020202020204" pitchFamily="34" charset="0"/>
            </a:endParaRPr>
          </a:p>
        </p:txBody>
      </p:sp>
      <p:sp>
        <p:nvSpPr>
          <p:cNvPr id="4" name="内容占位符 3">
            <a:extLst>
              <a:ext uri="{FF2B5EF4-FFF2-40B4-BE49-F238E27FC236}">
                <a16:creationId xmlns:a16="http://schemas.microsoft.com/office/drawing/2014/main" id="{5943BE38-F5C3-4F1C-8A37-8F4DF5774EBB}"/>
              </a:ext>
            </a:extLst>
          </p:cNvPr>
          <p:cNvSpPr>
            <a:spLocks noGrp="1"/>
          </p:cNvSpPr>
          <p:nvPr>
            <p:ph idx="1"/>
          </p:nvPr>
        </p:nvSpPr>
        <p:spPr/>
        <p:txBody>
          <a:bodyPr/>
          <a:lstStyle/>
          <a:p>
            <a:r>
              <a:rPr lang="en-US" altLang="zh-CN" dirty="0"/>
              <a:t>Trend for p1: 0.723 </a:t>
            </a:r>
            <a:r>
              <a:rPr lang="en-US" altLang="zh-CN" dirty="0" err="1"/>
              <a:t>hpa</a:t>
            </a:r>
            <a:r>
              <a:rPr lang="en-US" altLang="zh-CN" dirty="0"/>
              <a:t>/year and for p2: 0.686/year</a:t>
            </a:r>
          </a:p>
          <a:p>
            <a:pPr lvl="3"/>
            <a:endParaRPr lang="zh-CN" altLang="en-US" dirty="0"/>
          </a:p>
        </p:txBody>
      </p:sp>
      <p:pic>
        <p:nvPicPr>
          <p:cNvPr id="6" name="图片 5" descr="图片包含 图形用户界面&#10;&#10;描述已自动生成">
            <a:extLst>
              <a:ext uri="{FF2B5EF4-FFF2-40B4-BE49-F238E27FC236}">
                <a16:creationId xmlns:a16="http://schemas.microsoft.com/office/drawing/2014/main" id="{CE3396AB-985E-4E65-B1FA-7ABC94398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004830"/>
            <a:ext cx="9144000" cy="4736438"/>
          </a:xfrm>
          <a:prstGeom prst="rect">
            <a:avLst/>
          </a:prstGeom>
        </p:spPr>
      </p:pic>
    </p:spTree>
    <p:extLst>
      <p:ext uri="{BB962C8B-B14F-4D97-AF65-F5344CB8AC3E}">
        <p14:creationId xmlns:p14="http://schemas.microsoft.com/office/powerpoint/2010/main" val="375946098"/>
      </p:ext>
    </p:extLst>
  </p:cSld>
  <p:clrMapOvr>
    <a:masterClrMapping/>
  </p:clrMapOvr>
</p:sld>
</file>

<file path=ppt/theme/theme1.xml><?xml version="1.0" encoding="utf-8"?>
<a:theme xmlns:a="http://schemas.openxmlformats.org/drawingml/2006/main" name="SepiaGray">
  <a:themeElements>
    <a:clrScheme name="SepiaGra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epiaGray">
      <a:majorFont>
        <a:latin typeface="Univers"/>
        <a:ea typeface=""/>
        <a:cs typeface=""/>
      </a:majorFont>
      <a:minorFont>
        <a:latin typeface="Univer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piaGray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epiaGra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epiaGray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piaGray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epiaGr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epiaGr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epiaGr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SepiaGray</Template>
  <TotalTime>4440</TotalTime>
  <Words>310</Words>
  <Application>Microsoft Office PowerPoint</Application>
  <PresentationFormat>全屏显示(4:3)</PresentationFormat>
  <Paragraphs>60</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URWPalladioL-Roma</vt:lpstr>
      <vt:lpstr>Arial</vt:lpstr>
      <vt:lpstr>Cambria Math</vt:lpstr>
      <vt:lpstr>Times New Roman</vt:lpstr>
      <vt:lpstr>Univers</vt:lpstr>
      <vt:lpstr>SepiaGray</vt:lpstr>
      <vt:lpstr>Seafloor Geodesy  Monterey GSSM Pressure </vt:lpstr>
      <vt:lpstr>Location</vt:lpstr>
      <vt:lpstr>Data Source</vt:lpstr>
      <vt:lpstr>A-0-A Calibration</vt:lpstr>
      <vt:lpstr>A-0-A Calibration</vt:lpstr>
      <vt:lpstr>Temperature</vt:lpstr>
      <vt:lpstr>A-0-A Calibration</vt:lpstr>
      <vt:lpstr>Pressure in one day</vt:lpstr>
      <vt:lpstr>Pressure after A-0-A calibration</vt:lpstr>
      <vt:lpstr>Tilt</vt:lpstr>
      <vt:lpstr>Tilt</vt:lpstr>
      <vt:lpstr>Another Effects</vt:lpstr>
      <vt:lpstr>Pressure after A-0-A calibration</vt:lpstr>
      <vt:lpstr>Discussion</vt:lpstr>
    </vt:vector>
  </TitlesOfParts>
  <Company>GIS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powerpoint</dc:title>
  <dc:creator>Nico Sneeuw</dc:creator>
  <cp:lastModifiedBy>ZIQING</cp:lastModifiedBy>
  <cp:revision>204</cp:revision>
  <cp:lastPrinted>2020-11-11T00:04:42Z</cp:lastPrinted>
  <dcterms:created xsi:type="dcterms:W3CDTF">2009-11-23T14:26:07Z</dcterms:created>
  <dcterms:modified xsi:type="dcterms:W3CDTF">2021-07-21T22:32:02Z</dcterms:modified>
</cp:coreProperties>
</file>