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0" r:id="rId2"/>
    <p:sldId id="341" r:id="rId3"/>
    <p:sldId id="342" r:id="rId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desandcurrents.noaa.gov/products.html" TargetMode="External"/><Relationship Id="rId2" Type="http://schemas.openxmlformats.org/officeDocument/2006/relationships/hyperlink" Target="https://www.mbari.org/products/data-reposito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480864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4800" dirty="0"/>
              <a:t>Seafloor Geodesy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June. 17,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42DEB3C-240E-4909-B8A2-48B2D68C0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Geodetic and Seismic Sensor Module (GSSM)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6" name="灯片编号占位符 1">
            <a:extLst>
              <a:ext uri="{FF2B5EF4-FFF2-40B4-BE49-F238E27FC236}">
                <a16:creationId xmlns:a16="http://schemas.microsoft.com/office/drawing/2014/main" id="{8E4D0E94-97AC-4DED-91D4-208828BE7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0A10ED-3AE5-4163-A166-BD1A2570B60D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2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04C4700-AFC1-4ECD-8B39-EC584827E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207381"/>
              </p:ext>
            </p:extLst>
          </p:nvPr>
        </p:nvGraphicFramePr>
        <p:xfrm>
          <a:off x="685800" y="1219200"/>
          <a:ext cx="77724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587955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01174668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85039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Observations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5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Pressure gauge *2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Pressure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hpa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6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Barometer 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internel</a:t>
                      </a:r>
                      <a:r>
                        <a:rPr lang="en-US" altLang="zh-CN" dirty="0"/>
                        <a:t> pressure)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Pressure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hpa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9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Accelerometer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Acceleration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m/s^2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6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Temperature sensor *4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Temperature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Celcius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1712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69E55E2-9141-41EE-B9BD-1DA0257F540F}"/>
              </a:ext>
            </a:extLst>
          </p:cNvPr>
          <p:cNvSpPr txBox="1"/>
          <p:nvPr/>
        </p:nvSpPr>
        <p:spPr>
          <a:xfrm>
            <a:off x="685800" y="4391531"/>
            <a:ext cx="78744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 estimate: pressure</a:t>
            </a:r>
            <a:r>
              <a:rPr lang="zh-CN" altLang="en-US" dirty="0"/>
              <a:t> </a:t>
            </a:r>
            <a:r>
              <a:rPr lang="en-US" altLang="zh-CN" dirty="0"/>
              <a:t>trend to representing the </a:t>
            </a:r>
          </a:p>
          <a:p>
            <a:r>
              <a:rPr lang="en-US" altLang="zh-CN" dirty="0"/>
              <a:t>vertical changes</a:t>
            </a:r>
          </a:p>
        </p:txBody>
      </p:sp>
    </p:spTree>
    <p:extLst>
      <p:ext uri="{BB962C8B-B14F-4D97-AF65-F5344CB8AC3E}">
        <p14:creationId xmlns:p14="http://schemas.microsoft.com/office/powerpoint/2010/main" val="155810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42DEB3C-240E-4909-B8A2-48B2D68C0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Obtain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6" name="灯片编号占位符 1">
            <a:extLst>
              <a:ext uri="{FF2B5EF4-FFF2-40B4-BE49-F238E27FC236}">
                <a16:creationId xmlns:a16="http://schemas.microsoft.com/office/drawing/2014/main" id="{8E4D0E94-97AC-4DED-91D4-208828BE7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0A10ED-3AE5-4163-A166-BD1A2570B60D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3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50C33-EE2B-470E-AD66-A53966B6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 surface height (SSH) anomalies determined from satellite altimetry data ()collected by MBARI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https://www.mbari.org/products/data-repository/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Estimating the pressure at the depth of the GSSM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Predicted bottom pressures from WCOFS ocean circulation model at NOAA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https://tidesandcurrents.noaa.gov/products.html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308108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4183</TotalTime>
  <Words>117</Words>
  <Application>Microsoft Office PowerPoint</Application>
  <PresentationFormat>全屏显示(4:3)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Univers</vt:lpstr>
      <vt:lpstr>SepiaGray</vt:lpstr>
      <vt:lpstr>Seafloor Geodesy</vt:lpstr>
      <vt:lpstr>Geodetic and Seismic Sensor Module (GSSM)</vt:lpstr>
      <vt:lpstr>To Obtain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</cp:lastModifiedBy>
  <cp:revision>176</cp:revision>
  <cp:lastPrinted>2020-11-11T00:04:42Z</cp:lastPrinted>
  <dcterms:created xsi:type="dcterms:W3CDTF">2009-11-23T14:26:07Z</dcterms:created>
  <dcterms:modified xsi:type="dcterms:W3CDTF">2021-06-16T22:02:32Z</dcterms:modified>
</cp:coreProperties>
</file>