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341" r:id="rId3"/>
    <p:sldId id="342" r:id="rId4"/>
    <p:sldId id="343" r:id="rId5"/>
    <p:sldId id="344" r:id="rId6"/>
    <p:sldId id="345" r:id="rId7"/>
    <p:sldId id="346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76" d="100"/>
          <a:sy n="76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480864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4800" dirty="0"/>
              <a:t>Seafloor Geodesy</a:t>
            </a:r>
            <a:br>
              <a:rPr lang="en-GB" altLang="en-US" sz="4800" dirty="0"/>
            </a:br>
            <a:br>
              <a:rPr lang="en-GB" altLang="en-US" sz="4800" dirty="0"/>
            </a:br>
            <a:r>
              <a:rPr lang="en-GB" altLang="en-US" sz="3600" b="1" dirty="0"/>
              <a:t>Monterey GSSM Pressure </a:t>
            </a:r>
            <a:endParaRPr lang="en-GB" altLang="en-US" sz="48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June. </a:t>
            </a:r>
            <a:r>
              <a:rPr lang="en-US" altLang="zh-CN" sz="1000"/>
              <a:t>24</a:t>
            </a:r>
            <a:r>
              <a:rPr lang="de-DE" altLang="en-US" sz="1000"/>
              <a:t>, </a:t>
            </a:r>
            <a:r>
              <a:rPr lang="de-DE" altLang="en-US" sz="1000" dirty="0"/>
              <a:t>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42DEB3C-240E-4909-B8A2-48B2D68C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Possible Unit Problem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6" name="灯片编号占位符 1">
            <a:extLst>
              <a:ext uri="{FF2B5EF4-FFF2-40B4-BE49-F238E27FC236}">
                <a16:creationId xmlns:a16="http://schemas.microsoft.com/office/drawing/2014/main" id="{8E4D0E94-97AC-4DED-91D4-208828BE7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0A10ED-3AE5-4163-A166-BD1A2570B60D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2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D360D16-7C3F-4265-8C99-E4498FDE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Pressure offset = Gauge Pressure - Barometer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73590EA-079A-4512-AC8C-440E966B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7" y="1766887"/>
            <a:ext cx="4032449" cy="33242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557748A-FD60-43DC-BF9E-B02EC743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14" y="1676400"/>
            <a:ext cx="444686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42DEB3C-240E-4909-B8A2-48B2D68C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Geodetic and Seismic Sensor Module (GSSM)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6" name="灯片编号占位符 1">
            <a:extLst>
              <a:ext uri="{FF2B5EF4-FFF2-40B4-BE49-F238E27FC236}">
                <a16:creationId xmlns:a16="http://schemas.microsoft.com/office/drawing/2014/main" id="{8E4D0E94-97AC-4DED-91D4-208828BE7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0A10ED-3AE5-4163-A166-BD1A2570B60D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3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DCF86B-9366-4CDC-9A30-CBBCD171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 much </a:t>
            </a:r>
            <a:r>
              <a:rPr lang="en-US" altLang="zh-CN" dirty="0" err="1"/>
              <a:t>NaN</a:t>
            </a:r>
            <a:r>
              <a:rPr lang="en-US" altLang="zh-CN" dirty="0"/>
              <a:t> or Outlier in one day -&gt; not using this day. (1350 from 1440 as threshold)</a:t>
            </a:r>
          </a:p>
          <a:p>
            <a:pPr lvl="1"/>
            <a:r>
              <a:rPr lang="en-US" altLang="zh-CN" dirty="0"/>
              <a:t>1350 from 1440 as threshold</a:t>
            </a:r>
          </a:p>
          <a:p>
            <a:pPr lvl="1"/>
            <a:r>
              <a:rPr lang="en-US" altLang="zh-CN" dirty="0"/>
              <a:t>34 days are filtered out.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Calculate the mean pressure of a single day</a:t>
            </a:r>
          </a:p>
        </p:txBody>
      </p:sp>
    </p:spTree>
    <p:extLst>
      <p:ext uri="{BB962C8B-B14F-4D97-AF65-F5344CB8AC3E}">
        <p14:creationId xmlns:p14="http://schemas.microsoft.com/office/powerpoint/2010/main" val="7258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42DEB3C-240E-4909-B8A2-48B2D68C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Geodetic and Seismic Sensor Module (GSSM)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6" name="灯片编号占位符 1">
            <a:extLst>
              <a:ext uri="{FF2B5EF4-FFF2-40B4-BE49-F238E27FC236}">
                <a16:creationId xmlns:a16="http://schemas.microsoft.com/office/drawing/2014/main" id="{8E4D0E94-97AC-4DED-91D4-208828BE7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0A10ED-3AE5-4163-A166-BD1A2570B60D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4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9432DA6-D126-4C63-8FC3-FFA8D840C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29707"/>
            <a:ext cx="7772400" cy="4058867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20FF46-E407-4BED-8B79-1FB0ED131566}"/>
              </a:ext>
            </a:extLst>
          </p:cNvPr>
          <p:cNvSpPr txBox="1"/>
          <p:nvPr/>
        </p:nvSpPr>
        <p:spPr>
          <a:xfrm>
            <a:off x="685800" y="1044932"/>
            <a:ext cx="4667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Pressure Time Series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114C9-DA75-4834-BB2F-503D31A21F1A}"/>
              </a:ext>
            </a:extLst>
          </p:cNvPr>
          <p:cNvSpPr txBox="1"/>
          <p:nvPr/>
        </p:nvSpPr>
        <p:spPr>
          <a:xfrm>
            <a:off x="685800" y="6017567"/>
            <a:ext cx="4136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Maybe </a:t>
            </a:r>
            <a:r>
              <a:rPr lang="en-US" altLang="zh-CN" sz="2400" dirty="0" err="1"/>
              <a:t>fixiable</a:t>
            </a:r>
            <a:r>
              <a:rPr lang="en-US" altLang="zh-CN" sz="2400" dirty="0"/>
              <a:t> after corrections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383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42DEB3C-240E-4909-B8A2-48B2D68C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Geodetic and Seismic Sensor Module (GSSM)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6" name="灯片编号占位符 1">
            <a:extLst>
              <a:ext uri="{FF2B5EF4-FFF2-40B4-BE49-F238E27FC236}">
                <a16:creationId xmlns:a16="http://schemas.microsoft.com/office/drawing/2014/main" id="{8E4D0E94-97AC-4DED-91D4-208828BE7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0A10ED-3AE5-4163-A166-BD1A2570B60D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5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DCF86B-9366-4CDC-9A30-CBBCD171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Interpolating the time series</a:t>
            </a:r>
          </a:p>
          <a:p>
            <a:endParaRPr lang="en-US" altLang="zh-CN" dirty="0"/>
          </a:p>
          <a:p>
            <a:r>
              <a:rPr lang="en-US" altLang="zh-CN" dirty="0"/>
              <a:t>Line fitting using least square.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22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42DEB3C-240E-4909-B8A2-48B2D68C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Geodetic and Seismic Sensor Module (GSSM)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6" name="灯片编号占位符 1">
            <a:extLst>
              <a:ext uri="{FF2B5EF4-FFF2-40B4-BE49-F238E27FC236}">
                <a16:creationId xmlns:a16="http://schemas.microsoft.com/office/drawing/2014/main" id="{8E4D0E94-97AC-4DED-91D4-208828BE7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0A10ED-3AE5-4163-A166-BD1A2570B60D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6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pic>
        <p:nvPicPr>
          <p:cNvPr id="6" name="内容占位符 5" descr="图片包含 形状&#10;&#10;描述已自动生成">
            <a:extLst>
              <a:ext uri="{FF2B5EF4-FFF2-40B4-BE49-F238E27FC236}">
                <a16:creationId xmlns:a16="http://schemas.microsoft.com/office/drawing/2014/main" id="{116055E0-00B2-4BCE-A20B-53F0EDDE3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956" y="1596152"/>
            <a:ext cx="9554484" cy="47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5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42DEB3C-240E-4909-B8A2-48B2D68C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Geodetic and Seismic Sensor Module (GSSM)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6" name="灯片编号占位符 1">
            <a:extLst>
              <a:ext uri="{FF2B5EF4-FFF2-40B4-BE49-F238E27FC236}">
                <a16:creationId xmlns:a16="http://schemas.microsoft.com/office/drawing/2014/main" id="{8E4D0E94-97AC-4DED-91D4-208828BE7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0A10ED-3AE5-4163-A166-BD1A2570B60D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7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DCF86B-9366-4CDC-9A30-CBBCD171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37" y="980728"/>
            <a:ext cx="7772400" cy="4648200"/>
          </a:xfrm>
        </p:spPr>
        <p:txBody>
          <a:bodyPr/>
          <a:lstStyle/>
          <a:p>
            <a:r>
              <a:rPr lang="en-US" altLang="zh-CN" dirty="0"/>
              <a:t>Difference between p1 and p2</a:t>
            </a:r>
            <a:endParaRPr lang="zh-CN" altLang="en-US" dirty="0"/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F41A1D9B-34EC-42AF-B595-F49365384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66875"/>
            <a:ext cx="9144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8114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4201</TotalTime>
  <Words>132</Words>
  <Application>Microsoft Office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Univers</vt:lpstr>
      <vt:lpstr>SepiaGray</vt:lpstr>
      <vt:lpstr>Seafloor Geodesy  Monterey GSSM Pressure </vt:lpstr>
      <vt:lpstr>Possible Unit Problem</vt:lpstr>
      <vt:lpstr>Geodetic and Seismic Sensor Module (GSSM)</vt:lpstr>
      <vt:lpstr>Geodetic and Seismic Sensor Module (GSSM)</vt:lpstr>
      <vt:lpstr>Geodetic and Seismic Sensor Module (GSSM)</vt:lpstr>
      <vt:lpstr>Geodetic and Seismic Sensor Module (GSSM)</vt:lpstr>
      <vt:lpstr>Geodetic and Seismic Sensor Module (GSSM)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</cp:lastModifiedBy>
  <cp:revision>179</cp:revision>
  <cp:lastPrinted>2020-11-11T00:04:42Z</cp:lastPrinted>
  <dcterms:created xsi:type="dcterms:W3CDTF">2009-11-23T14:26:07Z</dcterms:created>
  <dcterms:modified xsi:type="dcterms:W3CDTF">2021-06-24T07:27:59Z</dcterms:modified>
</cp:coreProperties>
</file>