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349" r:id="rId3"/>
    <p:sldId id="331" r:id="rId4"/>
    <p:sldId id="332" r:id="rId5"/>
    <p:sldId id="333" r:id="rId6"/>
    <p:sldId id="334" r:id="rId7"/>
    <p:sldId id="345" r:id="rId8"/>
    <p:sldId id="346" r:id="rId9"/>
    <p:sldId id="335" r:id="rId10"/>
    <p:sldId id="336" r:id="rId11"/>
    <p:sldId id="337" r:id="rId12"/>
    <p:sldId id="338" r:id="rId13"/>
    <p:sldId id="347" r:id="rId14"/>
    <p:sldId id="339" r:id="rId15"/>
    <p:sldId id="340" r:id="rId16"/>
    <p:sldId id="341" r:id="rId17"/>
    <p:sldId id="342" r:id="rId18"/>
    <p:sldId id="343" r:id="rId19"/>
    <p:sldId id="344" r:id="rId20"/>
    <p:sldId id="350" r:id="rId21"/>
    <p:sldId id="351" r:id="rId22"/>
    <p:sldId id="348" r:id="rId23"/>
    <p:sldId id="314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73BE9-0D82-4ABB-A311-CB31F9F364DA}" v="83" dt="2022-11-28T12:17:32.979"/>
    <p1510:client id="{D35B35E3-E0DF-441C-8EAA-AE91011677CB}" v="29" dt="2022-11-28T17:04:4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04:45.591" v="32" actId="962"/>
      <pc:docMkLst>
        <pc:docMk/>
      </pc:docMkLst>
      <pc:sldChg chg="addSp delSp modSp mod">
        <pc:chgData name="Ziqing Yu" userId="76dbd0bb75f3aa62" providerId="LiveId" clId="{D35B35E3-E0DF-441C-8EAA-AE91011677CB}" dt="2022-11-28T17:03:25.311" v="2" actId="27614"/>
        <pc:sldMkLst>
          <pc:docMk/>
          <pc:sldMk cId="1143448818" sldId="331"/>
        </pc:sldMkLst>
        <pc:spChg chg="add del mod">
          <ac:chgData name="Ziqing Yu" userId="76dbd0bb75f3aa62" providerId="LiveId" clId="{D35B35E3-E0DF-441C-8EAA-AE91011677CB}" dt="2022-11-28T17:03:23.323" v="1"/>
          <ac:spMkLst>
            <pc:docMk/>
            <pc:sldMk cId="1143448818" sldId="331"/>
            <ac:spMk id="3" creationId="{3D317416-33F9-BD9B-C754-B71E66A3C707}"/>
          </ac:spMkLst>
        </pc:spChg>
        <pc:picChg chg="add mod">
          <ac:chgData name="Ziqing Yu" userId="76dbd0bb75f3aa62" providerId="LiveId" clId="{D35B35E3-E0DF-441C-8EAA-AE91011677CB}" dt="2022-11-28T17:03:25.311" v="2" actId="27614"/>
          <ac:picMkLst>
            <pc:docMk/>
            <pc:sldMk cId="1143448818" sldId="331"/>
            <ac:picMk id="6" creationId="{8452E53C-1F88-64CE-3D2B-F70BADC429B0}"/>
          </ac:picMkLst>
        </pc:picChg>
        <pc:picChg chg="del">
          <ac:chgData name="Ziqing Yu" userId="76dbd0bb75f3aa62" providerId="LiveId" clId="{D35B35E3-E0DF-441C-8EAA-AE91011677CB}" dt="2022-11-28T17:03:22.286" v="0" actId="478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D35B35E3-E0DF-441C-8EAA-AE91011677CB}" dt="2022-11-28T17:03:33.389" v="6" actId="962"/>
        <pc:sldMkLst>
          <pc:docMk/>
          <pc:sldMk cId="3235998305" sldId="333"/>
        </pc:sldMkLst>
        <pc:spChg chg="add del mod">
          <ac:chgData name="Ziqing Yu" userId="76dbd0bb75f3aa62" providerId="LiveId" clId="{D35B35E3-E0DF-441C-8EAA-AE91011677CB}" dt="2022-11-28T17:03:31.835" v="4"/>
          <ac:spMkLst>
            <pc:docMk/>
            <pc:sldMk cId="3235998305" sldId="333"/>
            <ac:spMk id="3" creationId="{ECECDAB3-4ACE-B19B-222C-40B6E0ADE24A}"/>
          </ac:spMkLst>
        </pc:spChg>
        <pc:picChg chg="add mod">
          <ac:chgData name="Ziqing Yu" userId="76dbd0bb75f3aa62" providerId="LiveId" clId="{D35B35E3-E0DF-441C-8EAA-AE91011677CB}" dt="2022-11-28T17:03:33.389" v="6" actId="962"/>
          <ac:picMkLst>
            <pc:docMk/>
            <pc:sldMk cId="3235998305" sldId="333"/>
            <ac:picMk id="6" creationId="{5DD3F7FA-AFBF-44FB-E8E1-019705E524A9}"/>
          </ac:picMkLst>
        </pc:picChg>
        <pc:picChg chg="del">
          <ac:chgData name="Ziqing Yu" userId="76dbd0bb75f3aa62" providerId="LiveId" clId="{D35B35E3-E0DF-441C-8EAA-AE91011677CB}" dt="2022-11-28T17:03:29.090" v="3" actId="478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D35B35E3-E0DF-441C-8EAA-AE91011677CB}" dt="2022-11-28T17:03:46.560" v="13" actId="962"/>
        <pc:sldMkLst>
          <pc:docMk/>
          <pc:sldMk cId="1093912996" sldId="335"/>
        </pc:sldMkLst>
        <pc:spChg chg="add del mod">
          <ac:chgData name="Ziqing Yu" userId="76dbd0bb75f3aa62" providerId="LiveId" clId="{D35B35E3-E0DF-441C-8EAA-AE91011677CB}" dt="2022-11-28T17:03:45.066" v="11"/>
          <ac:spMkLst>
            <pc:docMk/>
            <pc:sldMk cId="1093912996" sldId="335"/>
            <ac:spMk id="3" creationId="{04FF75D2-841A-4C89-AED9-56DF99523815}"/>
          </ac:spMkLst>
        </pc:spChg>
        <pc:picChg chg="add mod">
          <ac:chgData name="Ziqing Yu" userId="76dbd0bb75f3aa62" providerId="LiveId" clId="{D35B35E3-E0DF-441C-8EAA-AE91011677CB}" dt="2022-11-28T17:03:46.560" v="13" actId="962"/>
          <ac:picMkLst>
            <pc:docMk/>
            <pc:sldMk cId="1093912996" sldId="335"/>
            <ac:picMk id="6" creationId="{22C2381F-BFB0-D691-1BB4-68494BC9E378}"/>
          </ac:picMkLst>
        </pc:picChg>
        <pc:picChg chg="del">
          <ac:chgData name="Ziqing Yu" userId="76dbd0bb75f3aa62" providerId="LiveId" clId="{D35B35E3-E0DF-441C-8EAA-AE91011677CB}" dt="2022-11-28T17:03:42.876" v="10" actId="478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 mod">
        <pc:chgData name="Ziqing Yu" userId="76dbd0bb75f3aa62" providerId="LiveId" clId="{D35B35E3-E0DF-441C-8EAA-AE91011677CB}" dt="2022-11-28T17:03:54.149" v="16" actId="27614"/>
        <pc:sldMkLst>
          <pc:docMk/>
          <pc:sldMk cId="771101650" sldId="337"/>
        </pc:sldMkLst>
        <pc:spChg chg="add del mod">
          <ac:chgData name="Ziqing Yu" userId="76dbd0bb75f3aa62" providerId="LiveId" clId="{D35B35E3-E0DF-441C-8EAA-AE91011677CB}" dt="2022-11-28T17:03:52.394" v="15"/>
          <ac:spMkLst>
            <pc:docMk/>
            <pc:sldMk cId="771101650" sldId="337"/>
            <ac:spMk id="3" creationId="{5228196E-A89E-32F2-2982-B0E9B7148E77}"/>
          </ac:spMkLst>
        </pc:spChg>
        <pc:picChg chg="add mod">
          <ac:chgData name="Ziqing Yu" userId="76dbd0bb75f3aa62" providerId="LiveId" clId="{D35B35E3-E0DF-441C-8EAA-AE91011677CB}" dt="2022-11-28T17:03:54.149" v="16" actId="27614"/>
          <ac:picMkLst>
            <pc:docMk/>
            <pc:sldMk cId="771101650" sldId="337"/>
            <ac:picMk id="6" creationId="{0FD6B1D9-3272-B013-CA06-19ACAA70ACD6}"/>
          </ac:picMkLst>
        </pc:picChg>
        <pc:picChg chg="del">
          <ac:chgData name="Ziqing Yu" userId="76dbd0bb75f3aa62" providerId="LiveId" clId="{D35B35E3-E0DF-441C-8EAA-AE91011677CB}" dt="2022-11-28T17:03:50.101" v="14" actId="478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 mod">
        <pc:chgData name="Ziqing Yu" userId="76dbd0bb75f3aa62" providerId="LiveId" clId="{D35B35E3-E0DF-441C-8EAA-AE91011677CB}" dt="2022-11-28T17:04:18.613" v="19" actId="27614"/>
        <pc:sldMkLst>
          <pc:docMk/>
          <pc:sldMk cId="3074370798" sldId="339"/>
        </pc:sldMkLst>
        <pc:spChg chg="add del mod">
          <ac:chgData name="Ziqing Yu" userId="76dbd0bb75f3aa62" providerId="LiveId" clId="{D35B35E3-E0DF-441C-8EAA-AE91011677CB}" dt="2022-11-28T17:04:17.107" v="18"/>
          <ac:spMkLst>
            <pc:docMk/>
            <pc:sldMk cId="3074370798" sldId="339"/>
            <ac:spMk id="3" creationId="{7D40FE72-139E-13F3-89D1-B80EE9BA582C}"/>
          </ac:spMkLst>
        </pc:spChg>
        <pc:picChg chg="add mod">
          <ac:chgData name="Ziqing Yu" userId="76dbd0bb75f3aa62" providerId="LiveId" clId="{D35B35E3-E0DF-441C-8EAA-AE91011677CB}" dt="2022-11-28T17:04:18.613" v="19" actId="27614"/>
          <ac:picMkLst>
            <pc:docMk/>
            <pc:sldMk cId="3074370798" sldId="339"/>
            <ac:picMk id="6" creationId="{13470257-0DC5-2C57-219A-1BA54EBD05B2}"/>
          </ac:picMkLst>
        </pc:picChg>
        <pc:picChg chg="del">
          <ac:chgData name="Ziqing Yu" userId="76dbd0bb75f3aa62" providerId="LiveId" clId="{D35B35E3-E0DF-441C-8EAA-AE91011677CB}" dt="2022-11-28T17:04:11.824" v="17" actId="478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D35B35E3-E0DF-441C-8EAA-AE91011677CB}" dt="2022-11-28T17:04:33.278" v="23" actId="962"/>
        <pc:sldMkLst>
          <pc:docMk/>
          <pc:sldMk cId="2180464758" sldId="341"/>
        </pc:sldMkLst>
        <pc:spChg chg="add del mod">
          <ac:chgData name="Ziqing Yu" userId="76dbd0bb75f3aa62" providerId="LiveId" clId="{D35B35E3-E0DF-441C-8EAA-AE91011677CB}" dt="2022-11-28T17:04:32.487" v="21"/>
          <ac:spMkLst>
            <pc:docMk/>
            <pc:sldMk cId="2180464758" sldId="341"/>
            <ac:spMk id="3" creationId="{ABC48B8E-8331-AA15-8135-E6FC1D9F23CB}"/>
          </ac:spMkLst>
        </pc:spChg>
        <pc:picChg chg="add mod">
          <ac:chgData name="Ziqing Yu" userId="76dbd0bb75f3aa62" providerId="LiveId" clId="{D35B35E3-E0DF-441C-8EAA-AE91011677CB}" dt="2022-11-28T17:04:33.278" v="23" actId="962"/>
          <ac:picMkLst>
            <pc:docMk/>
            <pc:sldMk cId="2180464758" sldId="341"/>
            <ac:picMk id="6" creationId="{BE111668-DCAE-2BA3-4544-E6385E0CA831}"/>
          </ac:picMkLst>
        </pc:picChg>
        <pc:picChg chg="del">
          <ac:chgData name="Ziqing Yu" userId="76dbd0bb75f3aa62" providerId="LiveId" clId="{D35B35E3-E0DF-441C-8EAA-AE91011677CB}" dt="2022-11-28T17:04:28.242" v="20" actId="478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D35B35E3-E0DF-441C-8EAA-AE91011677CB}" dt="2022-11-28T17:04:38.090" v="27" actId="962"/>
        <pc:sldMkLst>
          <pc:docMk/>
          <pc:sldMk cId="2997382355" sldId="343"/>
        </pc:sldMkLst>
        <pc:spChg chg="add del mod">
          <ac:chgData name="Ziqing Yu" userId="76dbd0bb75f3aa62" providerId="LiveId" clId="{D35B35E3-E0DF-441C-8EAA-AE91011677CB}" dt="2022-11-28T17:04:37.553" v="25"/>
          <ac:spMkLst>
            <pc:docMk/>
            <pc:sldMk cId="2997382355" sldId="343"/>
            <ac:spMk id="3" creationId="{3ABC756D-7A6B-C765-968C-95F66A81F13D}"/>
          </ac:spMkLst>
        </pc:spChg>
        <pc:picChg chg="add mod">
          <ac:chgData name="Ziqing Yu" userId="76dbd0bb75f3aa62" providerId="LiveId" clId="{D35B35E3-E0DF-441C-8EAA-AE91011677CB}" dt="2022-11-28T17:04:38.090" v="27" actId="962"/>
          <ac:picMkLst>
            <pc:docMk/>
            <pc:sldMk cId="2997382355" sldId="343"/>
            <ac:picMk id="6" creationId="{DA1F8619-084B-2E29-2B4A-7556B352C6D4}"/>
          </ac:picMkLst>
        </pc:picChg>
        <pc:picChg chg="del">
          <ac:chgData name="Ziqing Yu" userId="76dbd0bb75f3aa62" providerId="LiveId" clId="{D35B35E3-E0DF-441C-8EAA-AE91011677CB}" dt="2022-11-28T17:04:34.705" v="24" actId="478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 mod">
        <pc:chgData name="Ziqing Yu" userId="76dbd0bb75f3aa62" providerId="LiveId" clId="{D35B35E3-E0DF-441C-8EAA-AE91011677CB}" dt="2022-11-28T17:03:42.461" v="9" actId="27614"/>
        <pc:sldMkLst>
          <pc:docMk/>
          <pc:sldMk cId="2225581001" sldId="345"/>
        </pc:sldMkLst>
        <pc:spChg chg="add del mod">
          <ac:chgData name="Ziqing Yu" userId="76dbd0bb75f3aa62" providerId="LiveId" clId="{D35B35E3-E0DF-441C-8EAA-AE91011677CB}" dt="2022-11-28T17:03:40.207" v="8"/>
          <ac:spMkLst>
            <pc:docMk/>
            <pc:sldMk cId="2225581001" sldId="345"/>
            <ac:spMk id="3" creationId="{122E6B56-64A8-A966-5AD0-79F782C57F46}"/>
          </ac:spMkLst>
        </pc:spChg>
        <pc:picChg chg="add mod">
          <ac:chgData name="Ziqing Yu" userId="76dbd0bb75f3aa62" providerId="LiveId" clId="{D35B35E3-E0DF-441C-8EAA-AE91011677CB}" dt="2022-11-28T17:03:42.461" v="9" actId="27614"/>
          <ac:picMkLst>
            <pc:docMk/>
            <pc:sldMk cId="2225581001" sldId="345"/>
            <ac:picMk id="6" creationId="{C2C7980D-70E3-4D8F-194B-56BD569F5ADC}"/>
          </ac:picMkLst>
        </pc:picChg>
        <pc:picChg chg="del">
          <ac:chgData name="Ziqing Yu" userId="76dbd0bb75f3aa62" providerId="LiveId" clId="{D35B35E3-E0DF-441C-8EAA-AE91011677CB}" dt="2022-11-28T17:03:37.756" v="7" actId="478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">
        <pc:chgData name="Ziqing Yu" userId="76dbd0bb75f3aa62" providerId="LiveId" clId="{D35B35E3-E0DF-441C-8EAA-AE91011677CB}" dt="2022-11-28T17:04:45.591" v="32" actId="962"/>
        <pc:sldMkLst>
          <pc:docMk/>
          <pc:sldMk cId="3534031894" sldId="348"/>
        </pc:sldMkLst>
        <pc:spChg chg="add del mod">
          <ac:chgData name="Ziqing Yu" userId="76dbd0bb75f3aa62" providerId="LiveId" clId="{D35B35E3-E0DF-441C-8EAA-AE91011677CB}" dt="2022-11-28T17:04:44.858" v="30"/>
          <ac:spMkLst>
            <pc:docMk/>
            <pc:sldMk cId="3534031894" sldId="348"/>
            <ac:spMk id="3" creationId="{34927EA6-7A85-8D42-682E-E7F8F106198F}"/>
          </ac:spMkLst>
        </pc:spChg>
        <pc:picChg chg="add mod">
          <ac:chgData name="Ziqing Yu" userId="76dbd0bb75f3aa62" providerId="LiveId" clId="{D35B35E3-E0DF-441C-8EAA-AE91011677CB}" dt="2022-11-28T17:04:45.591" v="32" actId="962"/>
          <ac:picMkLst>
            <pc:docMk/>
            <pc:sldMk cId="3534031894" sldId="348"/>
            <ac:picMk id="6" creationId="{AA969BD6-C9B0-2647-BAB2-72E3B7158437}"/>
          </ac:picMkLst>
        </pc:picChg>
        <pc:picChg chg="del mod">
          <ac:chgData name="Ziqing Yu" userId="76dbd0bb75f3aa62" providerId="LiveId" clId="{D35B35E3-E0DF-441C-8EAA-AE91011677CB}" dt="2022-11-28T17:04:43.794" v="29" actId="478"/>
          <ac:picMkLst>
            <pc:docMk/>
            <pc:sldMk cId="3534031894" sldId="348"/>
            <ac:picMk id="9" creationId="{3047CD55-112C-107A-F2E2-FF10B5420B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entinel.esa.int/documents/247904/3358207/Sentinel-3-Mission-Status-Report-20-November-20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-track.org/#/gp" TargetMode="External"/><Relationship Id="rId2" Type="http://schemas.openxmlformats.org/officeDocument/2006/relationships/hyperlink" Target="https://www.space-track.org/documentation#/t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missions/swarm/descrip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eogateway/missions/swarm/constellation-and-orbit-evol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Frozen Orbit </a:t>
            </a:r>
            <a:r>
              <a:rPr lang="en-GB" altLang="en-US" dirty="0" err="1"/>
              <a:t>Beispiele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019BB-7583-3CFB-B393-958D436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2250B-89DB-319D-BF70-FEAD59C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D697B87-8FC5-8F9E-BB87-E28AE0BC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8650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156-54BF-BB0C-FF71-DD7F79D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128B-3CE0-EF46-C06D-7809941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905" y="6237312"/>
            <a:ext cx="1905000" cy="457200"/>
          </a:xfrm>
        </p:spPr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4BB1EA-0B70-401D-B0F0-6157239155E8}"/>
              </a:ext>
            </a:extLst>
          </p:cNvPr>
          <p:cNvSpPr txBox="1"/>
          <p:nvPr/>
        </p:nvSpPr>
        <p:spPr>
          <a:xfrm>
            <a:off x="885542" y="5306365"/>
            <a:ext cx="76033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1. Commissioning phase</a:t>
            </a:r>
          </a:p>
          <a:p>
            <a:r>
              <a:rPr lang="en-US" altLang="zh-CN" sz="1800" dirty="0"/>
              <a:t>2. Move Sentinel-3B to its expected nominal orbital position 140 degree in front</a:t>
            </a:r>
          </a:p>
          <a:p>
            <a:r>
              <a:rPr lang="en-US" altLang="zh-CN" sz="1800" dirty="0"/>
              <a:t>    of Sentinel-3A</a:t>
            </a:r>
          </a:p>
          <a:p>
            <a:r>
              <a:rPr lang="en-US" altLang="zh-CN" sz="1800" dirty="0"/>
              <a:t>3. Releasing data</a:t>
            </a:r>
          </a:p>
          <a:p>
            <a:r>
              <a:rPr lang="en-US" altLang="zh-CN" sz="1200" dirty="0"/>
              <a:t>Source: </a:t>
            </a:r>
            <a:r>
              <a:rPr lang="en-US" altLang="zh-CN" sz="1200" dirty="0">
                <a:hlinkClick r:id="rId2"/>
              </a:rPr>
              <a:t>https://sentinel.esa.int/documents/247904/3358207/Sentinel-3-Mission-Status-Report-20-November-2018</a:t>
            </a:r>
            <a:endParaRPr lang="zh-CN" altLang="en-US" sz="1200" dirty="0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FD6B1D9-3272-B013-CA06-19ACAA70A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7711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D0E75-AB74-790E-DED2-303872C5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E33E2-95A5-03C7-D026-C9991FB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50BA0DA-2805-4D2B-AF49-58757653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977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00A3-7086-5618-B3F5-0A3A9A4D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 </a:t>
            </a:r>
            <a:r>
              <a:rPr lang="en-US" altLang="zh-CN" dirty="0" err="1"/>
              <a:t>Vergleich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EDDFA-0C81-8970-67EF-63B3D88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04F3BC9-331C-66C1-124D-29C57E087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B21752-8558-A219-6EFA-DD9542AF6305}"/>
              </a:ext>
            </a:extLst>
          </p:cNvPr>
          <p:cNvSpPr txBox="1"/>
          <p:nvPr/>
        </p:nvSpPr>
        <p:spPr>
          <a:xfrm>
            <a:off x="1187624" y="5722877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*The commissioning phase of both satellites are removed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31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096C-E771-8A03-C820-7772D957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73134-EEC7-3D1B-0CE0-A70E1EB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pic>
        <p:nvPicPr>
          <p:cNvPr id="6" name="Content Placeholder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3470257-0DC5-2C57-219A-1BA54EBD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30743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9F332-C5BD-827A-F8AB-B37AEE9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ECEFD-EC67-65BB-1C95-63D1BBC3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77F68D8-D2BB-130F-D5E6-C0677311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1534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85E-BEE5-8D7C-1D53-1CF2150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E9353-ADCC-9F84-B76D-23DB09C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E111668-DCAE-2BA3-4544-E6385E0C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1804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BA754-BB2F-E06B-37FC-260F079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B2CC2-6FB2-DCE7-39C7-6C49D6DB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617C52E-A695-7082-F459-2AF0CE9E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94681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3B435-8D0A-821B-C3A0-34DAFC51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CD6CD7-F664-3CA7-92AB-DBACD32F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A1F8619-084B-2E29-2B4A-7556B352C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9973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BDFF-2028-A888-81D9-CD778B2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12BBA1-CFCB-504E-0B7C-B72C32D4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21653A5-D80D-3A00-ECB8-32D48C85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22645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4E570-66E9-08E8-17FD-F7091F2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6E3B6-A8FE-D458-529B-2F41ED6A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documentation: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/>
              </a:rPr>
              <a:t>https://www.space-track.org/documentation#/tle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data download from: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/>
              </a:rPr>
              <a:t>https://www.space-track.org/#/gp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C0F10-47DF-71E9-2A1E-117F6E5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747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5CEB-8496-7B7C-2B9E-B50AC716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 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02D9-1310-76BF-1046-C4F6308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Swarm A and C form the lower pair of satellites flying side-by-side (1.4° separation in longitude at the equator) at an altitude of 462 km (initial altitude) and at 87.35° inclination angle, whereas Swarm B is cruising at a higher orbit of 511 km (initial altitude) and at 87.75° inclination angle.</a:t>
            </a:r>
          </a:p>
          <a:p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https://earth.esa.int/eogateway/missions/swarm/description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129B2-6C6E-13A0-F641-600FDF0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3169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DF64-DF60-3AE2-5CB2-C16B9B91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Raising the orbit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0C93-EBAB-2E27-9035-E8F3E585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With the increasing solar activity of solar cycle 25, the Earth’s atmosphere is expanding leading to higher density and stronger decay of the orbits. Without an orbit raise of Swarm A and C they would re-enter in 2024, so a first sequence of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NotesEsa"/>
              </a:rPr>
              <a:t>manoeuvres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 is planned between 3rd May and 8th July 2022, raising their altitude by about 45 km.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If not adjusted the orbital plane of Swarm B will be coplanar with A and C, which is undesirable for mapping the lithosphere. To avoid this it is necessary to reduce or increase the relative rotation after they are perpendicular</a:t>
            </a:r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sz="1800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https://earth.esa.int/eogateway/eogateway/missions/swarm/constellation-and-orbit-evolution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A1140-26E9-466F-344D-264F31CA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091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B95D-1CF7-AF42-D6D7-E925F0D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6A7E4-1E29-EB63-DAC7-FEE0CE4F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969BD6-C9B0-2647-BAB2-72E3B715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353403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23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0E614-C58F-EBE6-7DDC-4BF8C502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0AF71-F247-9FA6-FEDE-27CF39D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452E53C-1F88-64CE-3D2B-F70BADC4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1143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870B-3D21-09F4-E802-74E97FDD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2F70F-2E1E-EC92-D487-7DB6033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EA2E59E-5B82-B801-EA18-95455E75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3080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D002-0A68-20BD-950D-550334BF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9ABC8-14C6-CF3B-7C42-769A66B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DD3F7FA-AFBF-44FB-E8E1-019705E5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32359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81A6-3C5E-9E11-DB10-3B0227C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86B76-E848-ADC3-CE0F-7EDF58B5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66AC3CF-29CF-D1E1-1506-31C5C5A7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5422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CF3C-106D-8B7B-4B92-10B4706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6BEE8-C90D-8961-CE5C-F4AC8AE6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2C7980D-70E3-4D8F-194B-56BD569F5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22558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73965-B3F5-E9F3-B767-6C1D71D4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3FC25-9BBB-D10D-DB13-EDA6025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66DAEC7-1C5E-3FBC-23D7-8BCE95F5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5896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01CFE-D790-A54A-3E60-3D3075D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C01FC-B548-41AA-8BC5-E0209237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2C2381F-BFB0-D691-1BB4-68494BC9E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109391299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143</TotalTime>
  <Words>353</Words>
  <Application>Microsoft Office PowerPoint</Application>
  <PresentationFormat>On-screen Show (4:3)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NotesEsa</vt:lpstr>
      <vt:lpstr>Consolas</vt:lpstr>
      <vt:lpstr>Times New Roman</vt:lpstr>
      <vt:lpstr>Univers</vt:lpstr>
      <vt:lpstr>SepiaGray</vt:lpstr>
      <vt:lpstr>Frozen Orbit Beispiele</vt:lpstr>
      <vt:lpstr>Data Source</vt:lpstr>
      <vt:lpstr>GOCE</vt:lpstr>
      <vt:lpstr>GOCE</vt:lpstr>
      <vt:lpstr>GRACE-1</vt:lpstr>
      <vt:lpstr>GRACE-1</vt:lpstr>
      <vt:lpstr>CHAMP</vt:lpstr>
      <vt:lpstr>CHAMP</vt:lpstr>
      <vt:lpstr>Sentinel-3A</vt:lpstr>
      <vt:lpstr>Sentinel-3A</vt:lpstr>
      <vt:lpstr>Sentinel-3B</vt:lpstr>
      <vt:lpstr>Sentinel-3B</vt:lpstr>
      <vt:lpstr>Sentinel-3 Vergleich</vt:lpstr>
      <vt:lpstr>SWARM-A</vt:lpstr>
      <vt:lpstr>SWARM-A</vt:lpstr>
      <vt:lpstr>SWARM-B</vt:lpstr>
      <vt:lpstr>SWARM-B</vt:lpstr>
      <vt:lpstr>SWARM-C</vt:lpstr>
      <vt:lpstr>SWARM-C</vt:lpstr>
      <vt:lpstr>SWARM Mission</vt:lpstr>
      <vt:lpstr>Raising the orbit</vt:lpstr>
      <vt:lpstr>SWARM</vt:lpstr>
      <vt:lpstr>PowerPoint Presentation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149</cp:revision>
  <cp:lastPrinted>2020-11-11T00:04:42Z</cp:lastPrinted>
  <dcterms:created xsi:type="dcterms:W3CDTF">2009-11-23T14:26:07Z</dcterms:created>
  <dcterms:modified xsi:type="dcterms:W3CDTF">2022-11-28T17:04:46Z</dcterms:modified>
</cp:coreProperties>
</file>