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BED8D-B233-477F-A57F-A8E1C0AD9783}" v="39" dt="2022-12-19T20:08:19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20. Dezember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6D05-5947-1209-D580-59C6CE84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C8F06D6A-C526-A1B7-AF4C-319A106E1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755C1-51D8-4185-81C2-D2120149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878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EE9-727C-8314-2B93-5479696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CA6B0118-9595-73C8-40F8-0FA43CA7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2231-B155-0CF4-9475-E88ED6B1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31859171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182</TotalTime>
  <Words>19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Times New Roman</vt:lpstr>
      <vt:lpstr>Univers</vt:lpstr>
      <vt:lpstr>SepiaGray</vt:lpstr>
      <vt:lpstr>Space Debris</vt:lpstr>
      <vt:lpstr>PowerPoint Presentation</vt:lpstr>
      <vt:lpstr>PowerPoint Presentation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151</cp:revision>
  <cp:lastPrinted>2020-11-11T00:04:42Z</cp:lastPrinted>
  <dcterms:created xsi:type="dcterms:W3CDTF">2009-11-23T14:26:07Z</dcterms:created>
  <dcterms:modified xsi:type="dcterms:W3CDTF">2023-01-10T08:14:13Z</dcterms:modified>
</cp:coreProperties>
</file>