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0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14" r:id="rId19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7C23"/>
    <a:srgbClr val="FD8D1D"/>
    <a:srgbClr val="FFC31B"/>
    <a:srgbClr val="FFFFE7"/>
    <a:srgbClr val="FFFFCF"/>
    <a:srgbClr val="DE7A00"/>
    <a:srgbClr val="E4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2031DC-E114-489A-848D-700AE726DFF6}" v="66" dt="2022-11-13T21:12:37.2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5008" autoAdjust="0"/>
  </p:normalViewPr>
  <p:slideViewPr>
    <p:cSldViewPr>
      <p:cViewPr>
        <p:scale>
          <a:sx n="74" d="100"/>
          <a:sy n="74" d="100"/>
        </p:scale>
        <p:origin x="10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D3292CF-CAC8-4776-B764-34195CE341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FEC038D-D1DB-4179-80E2-B6EC252BAC5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904639A-F758-4B9D-986B-4881EAC7BA2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5A40EECA-7773-4475-AA77-01FFA72FA5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3D25C631-EEC4-435E-B4B3-746B4ACCFB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71613AA0-3BF0-49B5-B784-AB19D7C2E0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F305C3E-45D9-4517-9DC4-F6CAA097AE9C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05D142-1251-4A7D-B5E4-BC03B26659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31C3E9-596B-4665-A9FE-6AF6B49FC9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03213D-EE7D-49AA-ACF5-6BDA24F08C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F27E9-8917-490F-9437-580E23C359E4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1388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8FA134-DC34-40DB-B2E8-391FBFD49B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499E96-BB91-4FC8-B3F3-0FAFB710B4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E2C869-0B30-4AD1-B3E5-E748F821A8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0EB2A-9115-436B-8F00-D935D5F07746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3919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638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6388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3EF6EF-49B8-4224-B04F-90B0E0FF57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A92199-8E83-4B8D-A552-B977D3F15C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7F8885-E945-4001-A368-D895BA24DB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CF51E-EA93-4621-8064-AAE1C9F51084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2132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2B7823-0462-43DE-B36A-26E74569B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CE714D-E144-4A94-8540-32F8D9F870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909408-838D-4002-A9B9-CCB7E1C731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A0649-E50C-4844-BD05-C05B747519B9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9259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B29891-504C-4581-BBF1-014D77A81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C43860-0B47-47BA-8EC2-89887DDC8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F2B5C3-39C7-4B2E-85D2-CEDFE4514D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D3BB9-205C-47ED-95DE-A1E6DEFBF4A8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8800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65AAD6-93F4-491E-AA79-627F319C4C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77B0B-89A2-4DF1-9733-E4464E7B94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1E7E1-5294-4303-B41F-C6EF120E96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67D53-EA44-43D9-9D51-FC8D38413F86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5893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43DA77-DF98-42AB-AF5D-7143B47121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368D0F7-9948-462F-8582-3FF7D3B1A4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B96881-719E-417A-B914-22BFA873F5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F8281-8922-4331-B1F7-1E0543D4A89F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9775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E009F9-134B-4766-B5E7-91CB3B869D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9E585E-140F-4AF1-98A0-B679E456CF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C3FDE3-A5AC-4B1B-8540-2AE4429F67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35FF1-88B5-499E-8326-D85AA1C48CE3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4416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3148D89-8C62-4277-96CC-75AFD9524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B5BBDBB-D7C9-4D81-9DDF-DBC6058AFE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9BCB7E-14DA-4756-809C-181C967834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EE669-525A-4AF4-9177-ED12E46C650B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4471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4A1CB-53B1-4771-831E-7CF5448F38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686AC-B861-44BC-A682-F787C55124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80598-33FC-4F0F-B845-A3785B4F08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8F3FA-C1CF-4991-8B0E-C825AA52BFDE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3259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822A9-A474-4AC0-8576-D8A4689592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743A7-95A5-4219-9CFE-30B06605C3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03E09-34ED-4E83-B03C-B6214EBFD8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26D17-AE75-4256-A61B-D40E15BC537C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161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B471CA-69E1-4D7F-A7C5-B8744EA05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7E4E77A-F711-449E-AF23-CDCB29FFE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D672BB3-7511-4925-AA85-A6DF188B1C3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70D19EC-601E-49A1-B24A-F63770EC20E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66BE225-6FF9-4D22-B812-8897957268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4D4D4D"/>
                </a:solidFill>
                <a:latin typeface="Univers" panose="020B0604020202020204" pitchFamily="34" charset="0"/>
              </a:defRPr>
            </a:lvl1pPr>
          </a:lstStyle>
          <a:p>
            <a:pPr>
              <a:defRPr/>
            </a:pPr>
            <a:fld id="{BD9E06FD-38AE-470F-9B56-D6075972F256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2EF939F-0A09-4337-AFFC-91FF50573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8313" cy="6858000"/>
          </a:xfrm>
          <a:prstGeom prst="rect">
            <a:avLst/>
          </a:prstGeom>
          <a:solidFill>
            <a:srgbClr val="FF7C23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sp>
        <p:nvSpPr>
          <p:cNvPr id="1032" name="Rectangle 9">
            <a:extLst>
              <a:ext uri="{FF2B5EF4-FFF2-40B4-BE49-F238E27FC236}">
                <a16:creationId xmlns:a16="http://schemas.microsoft.com/office/drawing/2014/main" id="{1B2031BB-24C4-48D8-BB5B-C0A74E85A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5175"/>
            <a:ext cx="6858000" cy="746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AB7B0026-3C97-43B0-97B6-D443C4435A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442075"/>
            <a:ext cx="381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82F4DED-3F30-4446-98D1-9098F576EF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1430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dirty="0"/>
              <a:t>Frozen Orbit </a:t>
            </a:r>
            <a:r>
              <a:rPr lang="en-GB" altLang="en-US" dirty="0" err="1"/>
              <a:t>Beispiele</a:t>
            </a:r>
            <a:endParaRPr lang="en-GB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5F9EF8D-DC87-4E6E-8A25-97BD5CBDFA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657600"/>
            <a:ext cx="6262688" cy="1066800"/>
          </a:xfrm>
        </p:spPr>
        <p:txBody>
          <a:bodyPr/>
          <a:lstStyle/>
          <a:p>
            <a:pPr algn="l" eaLnBrk="1" hangingPunct="1"/>
            <a:r>
              <a:rPr lang="de-DE" altLang="en-US" sz="1800" dirty="0"/>
              <a:t>Torben Blei</a:t>
            </a:r>
          </a:p>
          <a:p>
            <a:pPr algn="l" eaLnBrk="1" hangingPunct="1"/>
            <a:r>
              <a:rPr lang="de-DE" altLang="en-US" sz="1800" dirty="0"/>
              <a:t>Jiaxin Liu</a:t>
            </a:r>
          </a:p>
          <a:p>
            <a:pPr algn="l" eaLnBrk="1" hangingPunct="1"/>
            <a:r>
              <a:rPr lang="de-DE" altLang="en-US" sz="1800" dirty="0"/>
              <a:t>Philipp Schollmeier</a:t>
            </a:r>
          </a:p>
          <a:p>
            <a:pPr algn="l" eaLnBrk="1" hangingPunct="1"/>
            <a:r>
              <a:rPr lang="de-DE" altLang="en-US" sz="1800" dirty="0"/>
              <a:t>Ziqing Yu</a:t>
            </a:r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600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69AC5BE-72F8-467E-99A1-0262EF93D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400800"/>
            <a:ext cx="2373313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4D4D4D"/>
                </a:solidFill>
                <a:latin typeface="Univers" panose="020B0503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Univers" panose="020B05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4D4D4D"/>
                </a:solidFill>
                <a:latin typeface="Univers" panose="020B05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4D4D4D"/>
                </a:solidFill>
                <a:latin typeface="Univers" panose="020B0503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altLang="en-US" sz="1000" dirty="0"/>
              <a:t>22. November 2022, Stuttgart</a:t>
            </a:r>
          </a:p>
        </p:txBody>
      </p:sp>
      <p:sp>
        <p:nvSpPr>
          <p:cNvPr id="3077" name="灯片编号占位符 1">
            <a:extLst>
              <a:ext uri="{FF2B5EF4-FFF2-40B4-BE49-F238E27FC236}">
                <a16:creationId xmlns:a16="http://schemas.microsoft.com/office/drawing/2014/main" id="{0C155785-DB9A-47BD-9378-99CA42DD2F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CB5E68-087D-4135-81C7-99CC13867EA6}" type="slidenum">
              <a:rPr lang="de-DE" altLang="en-US" sz="1400" smtClean="0">
                <a:solidFill>
                  <a:srgbClr val="4D4D4D"/>
                </a:solidFill>
                <a:latin typeface="Univers" panose="020B0503020202020204" pitchFamily="34" charset="0"/>
              </a:rPr>
              <a:pPr/>
              <a:t>1</a:t>
            </a:fld>
            <a:endParaRPr lang="de-DE" altLang="en-US" sz="1400">
              <a:solidFill>
                <a:srgbClr val="4D4D4D"/>
              </a:solidFill>
              <a:latin typeface="Univers" panose="020B0503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6096C-E771-8A03-C820-7772D957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SWARM-A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C253CD45-05B4-A617-D859-9311FB91B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5" r="8402"/>
          <a:stretch/>
        </p:blipFill>
        <p:spPr>
          <a:xfrm>
            <a:off x="467544" y="1088739"/>
            <a:ext cx="8568952" cy="4802101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F73134-EEC7-3D1B-0CE0-A70E1EBB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74370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9F332-C5BD-827A-F8AB-B37AEE9E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SWARM-A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AD9C9A4-89A7-C8DF-DD57-58AB7596A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8" r="8025"/>
          <a:stretch/>
        </p:blipFill>
        <p:spPr>
          <a:xfrm>
            <a:off x="539552" y="1088739"/>
            <a:ext cx="8424936" cy="4741833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EECEFD-EC67-65BB-1C95-63D1BBC3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15346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C085E-BEE5-8D7C-1D53-1CF21506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SWARM-B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5B0797D-32DD-FC92-018A-84B2D796E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8" r="8475"/>
          <a:stretch/>
        </p:blipFill>
        <p:spPr>
          <a:xfrm>
            <a:off x="539552" y="1196752"/>
            <a:ext cx="8480492" cy="4752528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0E9353-ADCC-9F84-B76D-23DB09C1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180464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BA754-BB2F-E06B-37FC-260F079A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SWARM-B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0AFB8F3-EDBC-F4C3-BE84-3859F090F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6" r="7331"/>
          <a:stretch/>
        </p:blipFill>
        <p:spPr>
          <a:xfrm>
            <a:off x="539552" y="1052736"/>
            <a:ext cx="8538750" cy="4752528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4B2CC2-6FB2-DCE7-39C7-6C49D6DB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46814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3B435-8D0A-821B-C3A0-34DAFC51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SWARM-C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B71D951-3393-940B-6778-FD80F6EBC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4" r="8086"/>
          <a:stretch/>
        </p:blipFill>
        <p:spPr>
          <a:xfrm>
            <a:off x="467543" y="1105692"/>
            <a:ext cx="8630995" cy="4843588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CD6CD7-F664-3CA7-92AB-DBACD32F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997382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9BDFF-2028-A888-81D9-CD778B264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SWARM-C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9E4A37B-0551-F2B2-90C9-A96053910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8" r="7353"/>
          <a:stretch/>
        </p:blipFill>
        <p:spPr>
          <a:xfrm>
            <a:off x="467543" y="1196752"/>
            <a:ext cx="8617779" cy="4752528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12BBA1-CFCB-504E-0B7C-B72C32D4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26457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ECF3C-106D-8B7B-4B92-10B4706D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CHAMP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AB0166D-F6D9-120B-2DA9-F05B11DBC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9" r="8348"/>
          <a:stretch/>
        </p:blipFill>
        <p:spPr>
          <a:xfrm>
            <a:off x="467544" y="1196752"/>
            <a:ext cx="8622876" cy="4824536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F6BEE8-C90D-8961-CE5C-F4AC8AE6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225581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E73965-B3F5-E9F3-B767-6C1D71D4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CHAMP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D93D7EC-70E6-C79A-704B-BAAE0DA76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2" r="8190"/>
          <a:stretch/>
        </p:blipFill>
        <p:spPr>
          <a:xfrm>
            <a:off x="467543" y="1052736"/>
            <a:ext cx="8496945" cy="4835006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D3FC25-9BBB-D10D-DB13-EDA6025C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589648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2">
            <a:extLst>
              <a:ext uri="{FF2B5EF4-FFF2-40B4-BE49-F238E27FC236}">
                <a16:creationId xmlns:a16="http://schemas.microsoft.com/office/drawing/2014/main" id="{C7AB1FB1-A8D9-4395-A27E-889CCD4E9A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95513" y="2852738"/>
            <a:ext cx="7772400" cy="4648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3600">
                <a:ea typeface="宋体" panose="02010600030101010101" pitchFamily="2" charset="-122"/>
              </a:rPr>
              <a:t>Thank you very much!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34820" name="灯片编号占位符 1">
            <a:extLst>
              <a:ext uri="{FF2B5EF4-FFF2-40B4-BE49-F238E27FC236}">
                <a16:creationId xmlns:a16="http://schemas.microsoft.com/office/drawing/2014/main" id="{1B2128C9-07D4-499C-83B9-577DDEE8E2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08E5D0E-8A9B-414E-A66C-7631BE6F5014}" type="slidenum">
              <a:rPr lang="de-DE" altLang="en-US" sz="1400" smtClean="0">
                <a:solidFill>
                  <a:srgbClr val="4D4D4D"/>
                </a:solidFill>
                <a:latin typeface="Univers" panose="020B0503020202020204" pitchFamily="34" charset="0"/>
              </a:rPr>
              <a:pPr/>
              <a:t>18</a:t>
            </a:fld>
            <a:endParaRPr lang="de-DE" altLang="en-US" sz="1400">
              <a:solidFill>
                <a:srgbClr val="4D4D4D"/>
              </a:solidFill>
              <a:latin typeface="Univers" panose="020B0503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36797CF-0C87-94B1-0BF1-1A5EC4A52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" r="7565"/>
          <a:stretch/>
        </p:blipFill>
        <p:spPr>
          <a:xfrm>
            <a:off x="467544" y="1090836"/>
            <a:ext cx="8600019" cy="4786436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DE0E614-C58F-EBE6-7DDC-4BF8C502A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GOCE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A0AF71-F247-9FA6-FEDE-27CF39D1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43448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F870B-3D21-09F4-E802-74E97FDD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GOCE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B2452CF-75E4-9C1B-2B8E-6A18725F7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4" r="8030"/>
          <a:stretch/>
        </p:blipFill>
        <p:spPr>
          <a:xfrm>
            <a:off x="467544" y="1124744"/>
            <a:ext cx="8608985" cy="4824536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B2F70F-2E1E-EC92-D487-7DB60330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30803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FD002-0A68-20BD-950D-550334BF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GRACE-1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A07E448-944D-8A1D-9D89-BD88E3824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5" r="8935"/>
          <a:stretch/>
        </p:blipFill>
        <p:spPr>
          <a:xfrm>
            <a:off x="467544" y="1035816"/>
            <a:ext cx="8586621" cy="4896544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89ABC8-14C6-CF3B-7C42-769A66BE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35998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381A6-3C5E-9E11-DB10-3B0227CB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GRACE-1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73D9CFB-70AB-C648-7CA2-87A2A4B9B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3" r="7735"/>
          <a:stretch/>
        </p:blipFill>
        <p:spPr>
          <a:xfrm>
            <a:off x="539552" y="1126840"/>
            <a:ext cx="8416452" cy="4680520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C86B76-E848-ADC3-CE0F-7EDF58B5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4223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01CFE-D790-A54A-3E60-3D3075DC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Sentinel-3A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B7C3BBC-773F-7FD6-3F75-7E7CD4050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0" r="8603"/>
          <a:stretch/>
        </p:blipFill>
        <p:spPr>
          <a:xfrm>
            <a:off x="467544" y="1088739"/>
            <a:ext cx="8568952" cy="4761058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EC01FC-B548-41AA-8BC5-E0209237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93912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019BB-7583-3CFB-B393-958D4364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Sentinel-3A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C07E94F7-35C7-609A-926A-8CB008CBA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6" r="7701"/>
          <a:stretch/>
        </p:blipFill>
        <p:spPr>
          <a:xfrm>
            <a:off x="539552" y="1090836"/>
            <a:ext cx="8501625" cy="4752528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22250B-89DB-319D-BF70-FEAD59C2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6509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F90156-54BF-BB0C-FF71-DD7F79D4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Sentinel-3B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9F17CBF-420C-F7AD-ED80-1D6412904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6" r="8560"/>
          <a:stretch/>
        </p:blipFill>
        <p:spPr>
          <a:xfrm>
            <a:off x="467544" y="1196752"/>
            <a:ext cx="8568953" cy="4834305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63128B-3CE0-EF46-C06D-78099419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71101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8D0E75-AB74-790E-DED2-303872C5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Sentinel-3B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53EA8A3-4C46-4FB1-8BD2-AF4F2E2C3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" r="8249"/>
          <a:stretch/>
        </p:blipFill>
        <p:spPr>
          <a:xfrm>
            <a:off x="539552" y="1052736"/>
            <a:ext cx="8480492" cy="4752528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0E33E2-95A5-03C7-D026-C9991FB9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97777219"/>
      </p:ext>
    </p:extLst>
  </p:cSld>
  <p:clrMapOvr>
    <a:masterClrMapping/>
  </p:clrMapOvr>
</p:sld>
</file>

<file path=ppt/theme/theme1.xml><?xml version="1.0" encoding="utf-8"?>
<a:theme xmlns:a="http://schemas.openxmlformats.org/drawingml/2006/main" name="SepiaGray">
  <a:themeElements>
    <a:clrScheme name="SepiaGray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piaGray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piaGray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piaGray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SepiaGray</Template>
  <TotalTime>0</TotalTime>
  <Words>56</Words>
  <Application>Microsoft Office PowerPoint</Application>
  <PresentationFormat>Bildschirmpräsentation (4:3)</PresentationFormat>
  <Paragraphs>43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1" baseType="lpstr">
      <vt:lpstr>Times New Roman</vt:lpstr>
      <vt:lpstr>Univers</vt:lpstr>
      <vt:lpstr>SepiaGray</vt:lpstr>
      <vt:lpstr>Frozen Orbit Beispiele</vt:lpstr>
      <vt:lpstr>GOCE</vt:lpstr>
      <vt:lpstr>GOCE</vt:lpstr>
      <vt:lpstr>GRACE-1</vt:lpstr>
      <vt:lpstr>GRACE-1</vt:lpstr>
      <vt:lpstr>Sentinel-3A</vt:lpstr>
      <vt:lpstr>Sentinel-3A</vt:lpstr>
      <vt:lpstr>Sentinel-3B</vt:lpstr>
      <vt:lpstr>Sentinel-3B</vt:lpstr>
      <vt:lpstr>SWARM-A</vt:lpstr>
      <vt:lpstr>SWARM-A</vt:lpstr>
      <vt:lpstr>SWARM-B</vt:lpstr>
      <vt:lpstr>SWARM-B</vt:lpstr>
      <vt:lpstr>SWARM-C</vt:lpstr>
      <vt:lpstr>SWARM-C</vt:lpstr>
      <vt:lpstr>CHAMP</vt:lpstr>
      <vt:lpstr>CHAMP</vt:lpstr>
      <vt:lpstr>PowerPoint-Präsentation</vt:lpstr>
    </vt:vector>
  </TitlesOfParts>
  <Company>GIS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powerpoint</dc:title>
  <dc:creator>Nico Sneeuw</dc:creator>
  <cp:lastModifiedBy>4 Kolben Pro Satz</cp:lastModifiedBy>
  <cp:revision>149</cp:revision>
  <cp:lastPrinted>2020-11-11T00:04:42Z</cp:lastPrinted>
  <dcterms:created xsi:type="dcterms:W3CDTF">2009-11-23T14:26:07Z</dcterms:created>
  <dcterms:modified xsi:type="dcterms:W3CDTF">2022-11-21T18:01:50Z</dcterms:modified>
</cp:coreProperties>
</file>