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477" y="692696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3600" b="1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35896" y="4797152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Phillip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8" y="6443119"/>
            <a:ext cx="2664296" cy="2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400" dirty="0"/>
              <a:t>03. February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图片 2" descr="夜晚的星空&#10;&#10;中度可信度描述已自动生成">
            <a:extLst>
              <a:ext uri="{FF2B5EF4-FFF2-40B4-BE49-F238E27FC236}">
                <a16:creationId xmlns:a16="http://schemas.microsoft.com/office/drawing/2014/main" id="{1D11A3A8-2130-82E7-08FB-C77811CE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6" y="1700808"/>
            <a:ext cx="7060674" cy="3021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10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59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9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733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71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4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594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0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57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323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661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543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475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540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998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60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080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827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981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55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22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360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489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344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07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100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951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337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166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0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04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9039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034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391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93088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15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12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3178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83675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9726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30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777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620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249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877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2109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70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7955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2761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4130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9487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62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23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433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36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107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413</TotalTime>
  <Words>75</Words>
  <Application>Microsoft Office PowerPoint</Application>
  <PresentationFormat>全屏显示(4:3)</PresentationFormat>
  <Paragraphs>67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Times New Roman</vt:lpstr>
      <vt:lpstr>Univers</vt:lpstr>
      <vt:lpstr>SepiaGray</vt:lpstr>
      <vt:lpstr>Space Debris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160</cp:revision>
  <cp:lastPrinted>2020-11-11T00:04:42Z</cp:lastPrinted>
  <dcterms:created xsi:type="dcterms:W3CDTF">2009-11-23T14:26:07Z</dcterms:created>
  <dcterms:modified xsi:type="dcterms:W3CDTF">2023-02-02T09:48:46Z</dcterms:modified>
</cp:coreProperties>
</file>