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F1E2B-988F-495B-864B-01751A304B2E}" v="59" dt="2023-01-23T20:47:1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C00F1E2B-988F-495B-864B-01751A304B2E}"/>
    <pc:docChg chg="undo custSel delSld modSld">
      <pc:chgData name="Ziqing Yu" userId="76dbd0bb75f3aa62" providerId="LiveId" clId="{C00F1E2B-988F-495B-864B-01751A304B2E}" dt="2023-01-23T20:47:15.913" v="315" actId="20577"/>
      <pc:docMkLst>
        <pc:docMk/>
      </pc:docMkLst>
      <pc:sldChg chg="modSp del mod">
        <pc:chgData name="Ziqing Yu" userId="76dbd0bb75f3aa62" providerId="LiveId" clId="{C00F1E2B-988F-495B-864B-01751A304B2E}" dt="2023-01-23T20:46:25.256" v="266" actId="2696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3T20:39:52.469" v="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3T20:39:56.560" v="1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3T20:40:10.739" v="16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3T20:47:15.913" v="31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mod">
          <ac:chgData name="Ziqing Yu" userId="76dbd0bb75f3aa62" providerId="LiveId" clId="{C00F1E2B-988F-495B-864B-01751A304B2E}" dt="2023-01-23T20:44:47.978" v="242" actId="1076"/>
          <ac:spMkLst>
            <pc:docMk/>
            <pc:sldMk cId="1938784375" sldId="281"/>
            <ac:spMk id="8" creationId="{8FE952FB-D007-EACB-9B7E-9F86E08453E7}"/>
          </ac:spMkLst>
        </pc:sp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mod">
          <ac:chgData name="Ziqing Yu" userId="76dbd0bb75f3aa62" providerId="LiveId" clId="{C00F1E2B-988F-495B-864B-01751A304B2E}" dt="2023-01-23T20:40:31.445" v="22" actId="1076"/>
          <ac:picMkLst>
            <pc:docMk/>
            <pc:sldMk cId="1938784375" sldId="281"/>
            <ac:picMk id="7" creationId="{6939E842-0A8F-C064-ED71-AF150AF7EC5E}"/>
          </ac:picMkLst>
        </pc:picChg>
      </pc:sldChg>
      <pc:sldChg chg="addSp delSp modSp">
        <pc:chgData name="Ziqing Yu" userId="76dbd0bb75f3aa62" providerId="LiveId" clId="{C00F1E2B-988F-495B-864B-01751A304B2E}" dt="2023-01-23T20:40:17.476" v="18" actId="478"/>
        <pc:sldMkLst>
          <pc:docMk/>
          <pc:sldMk cId="831859171" sldId="282"/>
        </pc:sldMkLst>
        <pc:spChg chg="add mod">
          <ac:chgData name="Ziqing Yu" userId="76dbd0bb75f3aa62" providerId="LiveId" clId="{C00F1E2B-988F-495B-864B-01751A304B2E}" dt="2023-01-23T20:40:17.476" v="18" actId="478"/>
          <ac:spMkLst>
            <pc:docMk/>
            <pc:sldMk cId="831859171" sldId="282"/>
            <ac:spMk id="3" creationId="{71320EA0-5DCE-7322-D0FE-B810A0EC4269}"/>
          </ac:spMkLst>
        </pc:sp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D05-5947-1209-D580-59C6CE84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545"/>
            <a:ext cx="7772400" cy="457200"/>
          </a:xfrm>
        </p:spPr>
        <p:txBody>
          <a:bodyPr/>
          <a:lstStyle/>
          <a:p>
            <a:r>
              <a:rPr lang="en-US" altLang="zh-CN" dirty="0"/>
              <a:t>Compare 2 </a:t>
            </a:r>
            <a:r>
              <a:rPr lang="en-US" altLang="zh-CN"/>
              <a:t>atmosphere model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55C1-51D8-4185-81C2-D2120149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</a:t>
            </a:fld>
            <a:endParaRPr lang="de-DE" alt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6939E842-0A8F-C064-ED71-AF150AF7E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772400" cy="38942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/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cd = 1, cross-section=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4.84 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4.84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Orbit integration for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No air force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</a:t>
                </a:r>
                <a:r>
                  <a:rPr lang="en-US" altLang="zh-CN" sz="2000" dirty="0" err="1"/>
                  <a:t>harris-priester</a:t>
                </a:r>
                <a:r>
                  <a:rPr lang="en-US" altLang="zh-CN" sz="2000" dirty="0"/>
                  <a:t> model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/>
                  <a:t>Air force estimated from msis00 model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952FB-D007-EACB-9B7E-9F86E084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35768"/>
                <a:ext cx="5383205" cy="1938992"/>
              </a:xfrm>
              <a:prstGeom prst="rect">
                <a:avLst/>
              </a:prstGeom>
              <a:blipFill>
                <a:blip r:embed="rId3"/>
                <a:stretch>
                  <a:fillRect l="-1133" t="-1572" r="-340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8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EE9-727C-8314-2B93-54796962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2231-B155-0CF4-9475-E88ED6B1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0EA0-5DCE-7322-D0FE-B810A0EC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189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Cambria Math</vt:lpstr>
      <vt:lpstr>Times New Roman</vt:lpstr>
      <vt:lpstr>Univers</vt:lpstr>
      <vt:lpstr>SepiaGray</vt:lpstr>
      <vt:lpstr>Compare 2 atmosphere model</vt:lpstr>
      <vt:lpstr>PowerPoint Presentation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151</cp:revision>
  <cp:lastPrinted>2020-11-11T00:04:42Z</cp:lastPrinted>
  <dcterms:created xsi:type="dcterms:W3CDTF">2009-11-23T14:26:07Z</dcterms:created>
  <dcterms:modified xsi:type="dcterms:W3CDTF">2023-01-23T20:47:18Z</dcterms:modified>
</cp:coreProperties>
</file>