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39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477" y="692696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3600" b="1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35896" y="4797152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Phillip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38" y="6443119"/>
            <a:ext cx="2664296" cy="25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400" dirty="0"/>
              <a:t>03. February 2023,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pic>
        <p:nvPicPr>
          <p:cNvPr id="3" name="图片 2" descr="夜晚的星空&#10;&#10;中度可信度描述已自动生成">
            <a:extLst>
              <a:ext uri="{FF2B5EF4-FFF2-40B4-BE49-F238E27FC236}">
                <a16:creationId xmlns:a16="http://schemas.microsoft.com/office/drawing/2014/main" id="{1D11A3A8-2130-82E7-08FB-C77811CE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26" y="1700808"/>
            <a:ext cx="7060674" cy="3021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Area to mass ratio distribution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pic>
        <p:nvPicPr>
          <p:cNvPr id="9" name="内容占位符 8" descr="图表, 条形图&#10;&#10;描述已自动生成">
            <a:extLst>
              <a:ext uri="{FF2B5EF4-FFF2-40B4-BE49-F238E27FC236}">
                <a16:creationId xmlns:a16="http://schemas.microsoft.com/office/drawing/2014/main" id="{B88D6A25-E312-FAEB-430D-4FB23A90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9111380" cy="4446542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584155-8CD3-28B2-D5D6-C0A3C8490F48}"/>
              </a:ext>
            </a:extLst>
          </p:cNvPr>
          <p:cNvSpPr txBox="1"/>
          <p:nvPr/>
        </p:nvSpPr>
        <p:spPr>
          <a:xfrm>
            <a:off x="674476" y="5871929"/>
            <a:ext cx="6017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Though there are more than 20 000 objects in 2022, </a:t>
            </a:r>
          </a:p>
          <a:p>
            <a:r>
              <a:rPr lang="en-US" altLang="zh-CN" sz="2000" dirty="0"/>
              <a:t>only 12472 of them are know with section area and mass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2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and simplification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CCFC-4F92-16F8-CD32-448656D98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870" y="2057400"/>
                <a:ext cx="77724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Using ode113 in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matlab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to do the integration</a:t>
                </a: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Following simplifications are implemented to accelerate the calculation: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Using Harris-Priester model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Earth regarded as sphere</a:t>
                </a:r>
              </a:p>
              <a:p>
                <a:r>
                  <a:rPr lang="en-US" altLang="zh-CN" dirty="0"/>
                  <a:t>Other influences (earth flattening an others will be ignored)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CCFC-4F92-16F8-CD32-448656D98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870" y="2057400"/>
                <a:ext cx="7772400" cy="4648200"/>
              </a:xfrm>
              <a:blipFill>
                <a:blip r:embed="rId2"/>
                <a:stretch>
                  <a:fillRect l="-1255" t="-1050" r="-2039" b="-4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085F5DF4-F825-5F40-ED87-ED566C9BE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75" y="1149931"/>
            <a:ext cx="3116850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circular orbit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196C19A0-D204-A36B-E50E-FD6CB25A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8521176" cy="41585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99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circular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B5E8A0C2-E030-8309-BDDD-E7F8127C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6792"/>
            <a:ext cx="8694496" cy="4243094"/>
          </a:xfrm>
        </p:spPr>
      </p:pic>
    </p:spTree>
    <p:extLst>
      <p:ext uri="{BB962C8B-B14F-4D97-AF65-F5344CB8AC3E}">
        <p14:creationId xmlns:p14="http://schemas.microsoft.com/office/powerpoint/2010/main" val="67334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BF8BBF3F-A47A-84E2-F118-A1A61DE5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96752"/>
            <a:ext cx="8694496" cy="42430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713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BB3FE38A-D0CF-FBC4-086B-3E45E312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96752"/>
            <a:ext cx="8694496" cy="4243094"/>
          </a:xfrm>
        </p:spPr>
      </p:pic>
    </p:spTree>
    <p:extLst>
      <p:ext uri="{BB962C8B-B14F-4D97-AF65-F5344CB8AC3E}">
        <p14:creationId xmlns:p14="http://schemas.microsoft.com/office/powerpoint/2010/main" val="132455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0B1B200C-AAA8-9B0F-7810-92DDB780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827"/>
            <a:ext cx="8710736" cy="4251019"/>
          </a:xfrm>
        </p:spPr>
      </p:pic>
    </p:spTree>
    <p:extLst>
      <p:ext uri="{BB962C8B-B14F-4D97-AF65-F5344CB8AC3E}">
        <p14:creationId xmlns:p14="http://schemas.microsoft.com/office/powerpoint/2010/main" val="65948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317AFDAD-69FE-FFF9-A89F-249BDA307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6752"/>
            <a:ext cx="8694496" cy="42430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0502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2706EA07-3BF1-45CD-1833-D0EA8683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826"/>
            <a:ext cx="8710736" cy="425102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1575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C7DD2-4BA3-A64A-BB77-A1F94409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Eccentricity and long half axis distribution</a:t>
            </a:r>
            <a:endParaRPr lang="zh-CN" altLang="en-US" sz="2800" dirty="0"/>
          </a:p>
        </p:txBody>
      </p:sp>
      <p:pic>
        <p:nvPicPr>
          <p:cNvPr id="6" name="内容占位符 5" descr="图表, 条形图&#10;&#10;描述已自动生成">
            <a:extLst>
              <a:ext uri="{FF2B5EF4-FFF2-40B4-BE49-F238E27FC236}">
                <a16:creationId xmlns:a16="http://schemas.microsoft.com/office/drawing/2014/main" id="{B598F229-6F2D-6389-82F1-951F9A0A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8710736" cy="425101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E4D75-64A1-D1E2-4D38-AB152171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7748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Why we are interested</a:t>
            </a:r>
            <a:endParaRPr lang="zh-CN" altLang="en-US" dirty="0"/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461FFE30-0FEA-831F-254F-459774E54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55576"/>
            <a:ext cx="5976664" cy="447213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323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Time for reentry with different parameters</a:t>
            </a:r>
            <a:endParaRPr lang="zh-CN" altLang="en-US" sz="2800" dirty="0"/>
          </a:p>
        </p:txBody>
      </p:sp>
      <p:pic>
        <p:nvPicPr>
          <p:cNvPr id="6" name="内容占位符 5" descr="背景图案&#10;&#10;中度可信度描述已自动生成">
            <a:extLst>
              <a:ext uri="{FF2B5EF4-FFF2-40B4-BE49-F238E27FC236}">
                <a16:creationId xmlns:a16="http://schemas.microsoft.com/office/drawing/2014/main" id="{6B2FECD5-65A3-C136-FF6D-6E4BBD4D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2" y="1628800"/>
            <a:ext cx="8638728" cy="421587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07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661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8543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475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1540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998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16045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90807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4827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5981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counting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9" name="内容占位符 8" descr="图表, 直方图&#10;&#10;描述已自动生成">
            <a:extLst>
              <a:ext uri="{FF2B5EF4-FFF2-40B4-BE49-F238E27FC236}">
                <a16:creationId xmlns:a16="http://schemas.microsoft.com/office/drawing/2014/main" id="{C16674A1-C3F1-CCC8-5457-D34A8DC2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05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64220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5543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360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48986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3447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607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71005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951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13379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166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000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classification in 2022</a:t>
            </a:r>
            <a:endParaRPr lang="zh-CN" altLang="en-US" dirty="0"/>
          </a:p>
        </p:txBody>
      </p:sp>
      <p:pic>
        <p:nvPicPr>
          <p:cNvPr id="6" name="内容占位符 5" descr="图表, 条形图&#10;&#10;描述已自动生成">
            <a:extLst>
              <a:ext uri="{FF2B5EF4-FFF2-40B4-BE49-F238E27FC236}">
                <a16:creationId xmlns:a16="http://schemas.microsoft.com/office/drawing/2014/main" id="{B0C39D42-B189-A289-55E9-215E16AD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042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5116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90394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60340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3915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93088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5157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68129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3178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83675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397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dirty="0" err="1"/>
              <a:t>Jiaxin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777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83014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16205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02495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8877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2109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708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87955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32761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4130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4948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Atmospheric influence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12" name="内容占位符 11" descr="手机屏幕截图&#10;&#10;中度可信度描述已自动生成">
            <a:extLst>
              <a:ext uri="{FF2B5EF4-FFF2-40B4-BE49-F238E27FC236}">
                <a16:creationId xmlns:a16="http://schemas.microsoft.com/office/drawing/2014/main" id="{6EBCEACF-A474-B475-BD06-EC3991CD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10" y="1772816"/>
            <a:ext cx="4892464" cy="8687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BF88AA-6442-1A4A-E2C1-24F504E475DA}"/>
                  </a:ext>
                </a:extLst>
              </p:cNvPr>
              <p:cNvSpPr txBox="1"/>
              <p:nvPr/>
            </p:nvSpPr>
            <p:spPr>
              <a:xfrm>
                <a:off x="899592" y="3433773"/>
                <a:ext cx="8130752" cy="303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: describes the shape of the objects (Example: 1 for sphere and 2.5 for ISS)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000" b="0" dirty="0"/>
                  <a:t>: atmosphere density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000" b="0" dirty="0"/>
                  <a:t>: section area to mass ratio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000" b="0" dirty="0"/>
                  <a:t>: object velocity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: atmosphere velocity</a:t>
                </a:r>
              </a:p>
              <a:p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BF88AA-6442-1A4A-E2C1-24F504E47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33773"/>
                <a:ext cx="8130752" cy="3031407"/>
              </a:xfrm>
              <a:prstGeom prst="rect">
                <a:avLst/>
              </a:prstGeom>
              <a:blipFill>
                <a:blip r:embed="rId3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0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8620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Atmosphere model compare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DCE06B4A-F0C9-74EB-0C7C-406EAC07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433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Atmosphere model compare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703EC2CB-C8D5-37D4-8167-8052A18B3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361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msise00 model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CF4650C3-1822-5C72-F47C-26ADB73DF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854235" cy="28569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7" name="内容占位符 5" descr="图表&#10;&#10;描述已自动生成">
            <a:extLst>
              <a:ext uri="{FF2B5EF4-FFF2-40B4-BE49-F238E27FC236}">
                <a16:creationId xmlns:a16="http://schemas.microsoft.com/office/drawing/2014/main" id="{1FA9921D-036E-A793-150A-6D372F6D2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2247" y="3813207"/>
            <a:ext cx="5854236" cy="285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79554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568</TotalTime>
  <Words>274</Words>
  <Application>Microsoft Office PowerPoint</Application>
  <PresentationFormat>全屏显示(4:3)</PresentationFormat>
  <Paragraphs>106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Cambria Math</vt:lpstr>
      <vt:lpstr>Times New Roman</vt:lpstr>
      <vt:lpstr>Univers</vt:lpstr>
      <vt:lpstr>SepiaGray</vt:lpstr>
      <vt:lpstr>Space Debris</vt:lpstr>
      <vt:lpstr>Why we are interested</vt:lpstr>
      <vt:lpstr>Objects counting</vt:lpstr>
      <vt:lpstr>Objects classification in 2022</vt:lpstr>
      <vt:lpstr>For Jiaxin</vt:lpstr>
      <vt:lpstr>Atmospheric influence</vt:lpstr>
      <vt:lpstr>Atmosphere model compare</vt:lpstr>
      <vt:lpstr>Atmosphere model compare</vt:lpstr>
      <vt:lpstr>msise00 model</vt:lpstr>
      <vt:lpstr>Area to mass ratio distribution</vt:lpstr>
      <vt:lpstr>Integration and simplification </vt:lpstr>
      <vt:lpstr>Integration Result for circular orbit</vt:lpstr>
      <vt:lpstr>Integration Result for circular orbit</vt:lpstr>
      <vt:lpstr>Integration Result for ellipsoidal orbit</vt:lpstr>
      <vt:lpstr>Integration Result for ellipsoidal orbit</vt:lpstr>
      <vt:lpstr>Integration Result for ellipsoidal orbit</vt:lpstr>
      <vt:lpstr>Integration Result for ellipsoidal orbit</vt:lpstr>
      <vt:lpstr>Integration Result for ellipsoidal orbit</vt:lpstr>
      <vt:lpstr>Eccentricity and long half axis distribution</vt:lpstr>
      <vt:lpstr>Time for reentry with different parameters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173</cp:revision>
  <cp:lastPrinted>2020-11-11T00:04:42Z</cp:lastPrinted>
  <dcterms:created xsi:type="dcterms:W3CDTF">2009-11-23T14:26:07Z</dcterms:created>
  <dcterms:modified xsi:type="dcterms:W3CDTF">2023-02-02T14:12:50Z</dcterms:modified>
</cp:coreProperties>
</file>