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7C23"/>
    <a:srgbClr val="FD8D1D"/>
    <a:srgbClr val="FFC31B"/>
    <a:srgbClr val="FFFFE7"/>
    <a:srgbClr val="FFFFCF"/>
    <a:srgbClr val="DE7A00"/>
    <a:srgbClr val="E4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AC8FD-A652-48B0-B2FF-3537798726A5}" v="141" dt="2023-01-31T00:58:30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008" autoAdjust="0"/>
  </p:normalViewPr>
  <p:slideViewPr>
    <p:cSldViewPr>
      <p:cViewPr varScale="1">
        <p:scale>
          <a:sx n="85" d="100"/>
          <a:sy n="85" d="100"/>
        </p:scale>
        <p:origin x="143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qing Yu" userId="76dbd0bb75f3aa62" providerId="LiveId" clId="{FC4BED8D-B233-477F-A57F-A8E1C0AD9783}"/>
    <pc:docChg chg="undo custSel addSld delSld modSld sldOrd">
      <pc:chgData name="Ziqing Yu" userId="76dbd0bb75f3aa62" providerId="LiveId" clId="{FC4BED8D-B233-477F-A57F-A8E1C0AD9783}" dt="2022-12-19T20:09:54.661" v="1044" actId="2696"/>
      <pc:docMkLst>
        <pc:docMk/>
      </pc:docMkLst>
      <pc:sldChg chg="modSp mod ord">
        <pc:chgData name="Ziqing Yu" userId="76dbd0bb75f3aa62" providerId="LiveId" clId="{FC4BED8D-B233-477F-A57F-A8E1C0AD9783}" dt="2022-12-19T20:08:01.714" v="1039"/>
        <pc:sldMkLst>
          <pc:docMk/>
          <pc:sldMk cId="0" sldId="280"/>
        </pc:sldMkLst>
        <pc:spChg chg="mod">
          <ac:chgData name="Ziqing Yu" userId="76dbd0bb75f3aa62" providerId="LiveId" clId="{FC4BED8D-B233-477F-A57F-A8E1C0AD9783}" dt="2022-12-19T18:56:19.250" v="623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FC4BED8D-B233-477F-A57F-A8E1C0AD9783}" dt="2022-12-19T18:56:37.104" v="641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new mod">
        <pc:chgData name="Ziqing Yu" userId="76dbd0bb75f3aa62" providerId="LiveId" clId="{FC4BED8D-B233-477F-A57F-A8E1C0AD9783}" dt="2022-12-19T18:40:39.331" v="117" actId="20577"/>
        <pc:sldMkLst>
          <pc:docMk/>
          <pc:sldMk cId="1323924032" sldId="281"/>
        </pc:sldMkLst>
        <pc:spChg chg="mod">
          <ac:chgData name="Ziqing Yu" userId="76dbd0bb75f3aa62" providerId="LiveId" clId="{FC4BED8D-B233-477F-A57F-A8E1C0AD9783}" dt="2022-12-19T18:40:39.331" v="117" actId="20577"/>
          <ac:spMkLst>
            <pc:docMk/>
            <pc:sldMk cId="1323924032" sldId="281"/>
            <ac:spMk id="2" creationId="{99B598F4-0BC5-F193-C374-5D147836B0CA}"/>
          </ac:spMkLst>
        </pc:spChg>
        <pc:spChg chg="del">
          <ac:chgData name="Ziqing Yu" userId="76dbd0bb75f3aa62" providerId="LiveId" clId="{FC4BED8D-B233-477F-A57F-A8E1C0AD9783}" dt="2022-12-19T18:36:50.177" v="1"/>
          <ac:spMkLst>
            <pc:docMk/>
            <pc:sldMk cId="1323924032" sldId="281"/>
            <ac:spMk id="3" creationId="{35B77D88-99C6-9AEB-AABE-32A20973A924}"/>
          </ac:spMkLst>
        </pc:spChg>
        <pc:spChg chg="add mod">
          <ac:chgData name="Ziqing Yu" userId="76dbd0bb75f3aa62" providerId="LiveId" clId="{FC4BED8D-B233-477F-A57F-A8E1C0AD9783}" dt="2022-12-19T18:38:42.888" v="23" actId="14100"/>
          <ac:spMkLst>
            <pc:docMk/>
            <pc:sldMk cId="1323924032" sldId="281"/>
            <ac:spMk id="13" creationId="{2F55527B-F180-1A5A-F95D-2C40D70E5C47}"/>
          </ac:spMkLst>
        </pc:spChg>
        <pc:spChg chg="add mod">
          <ac:chgData name="Ziqing Yu" userId="76dbd0bb75f3aa62" providerId="LiveId" clId="{FC4BED8D-B233-477F-A57F-A8E1C0AD9783}" dt="2022-12-19T18:39:18.297" v="61" actId="1076"/>
          <ac:spMkLst>
            <pc:docMk/>
            <pc:sldMk cId="1323924032" sldId="281"/>
            <ac:spMk id="14" creationId="{5E0CBC03-2F27-F2A7-C976-98342C5E33B9}"/>
          </ac:spMkLst>
        </pc:spChg>
        <pc:spChg chg="add mod">
          <ac:chgData name="Ziqing Yu" userId="76dbd0bb75f3aa62" providerId="LiveId" clId="{FC4BED8D-B233-477F-A57F-A8E1C0AD9783}" dt="2022-12-19T18:40:12.418" v="100" actId="1076"/>
          <ac:spMkLst>
            <pc:docMk/>
            <pc:sldMk cId="1323924032" sldId="281"/>
            <ac:spMk id="15" creationId="{A2804164-F26D-CE45-15BA-FE6E310B247B}"/>
          </ac:spMkLst>
        </pc:spChg>
        <pc:picChg chg="add mod">
          <ac:chgData name="Ziqing Yu" userId="76dbd0bb75f3aa62" providerId="LiveId" clId="{FC4BED8D-B233-477F-A57F-A8E1C0AD9783}" dt="2022-12-19T18:38:45.909" v="24" actId="1076"/>
          <ac:picMkLst>
            <pc:docMk/>
            <pc:sldMk cId="1323924032" sldId="281"/>
            <ac:picMk id="6" creationId="{4A7D6174-9984-BF30-91EB-F3B8734A19CA}"/>
          </ac:picMkLst>
        </pc:picChg>
        <pc:picChg chg="add del mod">
          <ac:chgData name="Ziqing Yu" userId="76dbd0bb75f3aa62" providerId="LiveId" clId="{FC4BED8D-B233-477F-A57F-A8E1C0AD9783}" dt="2022-12-19T18:37:29.440" v="7" actId="478"/>
          <ac:picMkLst>
            <pc:docMk/>
            <pc:sldMk cId="1323924032" sldId="281"/>
            <ac:picMk id="8" creationId="{A65CA627-A202-C442-0BFC-3A0DAEA96DC7}"/>
          </ac:picMkLst>
        </pc:picChg>
        <pc:picChg chg="add mod">
          <ac:chgData name="Ziqing Yu" userId="76dbd0bb75f3aa62" providerId="LiveId" clId="{FC4BED8D-B233-477F-A57F-A8E1C0AD9783}" dt="2022-12-19T18:38:52.712" v="26" actId="14100"/>
          <ac:picMkLst>
            <pc:docMk/>
            <pc:sldMk cId="1323924032" sldId="281"/>
            <ac:picMk id="10" creationId="{8B52FB9C-1F20-1CE3-0271-B968BC5DBDC4}"/>
          </ac:picMkLst>
        </pc:picChg>
        <pc:cxnChg chg="add del mod">
          <ac:chgData name="Ziqing Yu" userId="76dbd0bb75f3aa62" providerId="LiveId" clId="{FC4BED8D-B233-477F-A57F-A8E1C0AD9783}" dt="2022-12-19T18:38:33.389" v="19" actId="478"/>
          <ac:cxnSpMkLst>
            <pc:docMk/>
            <pc:sldMk cId="1323924032" sldId="281"/>
            <ac:cxnSpMk id="12" creationId="{510C4FAA-4938-FB20-19D0-488B7B8BF965}"/>
          </ac:cxnSpMkLst>
        </pc:cxnChg>
      </pc:sldChg>
      <pc:sldChg chg="addSp delSp modSp new mod">
        <pc:chgData name="Ziqing Yu" userId="76dbd0bb75f3aa62" providerId="LiveId" clId="{FC4BED8D-B233-477F-A57F-A8E1C0AD9783}" dt="2022-12-19T18:43:26.305" v="236" actId="1076"/>
        <pc:sldMkLst>
          <pc:docMk/>
          <pc:sldMk cId="1786516379" sldId="282"/>
        </pc:sldMkLst>
        <pc:spChg chg="mod">
          <ac:chgData name="Ziqing Yu" userId="76dbd0bb75f3aa62" providerId="LiveId" clId="{FC4BED8D-B233-477F-A57F-A8E1C0AD9783}" dt="2022-12-19T18:40:45.763" v="119"/>
          <ac:spMkLst>
            <pc:docMk/>
            <pc:sldMk cId="1786516379" sldId="282"/>
            <ac:spMk id="2" creationId="{821B0956-20C8-3DE5-5CEE-9ED5A241CA5E}"/>
          </ac:spMkLst>
        </pc:spChg>
        <pc:spChg chg="del">
          <ac:chgData name="Ziqing Yu" userId="76dbd0bb75f3aa62" providerId="LiveId" clId="{FC4BED8D-B233-477F-A57F-A8E1C0AD9783}" dt="2022-12-19T18:41:30.803" v="120" actId="22"/>
          <ac:spMkLst>
            <pc:docMk/>
            <pc:sldMk cId="1786516379" sldId="282"/>
            <ac:spMk id="3" creationId="{1EB6144A-2629-0623-60CD-C3F92DFD608D}"/>
          </ac:spMkLst>
        </pc:spChg>
        <pc:spChg chg="add mod">
          <ac:chgData name="Ziqing Yu" userId="76dbd0bb75f3aa62" providerId="LiveId" clId="{FC4BED8D-B233-477F-A57F-A8E1C0AD9783}" dt="2022-12-19T18:43:26.305" v="236" actId="1076"/>
          <ac:spMkLst>
            <pc:docMk/>
            <pc:sldMk cId="1786516379" sldId="282"/>
            <ac:spMk id="7" creationId="{A81AB1ED-11CD-06CF-B216-EC9ED32707C5}"/>
          </ac:spMkLst>
        </pc:spChg>
        <pc:picChg chg="add mod ord">
          <ac:chgData name="Ziqing Yu" userId="76dbd0bb75f3aa62" providerId="LiveId" clId="{FC4BED8D-B233-477F-A57F-A8E1C0AD9783}" dt="2022-12-19T18:41:33.189" v="121" actId="1076"/>
          <ac:picMkLst>
            <pc:docMk/>
            <pc:sldMk cId="1786516379" sldId="282"/>
            <ac:picMk id="6" creationId="{B696A796-3186-D6E6-98D9-DDFF34EDAC59}"/>
          </ac:picMkLst>
        </pc:picChg>
      </pc:sldChg>
      <pc:sldChg chg="addSp delSp modSp new mod">
        <pc:chgData name="Ziqing Yu" userId="76dbd0bb75f3aa62" providerId="LiveId" clId="{FC4BED8D-B233-477F-A57F-A8E1C0AD9783}" dt="2022-12-19T18:51:28.732" v="445" actId="1076"/>
        <pc:sldMkLst>
          <pc:docMk/>
          <pc:sldMk cId="2771011848" sldId="283"/>
        </pc:sldMkLst>
        <pc:spChg chg="mod">
          <ac:chgData name="Ziqing Yu" userId="76dbd0bb75f3aa62" providerId="LiveId" clId="{FC4BED8D-B233-477F-A57F-A8E1C0AD9783}" dt="2022-12-19T18:49:33.160" v="420" actId="20577"/>
          <ac:spMkLst>
            <pc:docMk/>
            <pc:sldMk cId="2771011848" sldId="283"/>
            <ac:spMk id="2" creationId="{0047B71E-91CC-353E-7ECE-F85E65727157}"/>
          </ac:spMkLst>
        </pc:spChg>
        <pc:spChg chg="del">
          <ac:chgData name="Ziqing Yu" userId="76dbd0bb75f3aa62" providerId="LiveId" clId="{FC4BED8D-B233-477F-A57F-A8E1C0AD9783}" dt="2022-12-19T18:44:36.448" v="238" actId="22"/>
          <ac:spMkLst>
            <pc:docMk/>
            <pc:sldMk cId="2771011848" sldId="283"/>
            <ac:spMk id="3" creationId="{45E9ACEE-AEA4-A4B6-AA6A-DBDD03A3658D}"/>
          </ac:spMkLst>
        </pc:spChg>
        <pc:spChg chg="add del mod">
          <ac:chgData name="Ziqing Yu" userId="76dbd0bb75f3aa62" providerId="LiveId" clId="{FC4BED8D-B233-477F-A57F-A8E1C0AD9783}" dt="2022-12-19T18:51:22.677" v="443" actId="478"/>
          <ac:spMkLst>
            <pc:docMk/>
            <pc:sldMk cId="2771011848" sldId="283"/>
            <ac:spMk id="7" creationId="{61B75FAD-E242-AA0F-B62A-245477B4C19B}"/>
          </ac:spMkLst>
        </pc:spChg>
        <pc:spChg chg="add mod">
          <ac:chgData name="Ziqing Yu" userId="76dbd0bb75f3aa62" providerId="LiveId" clId="{FC4BED8D-B233-477F-A57F-A8E1C0AD9783}" dt="2022-12-19T18:51:28.732" v="445" actId="1076"/>
          <ac:spMkLst>
            <pc:docMk/>
            <pc:sldMk cId="2771011848" sldId="283"/>
            <ac:spMk id="16" creationId="{8B19BADC-55F1-04E6-ADAF-A43776AF167A}"/>
          </ac:spMkLst>
        </pc:spChg>
        <pc:picChg chg="add del mod ord">
          <ac:chgData name="Ziqing Yu" userId="76dbd0bb75f3aa62" providerId="LiveId" clId="{FC4BED8D-B233-477F-A57F-A8E1C0AD9783}" dt="2022-12-19T18:45:11.172" v="241" actId="478"/>
          <ac:picMkLst>
            <pc:docMk/>
            <pc:sldMk cId="2771011848" sldId="283"/>
            <ac:picMk id="6" creationId="{4220259E-9201-6562-8DD7-4DA6D84D6F63}"/>
          </ac:picMkLst>
        </pc:picChg>
        <pc:picChg chg="add mod">
          <ac:chgData name="Ziqing Yu" userId="76dbd0bb75f3aa62" providerId="LiveId" clId="{FC4BED8D-B233-477F-A57F-A8E1C0AD9783}" dt="2022-12-19T18:47:07.818" v="254" actId="1076"/>
          <ac:picMkLst>
            <pc:docMk/>
            <pc:sldMk cId="2771011848" sldId="283"/>
            <ac:picMk id="9" creationId="{ECB0BFD2-7CE8-18FA-265B-A8468BB5E531}"/>
          </ac:picMkLst>
        </pc:picChg>
        <pc:picChg chg="add mod">
          <ac:chgData name="Ziqing Yu" userId="76dbd0bb75f3aa62" providerId="LiveId" clId="{FC4BED8D-B233-477F-A57F-A8E1C0AD9783}" dt="2022-12-19T18:47:09.058" v="255" actId="1076"/>
          <ac:picMkLst>
            <pc:docMk/>
            <pc:sldMk cId="2771011848" sldId="283"/>
            <ac:picMk id="11" creationId="{3E50172D-AC54-E1A2-71E2-BC1783C7DFE8}"/>
          </ac:picMkLst>
        </pc:picChg>
        <pc:picChg chg="add del mod">
          <ac:chgData name="Ziqing Yu" userId="76dbd0bb75f3aa62" providerId="LiveId" clId="{FC4BED8D-B233-477F-A57F-A8E1C0AD9783}" dt="2022-12-19T18:47:01.427" v="251" actId="21"/>
          <ac:picMkLst>
            <pc:docMk/>
            <pc:sldMk cId="2771011848" sldId="283"/>
            <ac:picMk id="13" creationId="{B6F8144E-3262-7F6E-AFC1-4AB4811DA8AE}"/>
          </ac:picMkLst>
        </pc:picChg>
        <pc:cxnChg chg="add del">
          <ac:chgData name="Ziqing Yu" userId="76dbd0bb75f3aa62" providerId="LiveId" clId="{FC4BED8D-B233-477F-A57F-A8E1C0AD9783}" dt="2022-12-19T18:47:33.003" v="259" actId="478"/>
          <ac:cxnSpMkLst>
            <pc:docMk/>
            <pc:sldMk cId="2771011848" sldId="283"/>
            <ac:cxnSpMk id="15" creationId="{7F0D4B7E-40A0-98A5-B990-462AD08BC653}"/>
          </ac:cxnSpMkLst>
        </pc:cxnChg>
      </pc:sldChg>
      <pc:sldChg chg="addSp delSp modSp new mod">
        <pc:chgData name="Ziqing Yu" userId="76dbd0bb75f3aa62" providerId="LiveId" clId="{FC4BED8D-B233-477F-A57F-A8E1C0AD9783}" dt="2022-12-19T18:49:41.281" v="441" actId="20577"/>
        <pc:sldMkLst>
          <pc:docMk/>
          <pc:sldMk cId="2065078002" sldId="284"/>
        </pc:sldMkLst>
        <pc:spChg chg="mod">
          <ac:chgData name="Ziqing Yu" userId="76dbd0bb75f3aa62" providerId="LiveId" clId="{FC4BED8D-B233-477F-A57F-A8E1C0AD9783}" dt="2022-12-19T18:49:41.281" v="441" actId="20577"/>
          <ac:spMkLst>
            <pc:docMk/>
            <pc:sldMk cId="2065078002" sldId="284"/>
            <ac:spMk id="2" creationId="{6A586ABF-F840-AABE-5D10-B85EBEA6DC7A}"/>
          </ac:spMkLst>
        </pc:spChg>
        <pc:spChg chg="del">
          <ac:chgData name="Ziqing Yu" userId="76dbd0bb75f3aa62" providerId="LiveId" clId="{FC4BED8D-B233-477F-A57F-A8E1C0AD9783}" dt="2022-12-19T18:47:03.949" v="252"/>
          <ac:spMkLst>
            <pc:docMk/>
            <pc:sldMk cId="2065078002" sldId="284"/>
            <ac:spMk id="3" creationId="{CC25A22A-62C3-9CF4-3314-1B7DF4D1D2CF}"/>
          </ac:spMkLst>
        </pc:spChg>
        <pc:spChg chg="add mod">
          <ac:chgData name="Ziqing Yu" userId="76dbd0bb75f3aa62" providerId="LiveId" clId="{FC4BED8D-B233-477F-A57F-A8E1C0AD9783}" dt="2022-12-19T18:49:24.053" v="397" actId="1076"/>
          <ac:spMkLst>
            <pc:docMk/>
            <pc:sldMk cId="2065078002" sldId="284"/>
            <ac:spMk id="6" creationId="{E0A15B06-8743-A5D1-0393-C3CF4E10A3CE}"/>
          </ac:spMkLst>
        </pc:spChg>
        <pc:picChg chg="add mod">
          <ac:chgData name="Ziqing Yu" userId="76dbd0bb75f3aa62" providerId="LiveId" clId="{FC4BED8D-B233-477F-A57F-A8E1C0AD9783}" dt="2022-12-19T18:47:44.340" v="261" actId="1076"/>
          <ac:picMkLst>
            <pc:docMk/>
            <pc:sldMk cId="2065078002" sldId="284"/>
            <ac:picMk id="5" creationId="{AFB98BDE-B3D3-3C8F-D320-F154BA82C845}"/>
          </ac:picMkLst>
        </pc:picChg>
      </pc:sldChg>
      <pc:sldChg chg="addSp delSp modSp new mod">
        <pc:chgData name="Ziqing Yu" userId="76dbd0bb75f3aa62" providerId="LiveId" clId="{FC4BED8D-B233-477F-A57F-A8E1C0AD9783}" dt="2022-12-19T18:54:51.175" v="571" actId="1076"/>
        <pc:sldMkLst>
          <pc:docMk/>
          <pc:sldMk cId="3424530220" sldId="285"/>
        </pc:sldMkLst>
        <pc:spChg chg="mod">
          <ac:chgData name="Ziqing Yu" userId="76dbd0bb75f3aa62" providerId="LiveId" clId="{FC4BED8D-B233-477F-A57F-A8E1C0AD9783}" dt="2022-12-19T18:51:57.281" v="470" actId="20577"/>
          <ac:spMkLst>
            <pc:docMk/>
            <pc:sldMk cId="3424530220" sldId="285"/>
            <ac:spMk id="2" creationId="{44802E07-74F6-2DE4-81FD-4DE6075E8D8A}"/>
          </ac:spMkLst>
        </pc:spChg>
        <pc:spChg chg="del">
          <ac:chgData name="Ziqing Yu" userId="76dbd0bb75f3aa62" providerId="LiveId" clId="{FC4BED8D-B233-477F-A57F-A8E1C0AD9783}" dt="2022-12-19T18:52:23.046" v="471" actId="22"/>
          <ac:spMkLst>
            <pc:docMk/>
            <pc:sldMk cId="3424530220" sldId="285"/>
            <ac:spMk id="3" creationId="{F755239E-907A-D20A-D56B-294E605B71D1}"/>
          </ac:spMkLst>
        </pc:spChg>
        <pc:spChg chg="add mod">
          <ac:chgData name="Ziqing Yu" userId="76dbd0bb75f3aa62" providerId="LiveId" clId="{FC4BED8D-B233-477F-A57F-A8E1C0AD9783}" dt="2022-12-19T18:54:51.175" v="571" actId="1076"/>
          <ac:spMkLst>
            <pc:docMk/>
            <pc:sldMk cId="3424530220" sldId="285"/>
            <ac:spMk id="7" creationId="{EC214FD1-58C4-AAEC-CE15-3B8AFAB97B02}"/>
          </ac:spMkLst>
        </pc:spChg>
        <pc:picChg chg="add mod ord">
          <ac:chgData name="Ziqing Yu" userId="76dbd0bb75f3aa62" providerId="LiveId" clId="{FC4BED8D-B233-477F-A57F-A8E1C0AD9783}" dt="2022-12-19T18:52:54.154" v="473" actId="1076"/>
          <ac:picMkLst>
            <pc:docMk/>
            <pc:sldMk cId="3424530220" sldId="285"/>
            <ac:picMk id="6" creationId="{AEBA9C27-AEB4-B709-4F4F-192A22186E6A}"/>
          </ac:picMkLst>
        </pc:picChg>
      </pc:sldChg>
      <pc:sldChg chg="addSp delSp modSp new mod">
        <pc:chgData name="Ziqing Yu" userId="76dbd0bb75f3aa62" providerId="LiveId" clId="{FC4BED8D-B233-477F-A57F-A8E1C0AD9783}" dt="2022-12-19T19:09:46.387" v="1029" actId="20577"/>
        <pc:sldMkLst>
          <pc:docMk/>
          <pc:sldMk cId="2826045881" sldId="286"/>
        </pc:sldMkLst>
        <pc:spChg chg="mod">
          <ac:chgData name="Ziqing Yu" userId="76dbd0bb75f3aa62" providerId="LiveId" clId="{FC4BED8D-B233-477F-A57F-A8E1C0AD9783}" dt="2022-12-19T18:55:01.358" v="588" actId="20577"/>
          <ac:spMkLst>
            <pc:docMk/>
            <pc:sldMk cId="2826045881" sldId="286"/>
            <ac:spMk id="2" creationId="{32B4CAEF-5C55-F3E3-8C05-2CE23ACE6CDB}"/>
          </ac:spMkLst>
        </pc:spChg>
        <pc:spChg chg="del">
          <ac:chgData name="Ziqing Yu" userId="76dbd0bb75f3aa62" providerId="LiveId" clId="{FC4BED8D-B233-477F-A57F-A8E1C0AD9783}" dt="2022-12-19T18:55:20.873" v="589"/>
          <ac:spMkLst>
            <pc:docMk/>
            <pc:sldMk cId="2826045881" sldId="286"/>
            <ac:spMk id="3" creationId="{EB2E7518-E0C0-D53D-1B37-534CDE31B06A}"/>
          </ac:spMkLst>
        </pc:spChg>
        <pc:spChg chg="add mod">
          <ac:chgData name="Ziqing Yu" userId="76dbd0bb75f3aa62" providerId="LiveId" clId="{FC4BED8D-B233-477F-A57F-A8E1C0AD9783}" dt="2022-12-19T19:09:46.387" v="1029" actId="20577"/>
          <ac:spMkLst>
            <pc:docMk/>
            <pc:sldMk cId="2826045881" sldId="286"/>
            <ac:spMk id="7" creationId="{AE7B179F-1F9B-14DF-F492-E2250B01F2E9}"/>
          </ac:spMkLst>
        </pc:spChg>
        <pc:picChg chg="add mod">
          <ac:chgData name="Ziqing Yu" userId="76dbd0bb75f3aa62" providerId="LiveId" clId="{FC4BED8D-B233-477F-A57F-A8E1C0AD9783}" dt="2022-12-19T18:57:36.839" v="642" actId="1076"/>
          <ac:picMkLst>
            <pc:docMk/>
            <pc:sldMk cId="2826045881" sldId="286"/>
            <ac:picMk id="6" creationId="{CFF9C7AC-B073-794B-E934-DC1154F16D37}"/>
          </ac:picMkLst>
        </pc:pic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94996950" sldId="287"/>
        </pc:sldMkLst>
        <pc:spChg chg="mod">
          <ac:chgData name="Ziqing Yu" userId="76dbd0bb75f3aa62" providerId="LiveId" clId="{FC4BED8D-B233-477F-A57F-A8E1C0AD9783}" dt="2022-12-19T20:06:30.887" v="1031" actId="2711"/>
          <ac:spMkLst>
            <pc:docMk/>
            <pc:sldMk cId="94996950" sldId="287"/>
            <ac:spMk id="3" creationId="{7C158E3F-89F5-4DBE-7230-EEE6E71A6CCB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2981735996" sldId="288"/>
        </pc:sldMkLst>
        <pc:spChg chg="mod">
          <ac:chgData name="Ziqing Yu" userId="76dbd0bb75f3aa62" providerId="LiveId" clId="{FC4BED8D-B233-477F-A57F-A8E1C0AD9783}" dt="2022-12-19T20:06:38.941" v="1032" actId="2711"/>
          <ac:spMkLst>
            <pc:docMk/>
            <pc:sldMk cId="2981735996" sldId="288"/>
            <ac:spMk id="10" creationId="{F0FF3211-1C70-4046-3ED2-BA2BBCB0DEF8}"/>
          </ac:spMkLst>
        </pc:spChg>
      </pc:sldChg>
      <pc:sldChg chg="modSp add del">
        <pc:chgData name="Ziqing Yu" userId="76dbd0bb75f3aa62" providerId="LiveId" clId="{FC4BED8D-B233-477F-A57F-A8E1C0AD9783}" dt="2022-12-19T20:09:54.661" v="1044" actId="2696"/>
        <pc:sldMkLst>
          <pc:docMk/>
          <pc:sldMk cId="2470688130" sldId="289"/>
        </pc:sldMkLst>
        <pc:spChg chg="mod">
          <ac:chgData name="Ziqing Yu" userId="76dbd0bb75f3aa62" providerId="LiveId" clId="{FC4BED8D-B233-477F-A57F-A8E1C0AD9783}" dt="2022-12-19T20:06:44.600" v="1033" actId="2711"/>
          <ac:spMkLst>
            <pc:docMk/>
            <pc:sldMk cId="2470688130" sldId="289"/>
            <ac:spMk id="7" creationId="{271DF986-CC17-9C1A-50B2-A1B823D0DA9E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350354078" sldId="290"/>
        </pc:sldMkLst>
        <pc:spChg chg="mod">
          <ac:chgData name="Ziqing Yu" userId="76dbd0bb75f3aa62" providerId="LiveId" clId="{FC4BED8D-B233-477F-A57F-A8E1C0AD9783}" dt="2022-12-19T20:06:54.538" v="1034" actId="2711"/>
          <ac:spMkLst>
            <pc:docMk/>
            <pc:sldMk cId="3350354078" sldId="290"/>
            <ac:spMk id="7" creationId="{4E878F61-5CD3-D628-F883-8D52787AEC45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979103082" sldId="291"/>
        </pc:sldMkLst>
        <pc:spChg chg="mod">
          <ac:chgData name="Ziqing Yu" userId="76dbd0bb75f3aa62" providerId="LiveId" clId="{FC4BED8D-B233-477F-A57F-A8E1C0AD9783}" dt="2022-12-19T20:06:59.093" v="1035" actId="2711"/>
          <ac:spMkLst>
            <pc:docMk/>
            <pc:sldMk cId="3979103082" sldId="291"/>
            <ac:spMk id="7" creationId="{E01EA8D3-9E2F-A4D7-B020-689F13156643}"/>
          </ac:spMkLst>
        </pc:spChg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656941187" sldId="292"/>
        </pc:sldMkLst>
        <pc:spChg chg="mod">
          <ac:chgData name="Ziqing Yu" userId="76dbd0bb75f3aa62" providerId="LiveId" clId="{FC4BED8D-B233-477F-A57F-A8E1C0AD9783}" dt="2022-12-19T20:07:04.332" v="1036" actId="2711"/>
          <ac:spMkLst>
            <pc:docMk/>
            <pc:sldMk cId="656941187" sldId="292"/>
            <ac:spMk id="8" creationId="{F0486767-DFE2-A063-EA07-39A6EF0FCEE6}"/>
          </ac:spMkLst>
        </pc:spChg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3606659380" sldId="293"/>
        </pc:sldMkLst>
      </pc:sldChg>
      <pc:sldChg chg="add del">
        <pc:chgData name="Ziqing Yu" userId="76dbd0bb75f3aa62" providerId="LiveId" clId="{FC4BED8D-B233-477F-A57F-A8E1C0AD9783}" dt="2022-12-19T20:09:44.333" v="1043" actId="2696"/>
        <pc:sldMkLst>
          <pc:docMk/>
          <pc:sldMk cId="1448905895" sldId="294"/>
        </pc:sldMkLst>
      </pc:sldChg>
      <pc:sldChg chg="modSp add del mod">
        <pc:chgData name="Ziqing Yu" userId="76dbd0bb75f3aa62" providerId="LiveId" clId="{FC4BED8D-B233-477F-A57F-A8E1C0AD9783}" dt="2022-12-19T20:09:54.661" v="1044" actId="2696"/>
        <pc:sldMkLst>
          <pc:docMk/>
          <pc:sldMk cId="3668761936" sldId="295"/>
        </pc:sldMkLst>
        <pc:spChg chg="mod">
          <ac:chgData name="Ziqing Yu" userId="76dbd0bb75f3aa62" providerId="LiveId" clId="{FC4BED8D-B233-477F-A57F-A8E1C0AD9783}" dt="2022-12-19T20:08:32.436" v="1042" actId="20577"/>
          <ac:spMkLst>
            <pc:docMk/>
            <pc:sldMk cId="3668761936" sldId="295"/>
            <ac:spMk id="2" creationId="{5C9D74A9-AE3D-F3DD-2BAF-C5DB06F00B4F}"/>
          </ac:spMkLst>
        </pc:spChg>
      </pc:sldChg>
    </pc:docChg>
  </pc:docChgLst>
  <pc:docChgLst>
    <pc:chgData name="Ziqing Yu" userId="76dbd0bb75f3aa62" providerId="LiveId" clId="{C00F1E2B-988F-495B-864B-01751A304B2E}"/>
    <pc:docChg chg="undo custSel addSld delSld modSld sldOrd">
      <pc:chgData name="Ziqing Yu" userId="76dbd0bb75f3aa62" providerId="LiveId" clId="{C00F1E2B-988F-495B-864B-01751A304B2E}" dt="2023-01-24T22:24:17.608" v="1642" actId="20577"/>
      <pc:docMkLst>
        <pc:docMk/>
      </pc:docMkLst>
      <pc:sldChg chg="modSp add del mod">
        <pc:chgData name="Ziqing Yu" userId="76dbd0bb75f3aa62" providerId="LiveId" clId="{C00F1E2B-988F-495B-864B-01751A304B2E}" dt="2023-01-24T22:24:17.608" v="1642" actId="20577"/>
        <pc:sldMkLst>
          <pc:docMk/>
          <pc:sldMk cId="0" sldId="280"/>
        </pc:sldMkLst>
        <pc:spChg chg="mod">
          <ac:chgData name="Ziqing Yu" userId="76dbd0bb75f3aa62" providerId="LiveId" clId="{C00F1E2B-988F-495B-864B-01751A304B2E}" dt="2023-01-24T22:01:44.974" v="390" actId="20577"/>
          <ac:spMkLst>
            <pc:docMk/>
            <pc:sldMk cId="0" sldId="280"/>
            <ac:spMk id="3074" creationId="{D82F4DED-3F30-4446-98D1-9098F576EFB6}"/>
          </ac:spMkLst>
        </pc:spChg>
        <pc:spChg chg="mod">
          <ac:chgData name="Ziqing Yu" userId="76dbd0bb75f3aa62" providerId="LiveId" clId="{C00F1E2B-988F-495B-864B-01751A304B2E}" dt="2023-01-24T22:01:51.109" v="395" actId="20577"/>
          <ac:spMkLst>
            <pc:docMk/>
            <pc:sldMk cId="0" sldId="280"/>
            <ac:spMk id="3075" creationId="{95F9EF8D-DC87-4E6E-8A25-97BD5CBDFAD3}"/>
          </ac:spMkLst>
        </pc:spChg>
        <pc:spChg chg="mod">
          <ac:chgData name="Ziqing Yu" userId="76dbd0bb75f3aa62" providerId="LiveId" clId="{C00F1E2B-988F-495B-864B-01751A304B2E}" dt="2023-01-24T22:24:17.608" v="1642" actId="20577"/>
          <ac:spMkLst>
            <pc:docMk/>
            <pc:sldMk cId="0" sldId="280"/>
            <ac:spMk id="3076" creationId="{969AC5BE-72F8-467E-99A1-0262EF93D23C}"/>
          </ac:spMkLst>
        </pc:spChg>
      </pc:sldChg>
      <pc:sldChg chg="addSp delSp modSp mod">
        <pc:chgData name="Ziqing Yu" userId="76dbd0bb75f3aa62" providerId="LiveId" clId="{C00F1E2B-988F-495B-864B-01751A304B2E}" dt="2023-01-24T22:13:09.878" v="955" actId="20577"/>
        <pc:sldMkLst>
          <pc:docMk/>
          <pc:sldMk cId="1938784375" sldId="281"/>
        </pc:sldMkLst>
        <pc:spChg chg="mod">
          <ac:chgData name="Ziqing Yu" userId="76dbd0bb75f3aa62" providerId="LiveId" clId="{C00F1E2B-988F-495B-864B-01751A304B2E}" dt="2023-01-23T20:47:15.913" v="315" actId="20577"/>
          <ac:spMkLst>
            <pc:docMk/>
            <pc:sldMk cId="1938784375" sldId="281"/>
            <ac:spMk id="2" creationId="{3D546D05-5947-1209-D580-59C6CE84F71C}"/>
          </ac:spMkLst>
        </pc:spChg>
        <pc:spChg chg="add del mod">
          <ac:chgData name="Ziqing Yu" userId="76dbd0bb75f3aa62" providerId="LiveId" clId="{C00F1E2B-988F-495B-864B-01751A304B2E}" dt="2023-01-23T20:40:21.362" v="19"/>
          <ac:spMkLst>
            <pc:docMk/>
            <pc:sldMk cId="1938784375" sldId="281"/>
            <ac:spMk id="3" creationId="{167D8DD9-F05C-D945-C360-068B13A96B76}"/>
          </ac:spMkLst>
        </pc:spChg>
        <pc:spChg chg="add del mod">
          <ac:chgData name="Ziqing Yu" userId="76dbd0bb75f3aa62" providerId="LiveId" clId="{C00F1E2B-988F-495B-864B-01751A304B2E}" dt="2023-01-24T22:06:32.309" v="401"/>
          <ac:spMkLst>
            <pc:docMk/>
            <pc:sldMk cId="1938784375" sldId="281"/>
            <ac:spMk id="3" creationId="{6B25F02A-3204-FD70-9625-25EB69AC13CE}"/>
          </ac:spMkLst>
        </pc:spChg>
        <pc:spChg chg="add del mod">
          <ac:chgData name="Ziqing Yu" userId="76dbd0bb75f3aa62" providerId="LiveId" clId="{C00F1E2B-988F-495B-864B-01751A304B2E}" dt="2023-01-24T07:40:31.789" v="346"/>
          <ac:spMkLst>
            <pc:docMk/>
            <pc:sldMk cId="1938784375" sldId="281"/>
            <ac:spMk id="3" creationId="{76CC8692-0616-9F6E-EC9F-A4A7368C648B}"/>
          </ac:spMkLst>
        </pc:spChg>
        <pc:spChg chg="add mod">
          <ac:chgData name="Ziqing Yu" userId="76dbd0bb75f3aa62" providerId="LiveId" clId="{C00F1E2B-988F-495B-864B-01751A304B2E}" dt="2023-01-24T22:13:09.878" v="955" actId="20577"/>
          <ac:spMkLst>
            <pc:docMk/>
            <pc:sldMk cId="1938784375" sldId="281"/>
            <ac:spMk id="8" creationId="{8FE952FB-D007-EACB-9B7E-9F86E08453E7}"/>
          </ac:spMkLst>
        </pc:spChg>
        <pc:picChg chg="add del mod">
          <ac:chgData name="Ziqing Yu" userId="76dbd0bb75f3aa62" providerId="LiveId" clId="{C00F1E2B-988F-495B-864B-01751A304B2E}" dt="2023-01-24T22:06:27.436" v="400" actId="478"/>
          <ac:picMkLst>
            <pc:docMk/>
            <pc:sldMk cId="1938784375" sldId="281"/>
            <ac:picMk id="6" creationId="{879E8FBF-DCC3-EEF5-8D76-156D6A6E519E}"/>
          </ac:picMkLst>
        </pc:picChg>
        <pc:picChg chg="del">
          <ac:chgData name="Ziqing Yu" userId="76dbd0bb75f3aa62" providerId="LiveId" clId="{C00F1E2B-988F-495B-864B-01751A304B2E}" dt="2023-01-23T20:40:16.285" v="17" actId="478"/>
          <ac:picMkLst>
            <pc:docMk/>
            <pc:sldMk cId="1938784375" sldId="281"/>
            <ac:picMk id="6" creationId="{C8F06D6A-C526-A1B7-AF4C-319A106E10EC}"/>
          </ac:picMkLst>
        </pc:picChg>
        <pc:picChg chg="add del mod">
          <ac:chgData name="Ziqing Yu" userId="76dbd0bb75f3aa62" providerId="LiveId" clId="{C00F1E2B-988F-495B-864B-01751A304B2E}" dt="2023-01-24T07:40:26.848" v="345" actId="478"/>
          <ac:picMkLst>
            <pc:docMk/>
            <pc:sldMk cId="1938784375" sldId="281"/>
            <ac:picMk id="7" creationId="{6939E842-0A8F-C064-ED71-AF150AF7EC5E}"/>
          </ac:picMkLst>
        </pc:picChg>
        <pc:picChg chg="add mod">
          <ac:chgData name="Ziqing Yu" userId="76dbd0bb75f3aa62" providerId="LiveId" clId="{C00F1E2B-988F-495B-864B-01751A304B2E}" dt="2023-01-24T22:06:33.595" v="404" actId="1076"/>
          <ac:picMkLst>
            <pc:docMk/>
            <pc:sldMk cId="1938784375" sldId="281"/>
            <ac:picMk id="7" creationId="{BE885932-EDA0-11BC-73BE-F41BCFE87F34}"/>
          </ac:picMkLst>
        </pc:picChg>
      </pc:sldChg>
      <pc:sldChg chg="addSp delSp modSp mod">
        <pc:chgData name="Ziqing Yu" userId="76dbd0bb75f3aa62" providerId="LiveId" clId="{C00F1E2B-988F-495B-864B-01751A304B2E}" dt="2023-01-24T22:24:00.296" v="1629" actId="1076"/>
        <pc:sldMkLst>
          <pc:docMk/>
          <pc:sldMk cId="831859171" sldId="282"/>
        </pc:sldMkLst>
        <pc:spChg chg="mod">
          <ac:chgData name="Ziqing Yu" userId="76dbd0bb75f3aa62" providerId="LiveId" clId="{C00F1E2B-988F-495B-864B-01751A304B2E}" dt="2023-01-24T07:29:09.008" v="339" actId="20577"/>
          <ac:spMkLst>
            <pc:docMk/>
            <pc:sldMk cId="831859171" sldId="282"/>
            <ac:spMk id="2" creationId="{BEFA3EE9-727C-8314-2B93-54796962C99C}"/>
          </ac:spMkLst>
        </pc:spChg>
        <pc:spChg chg="add del mod">
          <ac:chgData name="Ziqing Yu" userId="76dbd0bb75f3aa62" providerId="LiveId" clId="{C00F1E2B-988F-495B-864B-01751A304B2E}" dt="2023-01-24T07:28:54.343" v="316"/>
          <ac:spMkLst>
            <pc:docMk/>
            <pc:sldMk cId="831859171" sldId="282"/>
            <ac:spMk id="3" creationId="{71320EA0-5DCE-7322-D0FE-B810A0EC4269}"/>
          </ac:spMkLst>
        </pc:spChg>
        <pc:spChg chg="add del">
          <ac:chgData name="Ziqing Yu" userId="76dbd0bb75f3aa62" providerId="LiveId" clId="{C00F1E2B-988F-495B-864B-01751A304B2E}" dt="2023-01-24T22:01:20.832" v="364" actId="22"/>
          <ac:spMkLst>
            <pc:docMk/>
            <pc:sldMk cId="831859171" sldId="282"/>
            <ac:spMk id="5" creationId="{8D0F7803-EA04-A4A9-5570-D806622F233C}"/>
          </ac:spMkLst>
        </pc:spChg>
        <pc:spChg chg="add del mod">
          <ac:chgData name="Ziqing Yu" userId="76dbd0bb75f3aa62" providerId="LiveId" clId="{C00F1E2B-988F-495B-864B-01751A304B2E}" dt="2023-01-24T22:06:37.163" v="406"/>
          <ac:spMkLst>
            <pc:docMk/>
            <pc:sldMk cId="831859171" sldId="282"/>
            <ac:spMk id="6" creationId="{A8E3EC84-BF0B-4AE0-8D3B-C109970FB67F}"/>
          </ac:spMkLst>
        </pc:spChg>
        <pc:spChg chg="add del mod">
          <ac:chgData name="Ziqing Yu" userId="76dbd0bb75f3aa62" providerId="LiveId" clId="{C00F1E2B-988F-495B-864B-01751A304B2E}" dt="2023-01-24T07:40:40.644" v="351"/>
          <ac:spMkLst>
            <pc:docMk/>
            <pc:sldMk cId="831859171" sldId="282"/>
            <ac:spMk id="7" creationId="{37F3A353-5921-206C-9CA8-BDAEA727C9BD}"/>
          </ac:spMkLst>
        </pc:spChg>
        <pc:spChg chg="add mod">
          <ac:chgData name="Ziqing Yu" userId="76dbd0bb75f3aa62" providerId="LiveId" clId="{C00F1E2B-988F-495B-864B-01751A304B2E}" dt="2023-01-24T22:24:00.296" v="1629" actId="1076"/>
          <ac:spMkLst>
            <pc:docMk/>
            <pc:sldMk cId="831859171" sldId="282"/>
            <ac:spMk id="10" creationId="{BADF6A8C-E2AF-7F3F-A50B-A24E6E5CD52A}"/>
          </ac:spMkLst>
        </pc:spChg>
        <pc:picChg chg="add del mod">
          <ac:chgData name="Ziqing Yu" userId="76dbd0bb75f3aa62" providerId="LiveId" clId="{C00F1E2B-988F-495B-864B-01751A304B2E}" dt="2023-01-24T07:40:36.609" v="350" actId="478"/>
          <ac:picMkLst>
            <pc:docMk/>
            <pc:sldMk cId="831859171" sldId="282"/>
            <ac:picMk id="6" creationId="{C541B1E0-938E-9918-8405-0B15BA1FFEBF}"/>
          </ac:picMkLst>
        </pc:picChg>
        <pc:picChg chg="del">
          <ac:chgData name="Ziqing Yu" userId="76dbd0bb75f3aa62" providerId="LiveId" clId="{C00F1E2B-988F-495B-864B-01751A304B2E}" dt="2023-01-23T20:40:17.476" v="18" actId="478"/>
          <ac:picMkLst>
            <pc:docMk/>
            <pc:sldMk cId="831859171" sldId="282"/>
            <ac:picMk id="6" creationId="{CA6B0118-9595-73C8-40F8-0FA43CA74BE0}"/>
          </ac:picMkLst>
        </pc:picChg>
        <pc:picChg chg="add mod">
          <ac:chgData name="Ziqing Yu" userId="76dbd0bb75f3aa62" providerId="LiveId" clId="{C00F1E2B-988F-495B-864B-01751A304B2E}" dt="2023-01-24T22:16:31.186" v="1241" actId="1076"/>
          <ac:picMkLst>
            <pc:docMk/>
            <pc:sldMk cId="831859171" sldId="282"/>
            <ac:picMk id="8" creationId="{37A28BC5-E518-2B40-1F27-1FA878F90AC8}"/>
          </ac:picMkLst>
        </pc:picChg>
        <pc:picChg chg="add del mod">
          <ac:chgData name="Ziqing Yu" userId="76dbd0bb75f3aa62" providerId="LiveId" clId="{C00F1E2B-988F-495B-864B-01751A304B2E}" dt="2023-01-24T22:06:35.247" v="405" actId="478"/>
          <ac:picMkLst>
            <pc:docMk/>
            <pc:sldMk cId="831859171" sldId="282"/>
            <ac:picMk id="9" creationId="{2129D0BC-8C85-56B8-A8FF-6D55C6007C71}"/>
          </ac:picMkLst>
        </pc:picChg>
      </pc:sldChg>
      <pc:sldChg chg="addSp delSp modSp new mod ord">
        <pc:chgData name="Ziqing Yu" userId="76dbd0bb75f3aa62" providerId="LiveId" clId="{C00F1E2B-988F-495B-864B-01751A304B2E}" dt="2023-01-24T22:12:39.927" v="922" actId="20577"/>
        <pc:sldMkLst>
          <pc:docMk/>
          <pc:sldMk cId="1369771716" sldId="283"/>
        </pc:sldMkLst>
        <pc:spChg chg="add del mod">
          <ac:chgData name="Ziqing Yu" userId="76dbd0bb75f3aa62" providerId="LiveId" clId="{C00F1E2B-988F-495B-864B-01751A304B2E}" dt="2023-01-24T07:49:48.050" v="360"/>
          <ac:spMkLst>
            <pc:docMk/>
            <pc:sldMk cId="1369771716" sldId="283"/>
            <ac:spMk id="3" creationId="{1B7A37BB-FEA0-3487-823C-9E3523EA74DB}"/>
          </ac:spMkLst>
        </pc:spChg>
        <pc:spChg chg="del">
          <ac:chgData name="Ziqing Yu" userId="76dbd0bb75f3aa62" providerId="LiveId" clId="{C00F1E2B-988F-495B-864B-01751A304B2E}" dt="2023-01-24T07:37:32.804" v="340"/>
          <ac:spMkLst>
            <pc:docMk/>
            <pc:sldMk cId="1369771716" sldId="283"/>
            <ac:spMk id="3" creationId="{6212CEAB-E925-A5CA-9EC9-67C73DA90C8F}"/>
          </ac:spMkLst>
        </pc:spChg>
        <pc:spChg chg="add del mod">
          <ac:chgData name="Ziqing Yu" userId="76dbd0bb75f3aa62" providerId="LiveId" clId="{C00F1E2B-988F-495B-864B-01751A304B2E}" dt="2023-01-24T22:06:25.247" v="397"/>
          <ac:spMkLst>
            <pc:docMk/>
            <pc:sldMk cId="1369771716" sldId="283"/>
            <ac:spMk id="3" creationId="{EFC7FF12-2726-8A4F-4E3F-C772E84D9F56}"/>
          </ac:spMkLst>
        </pc:spChg>
        <pc:spChg chg="add del mod">
          <ac:chgData name="Ziqing Yu" userId="76dbd0bb75f3aa62" providerId="LiveId" clId="{C00F1E2B-988F-495B-864B-01751A304B2E}" dt="2023-01-24T07:40:45.279" v="355"/>
          <ac:spMkLst>
            <pc:docMk/>
            <pc:sldMk cId="1369771716" sldId="283"/>
            <ac:spMk id="7" creationId="{E226F9E3-2B9E-1C01-832A-0E772A5712B9}"/>
          </ac:spMkLst>
        </pc:spChg>
        <pc:spChg chg="add del mod">
          <ac:chgData name="Ziqing Yu" userId="76dbd0bb75f3aa62" providerId="LiveId" clId="{C00F1E2B-988F-495B-864B-01751A304B2E}" dt="2023-01-24T22:12:39.927" v="922" actId="20577"/>
          <ac:spMkLst>
            <pc:docMk/>
            <pc:sldMk cId="1369771716" sldId="283"/>
            <ac:spMk id="8" creationId="{C1C04AE6-2948-6EA5-3781-6B1B71471EDE}"/>
          </ac:spMkLst>
        </pc:spChg>
        <pc:picChg chg="add del mod">
          <ac:chgData name="Ziqing Yu" userId="76dbd0bb75f3aa62" providerId="LiveId" clId="{C00F1E2B-988F-495B-864B-01751A304B2E}" dt="2023-01-24T07:40:43.754" v="354" actId="478"/>
          <ac:picMkLst>
            <pc:docMk/>
            <pc:sldMk cId="1369771716" sldId="283"/>
            <ac:picMk id="6" creationId="{83800EAF-2EBA-2EE3-4799-0BCC42D90ABE}"/>
          </ac:picMkLst>
        </pc:picChg>
        <pc:picChg chg="add del mod">
          <ac:chgData name="Ziqing Yu" userId="76dbd0bb75f3aa62" providerId="LiveId" clId="{C00F1E2B-988F-495B-864B-01751A304B2E}" dt="2023-01-24T22:06:17.917" v="396" actId="478"/>
          <ac:picMkLst>
            <pc:docMk/>
            <pc:sldMk cId="1369771716" sldId="283"/>
            <ac:picMk id="6" creationId="{E412BA59-3B60-0DA8-9BE1-6A61F7EEF660}"/>
          </ac:picMkLst>
        </pc:picChg>
        <pc:picChg chg="add mod">
          <ac:chgData name="Ziqing Yu" userId="76dbd0bb75f3aa62" providerId="LiveId" clId="{C00F1E2B-988F-495B-864B-01751A304B2E}" dt="2023-01-24T22:11:24.594" v="807" actId="1076"/>
          <ac:picMkLst>
            <pc:docMk/>
            <pc:sldMk cId="1369771716" sldId="283"/>
            <ac:picMk id="7" creationId="{819375F3-4009-CA2F-C69B-5100E2A0F908}"/>
          </ac:picMkLst>
        </pc:picChg>
        <pc:picChg chg="add del mod">
          <ac:chgData name="Ziqing Yu" userId="76dbd0bb75f3aa62" providerId="LiveId" clId="{C00F1E2B-988F-495B-864B-01751A304B2E}" dt="2023-01-24T07:49:46.403" v="359" actId="478"/>
          <ac:picMkLst>
            <pc:docMk/>
            <pc:sldMk cId="1369771716" sldId="283"/>
            <ac:picMk id="9" creationId="{0B871FA5-FA67-7680-4E89-5644F3DCADB5}"/>
          </ac:picMkLst>
        </pc:picChg>
      </pc:sldChg>
      <pc:sldChg chg="modSp new mod ord">
        <pc:chgData name="Ziqing Yu" userId="76dbd0bb75f3aa62" providerId="LiveId" clId="{C00F1E2B-988F-495B-864B-01751A304B2E}" dt="2023-01-24T22:12:57.834" v="951" actId="20577"/>
        <pc:sldMkLst>
          <pc:docMk/>
          <pc:sldMk cId="2029808732" sldId="284"/>
        </pc:sldMkLst>
        <pc:spChg chg="mod">
          <ac:chgData name="Ziqing Yu" userId="76dbd0bb75f3aa62" providerId="LiveId" clId="{C00F1E2B-988F-495B-864B-01751A304B2E}" dt="2023-01-24T22:07:10.097" v="454" actId="20577"/>
          <ac:spMkLst>
            <pc:docMk/>
            <pc:sldMk cId="2029808732" sldId="284"/>
            <ac:spMk id="2" creationId="{5CF9B908-FB4F-41D6-893C-57FAB556F4CC}"/>
          </ac:spMkLst>
        </pc:spChg>
        <pc:spChg chg="mod">
          <ac:chgData name="Ziqing Yu" userId="76dbd0bb75f3aa62" providerId="LiveId" clId="{C00F1E2B-988F-495B-864B-01751A304B2E}" dt="2023-01-24T22:12:57.834" v="951" actId="20577"/>
          <ac:spMkLst>
            <pc:docMk/>
            <pc:sldMk cId="2029808732" sldId="284"/>
            <ac:spMk id="3" creationId="{359BC6BB-813C-7EAC-7221-52586C1F141A}"/>
          </ac:spMkLst>
        </pc:spChg>
      </pc:sldChg>
      <pc:sldChg chg="addSp delSp modSp new mod">
        <pc:chgData name="Ziqing Yu" userId="76dbd0bb75f3aa62" providerId="LiveId" clId="{C00F1E2B-988F-495B-864B-01751A304B2E}" dt="2023-01-24T22:16:15.664" v="1240" actId="20577"/>
        <pc:sldMkLst>
          <pc:docMk/>
          <pc:sldMk cId="663382584" sldId="285"/>
        </pc:sldMkLst>
        <pc:spChg chg="mod">
          <ac:chgData name="Ziqing Yu" userId="76dbd0bb75f3aa62" providerId="LiveId" clId="{C00F1E2B-988F-495B-864B-01751A304B2E}" dt="2023-01-24T22:16:15.664" v="1240" actId="20577"/>
          <ac:spMkLst>
            <pc:docMk/>
            <pc:sldMk cId="663382584" sldId="285"/>
            <ac:spMk id="2" creationId="{B2961A59-F36B-F3CF-82E7-579A1282CFC7}"/>
          </ac:spMkLst>
        </pc:spChg>
        <pc:spChg chg="del">
          <ac:chgData name="Ziqing Yu" userId="76dbd0bb75f3aa62" providerId="LiveId" clId="{C00F1E2B-988F-495B-864B-01751A304B2E}" dt="2023-01-24T22:13:25.915" v="957"/>
          <ac:spMkLst>
            <pc:docMk/>
            <pc:sldMk cId="663382584" sldId="285"/>
            <ac:spMk id="3" creationId="{28EB2069-865F-6A47-092D-673F3F0C4841}"/>
          </ac:spMkLst>
        </pc:spChg>
        <pc:spChg chg="add mod">
          <ac:chgData name="Ziqing Yu" userId="76dbd0bb75f3aa62" providerId="LiveId" clId="{C00F1E2B-988F-495B-864B-01751A304B2E}" dt="2023-01-24T22:16:10.097" v="1225" actId="20577"/>
          <ac:spMkLst>
            <pc:docMk/>
            <pc:sldMk cId="663382584" sldId="285"/>
            <ac:spMk id="6" creationId="{A9F8AC8E-AA70-C17D-B929-B069D85B7E3B}"/>
          </ac:spMkLst>
        </pc:spChg>
        <pc:picChg chg="add mod">
          <ac:chgData name="Ziqing Yu" userId="76dbd0bb75f3aa62" providerId="LiveId" clId="{C00F1E2B-988F-495B-864B-01751A304B2E}" dt="2023-01-24T22:13:29.058" v="959" actId="1076"/>
          <ac:picMkLst>
            <pc:docMk/>
            <pc:sldMk cId="663382584" sldId="285"/>
            <ac:picMk id="5" creationId="{9953F1AD-91EF-AFDF-DA40-A62F062D0174}"/>
          </ac:picMkLst>
        </pc:picChg>
      </pc:sldChg>
    </pc:docChg>
  </pc:docChgLst>
  <pc:docChgLst>
    <pc:chgData name="Ziqing Yu" userId="76dbd0bb75f3aa62" providerId="LiveId" clId="{31473BE9-0D82-4ABB-A311-CB31F9F364DA}"/>
    <pc:docChg chg="custSel addSld modSld sldOrd">
      <pc:chgData name="Ziqing Yu" userId="76dbd0bb75f3aa62" providerId="LiveId" clId="{31473BE9-0D82-4ABB-A311-CB31F9F364DA}" dt="2022-11-28T12:17:32.979" v="432" actId="1076"/>
      <pc:docMkLst>
        <pc:docMk/>
      </pc:docMkLst>
      <pc:sldChg chg="addSp delSp modSp">
        <pc:chgData name="Ziqing Yu" userId="76dbd0bb75f3aa62" providerId="LiveId" clId="{31473BE9-0D82-4ABB-A311-CB31F9F364DA}" dt="2022-11-28T11:53:41.058" v="75"/>
        <pc:sldMkLst>
          <pc:docMk/>
          <pc:sldMk cId="1143448818" sldId="331"/>
        </pc:sldMkLst>
        <pc:spChg chg="add del mod">
          <ac:chgData name="Ziqing Yu" userId="76dbd0bb75f3aa62" providerId="LiveId" clId="{31473BE9-0D82-4ABB-A311-CB31F9F364DA}" dt="2022-11-28T09:58:13.792" v="4"/>
          <ac:spMkLst>
            <pc:docMk/>
            <pc:sldMk cId="1143448818" sldId="331"/>
            <ac:spMk id="3" creationId="{515A6880-5681-613B-C928-7C17710861FA}"/>
          </ac:spMkLst>
        </pc:spChg>
        <pc:spChg chg="add del mod">
          <ac:chgData name="Ziqing Yu" userId="76dbd0bb75f3aa62" providerId="LiveId" clId="{31473BE9-0D82-4ABB-A311-CB31F9F364DA}" dt="2022-11-28T11:53:41.058" v="75"/>
          <ac:spMkLst>
            <pc:docMk/>
            <pc:sldMk cId="1143448818" sldId="331"/>
            <ac:spMk id="8" creationId="{2DC1B85C-5557-DDA1-85EF-9B8E62AEBE14}"/>
          </ac:spMkLst>
        </pc:spChg>
        <pc:picChg chg="del">
          <ac:chgData name="Ziqing Yu" userId="76dbd0bb75f3aa62" providerId="LiveId" clId="{31473BE9-0D82-4ABB-A311-CB31F9F364DA}" dt="2022-11-28T09:57:16.303" v="0" actId="478"/>
          <ac:picMkLst>
            <pc:docMk/>
            <pc:sldMk cId="1143448818" sldId="331"/>
            <ac:picMk id="6" creationId="{E36797CF-0C87-94B1-0BF1-1A5EC4A521EA}"/>
          </ac:picMkLst>
        </pc:picChg>
        <pc:picChg chg="add del mod">
          <ac:chgData name="Ziqing Yu" userId="76dbd0bb75f3aa62" providerId="LiveId" clId="{31473BE9-0D82-4ABB-A311-CB31F9F364DA}" dt="2022-11-28T11:53:37.347" v="74" actId="478"/>
          <ac:picMkLst>
            <pc:docMk/>
            <pc:sldMk cId="1143448818" sldId="331"/>
            <ac:picMk id="7" creationId="{65AD185A-6648-4797-8300-DC73A3DB6B36}"/>
          </ac:picMkLst>
        </pc:picChg>
        <pc:picChg chg="add mod">
          <ac:chgData name="Ziqing Yu" userId="76dbd0bb75f3aa62" providerId="LiveId" clId="{31473BE9-0D82-4ABB-A311-CB31F9F364DA}" dt="2022-11-28T11:53:41.058" v="75"/>
          <ac:picMkLst>
            <pc:docMk/>
            <pc:sldMk cId="1143448818" sldId="331"/>
            <ac:picMk id="10" creationId="{895C56A5-4D66-140E-04CC-200CEC6B33BD}"/>
          </ac:picMkLst>
        </pc:picChg>
      </pc:sldChg>
      <pc:sldChg chg="addSp delSp modSp">
        <pc:chgData name="Ziqing Yu" userId="76dbd0bb75f3aa62" providerId="LiveId" clId="{31473BE9-0D82-4ABB-A311-CB31F9F364DA}" dt="2022-11-28T11:54:06.389" v="79"/>
        <pc:sldMkLst>
          <pc:docMk/>
          <pc:sldMk cId="2308039067" sldId="332"/>
        </pc:sldMkLst>
        <pc:spChg chg="add del mod">
          <ac:chgData name="Ziqing Yu" userId="76dbd0bb75f3aa62" providerId="LiveId" clId="{31473BE9-0D82-4ABB-A311-CB31F9F364DA}" dt="2022-11-28T09:58:23.357" v="5"/>
          <ac:spMkLst>
            <pc:docMk/>
            <pc:sldMk cId="2308039067" sldId="332"/>
            <ac:spMk id="3" creationId="{70B0C9CD-0EB5-1EC5-EA4F-2A030F23D47B}"/>
          </ac:spMkLst>
        </pc:spChg>
        <pc:spChg chg="add del mod">
          <ac:chgData name="Ziqing Yu" userId="76dbd0bb75f3aa62" providerId="LiveId" clId="{31473BE9-0D82-4ABB-A311-CB31F9F364DA}" dt="2022-11-28T11:53:48.213" v="77"/>
          <ac:spMkLst>
            <pc:docMk/>
            <pc:sldMk cId="2308039067" sldId="332"/>
            <ac:spMk id="8" creationId="{E43BF0C1-9DEC-465D-8415-3769EB5770F6}"/>
          </ac:spMkLst>
        </pc:spChg>
        <pc:spChg chg="add del mod">
          <ac:chgData name="Ziqing Yu" userId="76dbd0bb75f3aa62" providerId="LiveId" clId="{31473BE9-0D82-4ABB-A311-CB31F9F364DA}" dt="2022-11-28T11:54:06.389" v="79"/>
          <ac:spMkLst>
            <pc:docMk/>
            <pc:sldMk cId="2308039067" sldId="332"/>
            <ac:spMk id="11" creationId="{ABABF254-C6A2-35B4-553A-2DE058F198B2}"/>
          </ac:spMkLst>
        </pc:spChg>
        <pc:picChg chg="del">
          <ac:chgData name="Ziqing Yu" userId="76dbd0bb75f3aa62" providerId="LiveId" clId="{31473BE9-0D82-4ABB-A311-CB31F9F364DA}" dt="2022-11-28T09:57:18.282" v="1" actId="478"/>
          <ac:picMkLst>
            <pc:docMk/>
            <pc:sldMk cId="2308039067" sldId="332"/>
            <ac:picMk id="6" creationId="{AB2452CF-75E4-9C1B-2B8E-6A18725F7890}"/>
          </ac:picMkLst>
        </pc:picChg>
        <pc:picChg chg="add del mod">
          <ac:chgData name="Ziqing Yu" userId="76dbd0bb75f3aa62" providerId="LiveId" clId="{31473BE9-0D82-4ABB-A311-CB31F9F364DA}" dt="2022-11-28T11:53:46.087" v="76" actId="478"/>
          <ac:picMkLst>
            <pc:docMk/>
            <pc:sldMk cId="2308039067" sldId="332"/>
            <ac:picMk id="7" creationId="{41DD7833-6D13-E8B1-1935-158AC36556E1}"/>
          </ac:picMkLst>
        </pc:picChg>
        <pc:picChg chg="add del mod">
          <ac:chgData name="Ziqing Yu" userId="76dbd0bb75f3aa62" providerId="LiveId" clId="{31473BE9-0D82-4ABB-A311-CB31F9F364DA}" dt="2022-11-28T11:54:05.009" v="78" actId="478"/>
          <ac:picMkLst>
            <pc:docMk/>
            <pc:sldMk cId="2308039067" sldId="332"/>
            <ac:picMk id="10" creationId="{250A259D-817E-99A7-6A5E-F8EA8D25056C}"/>
          </ac:picMkLst>
        </pc:picChg>
        <pc:picChg chg="add mod">
          <ac:chgData name="Ziqing Yu" userId="76dbd0bb75f3aa62" providerId="LiveId" clId="{31473BE9-0D82-4ABB-A311-CB31F9F364DA}" dt="2022-11-28T11:54:06.389" v="79"/>
          <ac:picMkLst>
            <pc:docMk/>
            <pc:sldMk cId="2308039067" sldId="332"/>
            <ac:picMk id="13" creationId="{1EA2E59E-5B82-B801-EA18-95455E7569D4}"/>
          </ac:picMkLst>
        </pc:picChg>
      </pc:sldChg>
      <pc:sldChg chg="addSp delSp modSp">
        <pc:chgData name="Ziqing Yu" userId="76dbd0bb75f3aa62" providerId="LiveId" clId="{31473BE9-0D82-4ABB-A311-CB31F9F364DA}" dt="2022-11-28T11:55:58.715" v="81"/>
        <pc:sldMkLst>
          <pc:docMk/>
          <pc:sldMk cId="3235998305" sldId="333"/>
        </pc:sldMkLst>
        <pc:spChg chg="add del mod">
          <ac:chgData name="Ziqing Yu" userId="76dbd0bb75f3aa62" providerId="LiveId" clId="{31473BE9-0D82-4ABB-A311-CB31F9F364DA}" dt="2022-11-28T09:58:30.739" v="6"/>
          <ac:spMkLst>
            <pc:docMk/>
            <pc:sldMk cId="3235998305" sldId="333"/>
            <ac:spMk id="3" creationId="{0818C924-39F0-A7B5-3B9E-4D7A1F5BF66C}"/>
          </ac:spMkLst>
        </pc:spChg>
        <pc:spChg chg="add del mod">
          <ac:chgData name="Ziqing Yu" userId="76dbd0bb75f3aa62" providerId="LiveId" clId="{31473BE9-0D82-4ABB-A311-CB31F9F364DA}" dt="2022-11-28T11:55:58.715" v="81"/>
          <ac:spMkLst>
            <pc:docMk/>
            <pc:sldMk cId="3235998305" sldId="333"/>
            <ac:spMk id="8" creationId="{5D7CAE46-E851-EAC2-603E-76A533807E75}"/>
          </ac:spMkLst>
        </pc:spChg>
        <pc:picChg chg="del">
          <ac:chgData name="Ziqing Yu" userId="76dbd0bb75f3aa62" providerId="LiveId" clId="{31473BE9-0D82-4ABB-A311-CB31F9F364DA}" dt="2022-11-28T09:57:20.156" v="2" actId="478"/>
          <ac:picMkLst>
            <pc:docMk/>
            <pc:sldMk cId="3235998305" sldId="333"/>
            <ac:picMk id="6" creationId="{9A07E448-944D-8A1D-9D89-BD88E38243EC}"/>
          </ac:picMkLst>
        </pc:picChg>
        <pc:picChg chg="add del mod">
          <ac:chgData name="Ziqing Yu" userId="76dbd0bb75f3aa62" providerId="LiveId" clId="{31473BE9-0D82-4ABB-A311-CB31F9F364DA}" dt="2022-11-28T11:55:53.084" v="80" actId="478"/>
          <ac:picMkLst>
            <pc:docMk/>
            <pc:sldMk cId="3235998305" sldId="333"/>
            <ac:picMk id="7" creationId="{9D3D4FC1-CD6E-7C05-BD61-55E047C567DE}"/>
          </ac:picMkLst>
        </pc:picChg>
        <pc:picChg chg="add mod">
          <ac:chgData name="Ziqing Yu" userId="76dbd0bb75f3aa62" providerId="LiveId" clId="{31473BE9-0D82-4ABB-A311-CB31F9F364DA}" dt="2022-11-28T11:55:58.715" v="81"/>
          <ac:picMkLst>
            <pc:docMk/>
            <pc:sldMk cId="3235998305" sldId="333"/>
            <ac:picMk id="10" creationId="{589D8906-6CC5-AE18-D501-1F906DBA2E59}"/>
          </ac:picMkLst>
        </pc:picChg>
      </pc:sldChg>
      <pc:sldChg chg="addSp delSp modSp">
        <pc:chgData name="Ziqing Yu" userId="76dbd0bb75f3aa62" providerId="LiveId" clId="{31473BE9-0D82-4ABB-A311-CB31F9F364DA}" dt="2022-11-28T11:56:02.218" v="83"/>
        <pc:sldMkLst>
          <pc:docMk/>
          <pc:sldMk cId="2542230651" sldId="334"/>
        </pc:sldMkLst>
        <pc:spChg chg="add del mod">
          <ac:chgData name="Ziqing Yu" userId="76dbd0bb75f3aa62" providerId="LiveId" clId="{31473BE9-0D82-4ABB-A311-CB31F9F364DA}" dt="2022-11-28T09:58:40.525" v="7"/>
          <ac:spMkLst>
            <pc:docMk/>
            <pc:sldMk cId="2542230651" sldId="334"/>
            <ac:spMk id="3" creationId="{38740C02-63DD-15D3-759E-A491FD5C937D}"/>
          </ac:spMkLst>
        </pc:spChg>
        <pc:spChg chg="add del mod">
          <ac:chgData name="Ziqing Yu" userId="76dbd0bb75f3aa62" providerId="LiveId" clId="{31473BE9-0D82-4ABB-A311-CB31F9F364DA}" dt="2022-11-28T11:56:02.218" v="83"/>
          <ac:spMkLst>
            <pc:docMk/>
            <pc:sldMk cId="2542230651" sldId="334"/>
            <ac:spMk id="8" creationId="{33EFAC18-992D-9E56-1454-793B8524999A}"/>
          </ac:spMkLst>
        </pc:spChg>
        <pc:picChg chg="del">
          <ac:chgData name="Ziqing Yu" userId="76dbd0bb75f3aa62" providerId="LiveId" clId="{31473BE9-0D82-4ABB-A311-CB31F9F364DA}" dt="2022-11-28T09:57:21.581" v="3" actId="478"/>
          <ac:picMkLst>
            <pc:docMk/>
            <pc:sldMk cId="2542230651" sldId="334"/>
            <ac:picMk id="6" creationId="{A73D9CFB-70AB-C648-7CA2-87A2A4B9BDDF}"/>
          </ac:picMkLst>
        </pc:picChg>
        <pc:picChg chg="add del mod">
          <ac:chgData name="Ziqing Yu" userId="76dbd0bb75f3aa62" providerId="LiveId" clId="{31473BE9-0D82-4ABB-A311-CB31F9F364DA}" dt="2022-11-28T11:56:00.352" v="82" actId="478"/>
          <ac:picMkLst>
            <pc:docMk/>
            <pc:sldMk cId="2542230651" sldId="334"/>
            <ac:picMk id="7" creationId="{992CD2A4-2020-DB92-558B-6FF4236CFAEA}"/>
          </ac:picMkLst>
        </pc:picChg>
        <pc:picChg chg="add mod">
          <ac:chgData name="Ziqing Yu" userId="76dbd0bb75f3aa62" providerId="LiveId" clId="{31473BE9-0D82-4ABB-A311-CB31F9F364DA}" dt="2022-11-28T11:56:02.218" v="83"/>
          <ac:picMkLst>
            <pc:docMk/>
            <pc:sldMk cId="2542230651" sldId="334"/>
            <ac:picMk id="10" creationId="{266AC3CF-29CF-D1E1-1506-31C5C5A70E15}"/>
          </ac:picMkLst>
        </pc:picChg>
      </pc:sldChg>
      <pc:sldChg chg="addSp delSp modSp">
        <pc:chgData name="Ziqing Yu" userId="76dbd0bb75f3aa62" providerId="LiveId" clId="{31473BE9-0D82-4ABB-A311-CB31F9F364DA}" dt="2022-11-28T11:56:25.313" v="89"/>
        <pc:sldMkLst>
          <pc:docMk/>
          <pc:sldMk cId="1093912996" sldId="335"/>
        </pc:sldMkLst>
        <pc:spChg chg="add del mod">
          <ac:chgData name="Ziqing Yu" userId="76dbd0bb75f3aa62" providerId="LiveId" clId="{31473BE9-0D82-4ABB-A311-CB31F9F364DA}" dt="2022-11-28T09:59:18.479" v="42"/>
          <ac:spMkLst>
            <pc:docMk/>
            <pc:sldMk cId="1093912996" sldId="335"/>
            <ac:spMk id="3" creationId="{C8198042-F23C-2073-EFDD-293B67B427A8}"/>
          </ac:spMkLst>
        </pc:spChg>
        <pc:spChg chg="add del mod">
          <ac:chgData name="Ziqing Yu" userId="76dbd0bb75f3aa62" providerId="LiveId" clId="{31473BE9-0D82-4ABB-A311-CB31F9F364DA}" dt="2022-11-28T11:56:25.313" v="89"/>
          <ac:spMkLst>
            <pc:docMk/>
            <pc:sldMk cId="1093912996" sldId="335"/>
            <ac:spMk id="8" creationId="{6B4D7261-11F7-8808-7E74-DE8B1C9D71E6}"/>
          </ac:spMkLst>
        </pc:spChg>
        <pc:picChg chg="del">
          <ac:chgData name="Ziqing Yu" userId="76dbd0bb75f3aa62" providerId="LiveId" clId="{31473BE9-0D82-4ABB-A311-CB31F9F364DA}" dt="2022-11-28T09:58:43.675" v="8" actId="478"/>
          <ac:picMkLst>
            <pc:docMk/>
            <pc:sldMk cId="1093912996" sldId="335"/>
            <ac:picMk id="6" creationId="{4B7C3BBC-773F-7FD6-3F75-7E7CD4050D96}"/>
          </ac:picMkLst>
        </pc:picChg>
        <pc:picChg chg="add del mod">
          <ac:chgData name="Ziqing Yu" userId="76dbd0bb75f3aa62" providerId="LiveId" clId="{31473BE9-0D82-4ABB-A311-CB31F9F364DA}" dt="2022-11-28T11:56:21.009" v="88" actId="478"/>
          <ac:picMkLst>
            <pc:docMk/>
            <pc:sldMk cId="1093912996" sldId="335"/>
            <ac:picMk id="7" creationId="{7C034ED8-5DE6-1F23-2D3D-FAF394C4E109}"/>
          </ac:picMkLst>
        </pc:picChg>
        <pc:picChg chg="add mod">
          <ac:chgData name="Ziqing Yu" userId="76dbd0bb75f3aa62" providerId="LiveId" clId="{31473BE9-0D82-4ABB-A311-CB31F9F364DA}" dt="2022-11-28T11:56:25.313" v="89"/>
          <ac:picMkLst>
            <pc:docMk/>
            <pc:sldMk cId="1093912996" sldId="335"/>
            <ac:picMk id="10" creationId="{5448A35C-BA44-B9B2-6467-EE82AF3578F6}"/>
          </ac:picMkLst>
        </pc:picChg>
      </pc:sldChg>
      <pc:sldChg chg="addSp delSp modSp">
        <pc:chgData name="Ziqing Yu" userId="76dbd0bb75f3aa62" providerId="LiveId" clId="{31473BE9-0D82-4ABB-A311-CB31F9F364DA}" dt="2022-11-28T11:56:30.650" v="91"/>
        <pc:sldMkLst>
          <pc:docMk/>
          <pc:sldMk cId="865096269" sldId="336"/>
        </pc:sldMkLst>
        <pc:spChg chg="add del mod">
          <ac:chgData name="Ziqing Yu" userId="76dbd0bb75f3aa62" providerId="LiveId" clId="{31473BE9-0D82-4ABB-A311-CB31F9F364DA}" dt="2022-11-28T09:59:23.299" v="43"/>
          <ac:spMkLst>
            <pc:docMk/>
            <pc:sldMk cId="865096269" sldId="336"/>
            <ac:spMk id="3" creationId="{C18E66B5-1C4F-670C-FE70-BAA182CEB97F}"/>
          </ac:spMkLst>
        </pc:spChg>
        <pc:spChg chg="add del mod">
          <ac:chgData name="Ziqing Yu" userId="76dbd0bb75f3aa62" providerId="LiveId" clId="{31473BE9-0D82-4ABB-A311-CB31F9F364DA}" dt="2022-11-28T11:56:30.650" v="91"/>
          <ac:spMkLst>
            <pc:docMk/>
            <pc:sldMk cId="865096269" sldId="336"/>
            <ac:spMk id="8" creationId="{1EDB8D48-7858-FC8C-C074-799307CACBC3}"/>
          </ac:spMkLst>
        </pc:spChg>
        <pc:picChg chg="del">
          <ac:chgData name="Ziqing Yu" userId="76dbd0bb75f3aa62" providerId="LiveId" clId="{31473BE9-0D82-4ABB-A311-CB31F9F364DA}" dt="2022-11-28T09:58:45.355" v="9" actId="478"/>
          <ac:picMkLst>
            <pc:docMk/>
            <pc:sldMk cId="865096269" sldId="336"/>
            <ac:picMk id="6" creationId="{C07E94F7-35C7-609A-926A-8CB008CBA15A}"/>
          </ac:picMkLst>
        </pc:picChg>
        <pc:picChg chg="add del mod">
          <ac:chgData name="Ziqing Yu" userId="76dbd0bb75f3aa62" providerId="LiveId" clId="{31473BE9-0D82-4ABB-A311-CB31F9F364DA}" dt="2022-11-28T11:56:28.121" v="90" actId="478"/>
          <ac:picMkLst>
            <pc:docMk/>
            <pc:sldMk cId="865096269" sldId="336"/>
            <ac:picMk id="7" creationId="{AA9D7BDF-1117-1888-581B-8A930EBC82BD}"/>
          </ac:picMkLst>
        </pc:picChg>
        <pc:picChg chg="add mod">
          <ac:chgData name="Ziqing Yu" userId="76dbd0bb75f3aa62" providerId="LiveId" clId="{31473BE9-0D82-4ABB-A311-CB31F9F364DA}" dt="2022-11-28T11:56:30.650" v="91"/>
          <ac:picMkLst>
            <pc:docMk/>
            <pc:sldMk cId="865096269" sldId="336"/>
            <ac:picMk id="10" creationId="{5D697B87-8FC5-8F9E-BB87-E28AE0BC0C24}"/>
          </ac:picMkLst>
        </pc:picChg>
      </pc:sldChg>
      <pc:sldChg chg="addSp delSp modSp mod">
        <pc:chgData name="Ziqing Yu" userId="76dbd0bb75f3aa62" providerId="LiveId" clId="{31473BE9-0D82-4ABB-A311-CB31F9F364DA}" dt="2022-11-28T12:06:39.792" v="310" actId="404"/>
        <pc:sldMkLst>
          <pc:docMk/>
          <pc:sldMk cId="771101650" sldId="337"/>
        </pc:sldMkLst>
        <pc:spChg chg="add del mod">
          <ac:chgData name="Ziqing Yu" userId="76dbd0bb75f3aa62" providerId="LiveId" clId="{31473BE9-0D82-4ABB-A311-CB31F9F364DA}" dt="2022-11-28T09:59:40.676" v="44"/>
          <ac:spMkLst>
            <pc:docMk/>
            <pc:sldMk cId="771101650" sldId="337"/>
            <ac:spMk id="3" creationId="{F7129D25-F3D3-AF7C-2980-089BB300F76F}"/>
          </ac:spMkLst>
        </pc:spChg>
        <pc:spChg chg="mod">
          <ac:chgData name="Ziqing Yu" userId="76dbd0bb75f3aa62" providerId="LiveId" clId="{31473BE9-0D82-4ABB-A311-CB31F9F364DA}" dt="2022-11-28T12:05:07.855" v="282" actId="1076"/>
          <ac:spMkLst>
            <pc:docMk/>
            <pc:sldMk cId="771101650" sldId="337"/>
            <ac:spMk id="4" creationId="{4A63128B-3CE0-EF46-C06D-78099419E853}"/>
          </ac:spMkLst>
        </pc:spChg>
        <pc:spChg chg="add del mod">
          <ac:chgData name="Ziqing Yu" userId="76dbd0bb75f3aa62" providerId="LiveId" clId="{31473BE9-0D82-4ABB-A311-CB31F9F364DA}" dt="2022-11-28T11:56:35.715" v="93"/>
          <ac:spMkLst>
            <pc:docMk/>
            <pc:sldMk cId="771101650" sldId="337"/>
            <ac:spMk id="8" creationId="{CD3316D2-21EF-6924-8346-FB4CAFF1553A}"/>
          </ac:spMkLst>
        </pc:spChg>
        <pc:spChg chg="add mod">
          <ac:chgData name="Ziqing Yu" userId="76dbd0bb75f3aa62" providerId="LiveId" clId="{31473BE9-0D82-4ABB-A311-CB31F9F364DA}" dt="2022-11-28T12:06:39.792" v="310" actId="404"/>
          <ac:spMkLst>
            <pc:docMk/>
            <pc:sldMk cId="771101650" sldId="337"/>
            <ac:spMk id="11" creationId="{544BB1EA-0B70-401D-B0F0-6157239155E8}"/>
          </ac:spMkLst>
        </pc:spChg>
        <pc:picChg chg="del">
          <ac:chgData name="Ziqing Yu" userId="76dbd0bb75f3aa62" providerId="LiveId" clId="{31473BE9-0D82-4ABB-A311-CB31F9F364DA}" dt="2022-11-28T09:58:46.952" v="10" actId="478"/>
          <ac:picMkLst>
            <pc:docMk/>
            <pc:sldMk cId="771101650" sldId="337"/>
            <ac:picMk id="6" creationId="{E9F17CBF-420C-F7AD-ED80-1D64129048A1}"/>
          </ac:picMkLst>
        </pc:picChg>
        <pc:picChg chg="add del mod">
          <ac:chgData name="Ziqing Yu" userId="76dbd0bb75f3aa62" providerId="LiveId" clId="{31473BE9-0D82-4ABB-A311-CB31F9F364DA}" dt="2022-11-28T11:56:33.786" v="92" actId="478"/>
          <ac:picMkLst>
            <pc:docMk/>
            <pc:sldMk cId="771101650" sldId="337"/>
            <ac:picMk id="7" creationId="{9170DBED-59D8-C5B7-3F40-2D99A4562562}"/>
          </ac:picMkLst>
        </pc:picChg>
        <pc:picChg chg="add mod">
          <ac:chgData name="Ziqing Yu" userId="76dbd0bb75f3aa62" providerId="LiveId" clId="{31473BE9-0D82-4ABB-A311-CB31F9F364DA}" dt="2022-11-28T11:56:35.715" v="93"/>
          <ac:picMkLst>
            <pc:docMk/>
            <pc:sldMk cId="771101650" sldId="337"/>
            <ac:picMk id="10" creationId="{8E2ED661-6EA3-5136-BC6D-DA55864EF0BB}"/>
          </ac:picMkLst>
        </pc:picChg>
      </pc:sldChg>
      <pc:sldChg chg="addSp delSp modSp">
        <pc:chgData name="Ziqing Yu" userId="76dbd0bb75f3aa62" providerId="LiveId" clId="{31473BE9-0D82-4ABB-A311-CB31F9F364DA}" dt="2022-11-28T11:56:40.688" v="95"/>
        <pc:sldMkLst>
          <pc:docMk/>
          <pc:sldMk cId="397777219" sldId="338"/>
        </pc:sldMkLst>
        <pc:spChg chg="add del mod">
          <ac:chgData name="Ziqing Yu" userId="76dbd0bb75f3aa62" providerId="LiveId" clId="{31473BE9-0D82-4ABB-A311-CB31F9F364DA}" dt="2022-11-28T10:02:28.018" v="45"/>
          <ac:spMkLst>
            <pc:docMk/>
            <pc:sldMk cId="397777219" sldId="338"/>
            <ac:spMk id="3" creationId="{C720AADB-57C5-3F17-5D20-6B0385FC3FF5}"/>
          </ac:spMkLst>
        </pc:spChg>
        <pc:spChg chg="add del mod">
          <ac:chgData name="Ziqing Yu" userId="76dbd0bb75f3aa62" providerId="LiveId" clId="{31473BE9-0D82-4ABB-A311-CB31F9F364DA}" dt="2022-11-28T11:56:40.688" v="95"/>
          <ac:spMkLst>
            <pc:docMk/>
            <pc:sldMk cId="397777219" sldId="338"/>
            <ac:spMk id="8" creationId="{7A5BF87F-4567-ED9F-2746-0E9FFB29752C}"/>
          </ac:spMkLst>
        </pc:spChg>
        <pc:picChg chg="del">
          <ac:chgData name="Ziqing Yu" userId="76dbd0bb75f3aa62" providerId="LiveId" clId="{31473BE9-0D82-4ABB-A311-CB31F9F364DA}" dt="2022-11-28T09:58:48.393" v="11" actId="478"/>
          <ac:picMkLst>
            <pc:docMk/>
            <pc:sldMk cId="397777219" sldId="338"/>
            <ac:picMk id="6" creationId="{453EA8A3-4C46-4FB1-8BD2-AF4F2E2C3FC3}"/>
          </ac:picMkLst>
        </pc:picChg>
        <pc:picChg chg="add del mod">
          <ac:chgData name="Ziqing Yu" userId="76dbd0bb75f3aa62" providerId="LiveId" clId="{31473BE9-0D82-4ABB-A311-CB31F9F364DA}" dt="2022-11-28T11:56:37.903" v="94" actId="478"/>
          <ac:picMkLst>
            <pc:docMk/>
            <pc:sldMk cId="397777219" sldId="338"/>
            <ac:picMk id="7" creationId="{7528C4D8-0E1A-2BCD-42D3-169339ECBB5D}"/>
          </ac:picMkLst>
        </pc:picChg>
        <pc:picChg chg="add mod">
          <ac:chgData name="Ziqing Yu" userId="76dbd0bb75f3aa62" providerId="LiveId" clId="{31473BE9-0D82-4ABB-A311-CB31F9F364DA}" dt="2022-11-28T11:56:40.688" v="95"/>
          <ac:picMkLst>
            <pc:docMk/>
            <pc:sldMk cId="397777219" sldId="338"/>
            <ac:picMk id="10" creationId="{250BA0DA-2805-4D2B-AF49-58757653DD4C}"/>
          </ac:picMkLst>
        </pc:picChg>
      </pc:sldChg>
      <pc:sldChg chg="addSp delSp modSp">
        <pc:chgData name="Ziqing Yu" userId="76dbd0bb75f3aa62" providerId="LiveId" clId="{31473BE9-0D82-4ABB-A311-CB31F9F364DA}" dt="2022-11-28T12:00:11.527" v="101"/>
        <pc:sldMkLst>
          <pc:docMk/>
          <pc:sldMk cId="3074370798" sldId="339"/>
        </pc:sldMkLst>
        <pc:spChg chg="add del mod">
          <ac:chgData name="Ziqing Yu" userId="76dbd0bb75f3aa62" providerId="LiveId" clId="{31473BE9-0D82-4ABB-A311-CB31F9F364DA}" dt="2022-11-28T10:04:08.656" v="61"/>
          <ac:spMkLst>
            <pc:docMk/>
            <pc:sldMk cId="3074370798" sldId="339"/>
            <ac:spMk id="3" creationId="{6345BA41-86D6-0701-7D6E-267CD73CC211}"/>
          </ac:spMkLst>
        </pc:spChg>
        <pc:spChg chg="add del mod">
          <ac:chgData name="Ziqing Yu" userId="76dbd0bb75f3aa62" providerId="LiveId" clId="{31473BE9-0D82-4ABB-A311-CB31F9F364DA}" dt="2022-11-28T12:00:11.527" v="101"/>
          <ac:spMkLst>
            <pc:docMk/>
            <pc:sldMk cId="3074370798" sldId="339"/>
            <ac:spMk id="8" creationId="{D0361286-C215-AE0A-9EAA-BF1182BC774F}"/>
          </ac:spMkLst>
        </pc:spChg>
        <pc:picChg chg="del">
          <ac:chgData name="Ziqing Yu" userId="76dbd0bb75f3aa62" providerId="LiveId" clId="{31473BE9-0D82-4ABB-A311-CB31F9F364DA}" dt="2022-11-28T10:02:56.780" v="47" actId="478"/>
          <ac:picMkLst>
            <pc:docMk/>
            <pc:sldMk cId="3074370798" sldId="339"/>
            <ac:picMk id="6" creationId="{C253CD45-05B4-A617-D859-9311FB91B7B8}"/>
          </ac:picMkLst>
        </pc:picChg>
        <pc:picChg chg="add del mod">
          <ac:chgData name="Ziqing Yu" userId="76dbd0bb75f3aa62" providerId="LiveId" clId="{31473BE9-0D82-4ABB-A311-CB31F9F364DA}" dt="2022-11-28T12:00:07.016" v="100" actId="478"/>
          <ac:picMkLst>
            <pc:docMk/>
            <pc:sldMk cId="3074370798" sldId="339"/>
            <ac:picMk id="7" creationId="{214729FB-B7AD-2E17-6514-678E240DF2BA}"/>
          </ac:picMkLst>
        </pc:picChg>
        <pc:picChg chg="add mod">
          <ac:chgData name="Ziqing Yu" userId="76dbd0bb75f3aa62" providerId="LiveId" clId="{31473BE9-0D82-4ABB-A311-CB31F9F364DA}" dt="2022-11-28T12:00:11.527" v="101"/>
          <ac:picMkLst>
            <pc:docMk/>
            <pc:sldMk cId="3074370798" sldId="339"/>
            <ac:picMk id="10" creationId="{BFC187BE-1477-7C92-6FDF-928BB5648590}"/>
          </ac:picMkLst>
        </pc:picChg>
      </pc:sldChg>
      <pc:sldChg chg="addSp delSp modSp">
        <pc:chgData name="Ziqing Yu" userId="76dbd0bb75f3aa62" providerId="LiveId" clId="{31473BE9-0D82-4ABB-A311-CB31F9F364DA}" dt="2022-11-28T12:00:20.464" v="103"/>
        <pc:sldMkLst>
          <pc:docMk/>
          <pc:sldMk cId="3153467899" sldId="340"/>
        </pc:sldMkLst>
        <pc:spChg chg="add del mod">
          <ac:chgData name="Ziqing Yu" userId="76dbd0bb75f3aa62" providerId="LiveId" clId="{31473BE9-0D82-4ABB-A311-CB31F9F364DA}" dt="2022-11-28T10:04:14.909" v="62"/>
          <ac:spMkLst>
            <pc:docMk/>
            <pc:sldMk cId="3153467899" sldId="340"/>
            <ac:spMk id="3" creationId="{F351FF12-6C09-4776-099A-A37FA381DF76}"/>
          </ac:spMkLst>
        </pc:spChg>
        <pc:spChg chg="add del mod">
          <ac:chgData name="Ziqing Yu" userId="76dbd0bb75f3aa62" providerId="LiveId" clId="{31473BE9-0D82-4ABB-A311-CB31F9F364DA}" dt="2022-11-28T12:00:20.464" v="103"/>
          <ac:spMkLst>
            <pc:docMk/>
            <pc:sldMk cId="3153467899" sldId="340"/>
            <ac:spMk id="8" creationId="{3295EBF3-5D25-7F00-1CBF-9450D9368830}"/>
          </ac:spMkLst>
        </pc:spChg>
        <pc:picChg chg="del">
          <ac:chgData name="Ziqing Yu" userId="76dbd0bb75f3aa62" providerId="LiveId" clId="{31473BE9-0D82-4ABB-A311-CB31F9F364DA}" dt="2022-11-28T10:02:58.756" v="48" actId="478"/>
          <ac:picMkLst>
            <pc:docMk/>
            <pc:sldMk cId="3153467899" sldId="340"/>
            <ac:picMk id="6" creationId="{3AD9C9A4-89A7-C8DF-DD57-58AB7596A34E}"/>
          </ac:picMkLst>
        </pc:picChg>
        <pc:picChg chg="add del mod">
          <ac:chgData name="Ziqing Yu" userId="76dbd0bb75f3aa62" providerId="LiveId" clId="{31473BE9-0D82-4ABB-A311-CB31F9F364DA}" dt="2022-11-28T12:00:16.241" v="102" actId="478"/>
          <ac:picMkLst>
            <pc:docMk/>
            <pc:sldMk cId="3153467899" sldId="340"/>
            <ac:picMk id="7" creationId="{6B1E1EBC-3181-223F-A37E-E1546793B136}"/>
          </ac:picMkLst>
        </pc:picChg>
        <pc:picChg chg="add mod">
          <ac:chgData name="Ziqing Yu" userId="76dbd0bb75f3aa62" providerId="LiveId" clId="{31473BE9-0D82-4ABB-A311-CB31F9F364DA}" dt="2022-11-28T12:00:20.464" v="103"/>
          <ac:picMkLst>
            <pc:docMk/>
            <pc:sldMk cId="3153467899" sldId="340"/>
            <ac:picMk id="10" creationId="{D77F68D8-D2BB-130F-D5E6-C067731112CE}"/>
          </ac:picMkLst>
        </pc:picChg>
      </pc:sldChg>
      <pc:sldChg chg="addSp delSp modSp">
        <pc:chgData name="Ziqing Yu" userId="76dbd0bb75f3aa62" providerId="LiveId" clId="{31473BE9-0D82-4ABB-A311-CB31F9F364DA}" dt="2022-11-28T12:00:26.799" v="105"/>
        <pc:sldMkLst>
          <pc:docMk/>
          <pc:sldMk cId="2180464758" sldId="341"/>
        </pc:sldMkLst>
        <pc:spChg chg="add del mod">
          <ac:chgData name="Ziqing Yu" userId="76dbd0bb75f3aa62" providerId="LiveId" clId="{31473BE9-0D82-4ABB-A311-CB31F9F364DA}" dt="2022-11-28T10:04:24.043" v="63"/>
          <ac:spMkLst>
            <pc:docMk/>
            <pc:sldMk cId="2180464758" sldId="341"/>
            <ac:spMk id="3" creationId="{4288367A-FB5B-14C8-2533-2B6030738B14}"/>
          </ac:spMkLst>
        </pc:spChg>
        <pc:spChg chg="add del mod">
          <ac:chgData name="Ziqing Yu" userId="76dbd0bb75f3aa62" providerId="LiveId" clId="{31473BE9-0D82-4ABB-A311-CB31F9F364DA}" dt="2022-11-28T12:00:26.799" v="105"/>
          <ac:spMkLst>
            <pc:docMk/>
            <pc:sldMk cId="2180464758" sldId="341"/>
            <ac:spMk id="8" creationId="{56C88922-C155-67ED-90F3-06B068FA8A8C}"/>
          </ac:spMkLst>
        </pc:spChg>
        <pc:picChg chg="del">
          <ac:chgData name="Ziqing Yu" userId="76dbd0bb75f3aa62" providerId="LiveId" clId="{31473BE9-0D82-4ABB-A311-CB31F9F364DA}" dt="2022-11-28T10:03:01.307" v="49" actId="478"/>
          <ac:picMkLst>
            <pc:docMk/>
            <pc:sldMk cId="2180464758" sldId="341"/>
            <ac:picMk id="6" creationId="{A5B0797D-32DD-FC92-018A-84B2D796E9C4}"/>
          </ac:picMkLst>
        </pc:picChg>
        <pc:picChg chg="add del mod">
          <ac:chgData name="Ziqing Yu" userId="76dbd0bb75f3aa62" providerId="LiveId" clId="{31473BE9-0D82-4ABB-A311-CB31F9F364DA}" dt="2022-11-28T12:00:23.029" v="104" actId="478"/>
          <ac:picMkLst>
            <pc:docMk/>
            <pc:sldMk cId="2180464758" sldId="341"/>
            <ac:picMk id="7" creationId="{4DBC6355-82C5-6EDD-9249-21E5C1AEEDAD}"/>
          </ac:picMkLst>
        </pc:picChg>
        <pc:picChg chg="add mod">
          <ac:chgData name="Ziqing Yu" userId="76dbd0bb75f3aa62" providerId="LiveId" clId="{31473BE9-0D82-4ABB-A311-CB31F9F364DA}" dt="2022-11-28T12:00:26.799" v="105"/>
          <ac:picMkLst>
            <pc:docMk/>
            <pc:sldMk cId="2180464758" sldId="341"/>
            <ac:picMk id="10" creationId="{0E7D6C4D-BD41-2457-B378-6CE5307EDEDF}"/>
          </ac:picMkLst>
        </pc:picChg>
      </pc:sldChg>
      <pc:sldChg chg="addSp delSp modSp">
        <pc:chgData name="Ziqing Yu" userId="76dbd0bb75f3aa62" providerId="LiveId" clId="{31473BE9-0D82-4ABB-A311-CB31F9F364DA}" dt="2022-11-28T12:00:33.363" v="107"/>
        <pc:sldMkLst>
          <pc:docMk/>
          <pc:sldMk cId="1946814930" sldId="342"/>
        </pc:sldMkLst>
        <pc:spChg chg="add del mod">
          <ac:chgData name="Ziqing Yu" userId="76dbd0bb75f3aa62" providerId="LiveId" clId="{31473BE9-0D82-4ABB-A311-CB31F9F364DA}" dt="2022-11-28T10:04:28.052" v="64"/>
          <ac:spMkLst>
            <pc:docMk/>
            <pc:sldMk cId="1946814930" sldId="342"/>
            <ac:spMk id="3" creationId="{701D5FAE-91F8-7708-2501-C5F240803BCE}"/>
          </ac:spMkLst>
        </pc:spChg>
        <pc:spChg chg="add del mod">
          <ac:chgData name="Ziqing Yu" userId="76dbd0bb75f3aa62" providerId="LiveId" clId="{31473BE9-0D82-4ABB-A311-CB31F9F364DA}" dt="2022-11-28T12:00:33.363" v="107"/>
          <ac:spMkLst>
            <pc:docMk/>
            <pc:sldMk cId="1946814930" sldId="342"/>
            <ac:spMk id="8" creationId="{2049FB2D-5E4E-7747-2A87-A224C1B4F80F}"/>
          </ac:spMkLst>
        </pc:spChg>
        <pc:picChg chg="del">
          <ac:chgData name="Ziqing Yu" userId="76dbd0bb75f3aa62" providerId="LiveId" clId="{31473BE9-0D82-4ABB-A311-CB31F9F364DA}" dt="2022-11-28T10:03:02.902" v="50" actId="478"/>
          <ac:picMkLst>
            <pc:docMk/>
            <pc:sldMk cId="1946814930" sldId="342"/>
            <ac:picMk id="6" creationId="{E0AFB8F3-EDBC-F4C3-BE84-3859F090F6F6}"/>
          </ac:picMkLst>
        </pc:picChg>
        <pc:picChg chg="add del mod">
          <ac:chgData name="Ziqing Yu" userId="76dbd0bb75f3aa62" providerId="LiveId" clId="{31473BE9-0D82-4ABB-A311-CB31F9F364DA}" dt="2022-11-28T12:00:31.335" v="106" actId="478"/>
          <ac:picMkLst>
            <pc:docMk/>
            <pc:sldMk cId="1946814930" sldId="342"/>
            <ac:picMk id="7" creationId="{E5C74089-833A-2095-0EB1-961386142761}"/>
          </ac:picMkLst>
        </pc:picChg>
        <pc:picChg chg="add mod">
          <ac:chgData name="Ziqing Yu" userId="76dbd0bb75f3aa62" providerId="LiveId" clId="{31473BE9-0D82-4ABB-A311-CB31F9F364DA}" dt="2022-11-28T12:00:33.363" v="107"/>
          <ac:picMkLst>
            <pc:docMk/>
            <pc:sldMk cId="1946814930" sldId="342"/>
            <ac:picMk id="10" creationId="{4617C52E-A695-7082-F459-2AF0CE9E54FC}"/>
          </ac:picMkLst>
        </pc:picChg>
      </pc:sldChg>
      <pc:sldChg chg="addSp delSp modSp">
        <pc:chgData name="Ziqing Yu" userId="76dbd0bb75f3aa62" providerId="LiveId" clId="{31473BE9-0D82-4ABB-A311-CB31F9F364DA}" dt="2022-11-28T12:00:38.722" v="109"/>
        <pc:sldMkLst>
          <pc:docMk/>
          <pc:sldMk cId="2997382355" sldId="343"/>
        </pc:sldMkLst>
        <pc:spChg chg="add del mod">
          <ac:chgData name="Ziqing Yu" userId="76dbd0bb75f3aa62" providerId="LiveId" clId="{31473BE9-0D82-4ABB-A311-CB31F9F364DA}" dt="2022-11-28T10:04:32.917" v="65"/>
          <ac:spMkLst>
            <pc:docMk/>
            <pc:sldMk cId="2997382355" sldId="343"/>
            <ac:spMk id="3" creationId="{33EB6375-DFF8-900D-DB7B-3D2BCF15661E}"/>
          </ac:spMkLst>
        </pc:spChg>
        <pc:spChg chg="add del mod">
          <ac:chgData name="Ziqing Yu" userId="76dbd0bb75f3aa62" providerId="LiveId" clId="{31473BE9-0D82-4ABB-A311-CB31F9F364DA}" dt="2022-11-28T12:00:38.722" v="109"/>
          <ac:spMkLst>
            <pc:docMk/>
            <pc:sldMk cId="2997382355" sldId="343"/>
            <ac:spMk id="8" creationId="{F0A68D4A-159C-F1E3-C290-97C73B920A6A}"/>
          </ac:spMkLst>
        </pc:spChg>
        <pc:picChg chg="del">
          <ac:chgData name="Ziqing Yu" userId="76dbd0bb75f3aa62" providerId="LiveId" clId="{31473BE9-0D82-4ABB-A311-CB31F9F364DA}" dt="2022-11-28T10:03:05.200" v="51" actId="478"/>
          <ac:picMkLst>
            <pc:docMk/>
            <pc:sldMk cId="2997382355" sldId="343"/>
            <ac:picMk id="6" creationId="{5B71D951-3393-940B-6778-FD80F6EBCADD}"/>
          </ac:picMkLst>
        </pc:picChg>
        <pc:picChg chg="add del mod">
          <ac:chgData name="Ziqing Yu" userId="76dbd0bb75f3aa62" providerId="LiveId" clId="{31473BE9-0D82-4ABB-A311-CB31F9F364DA}" dt="2022-11-28T12:00:35.511" v="108" actId="478"/>
          <ac:picMkLst>
            <pc:docMk/>
            <pc:sldMk cId="2997382355" sldId="343"/>
            <ac:picMk id="7" creationId="{A4D42452-DC61-A105-A279-85C5E11D88E2}"/>
          </ac:picMkLst>
        </pc:picChg>
        <pc:picChg chg="add mod">
          <ac:chgData name="Ziqing Yu" userId="76dbd0bb75f3aa62" providerId="LiveId" clId="{31473BE9-0D82-4ABB-A311-CB31F9F364DA}" dt="2022-11-28T12:00:38.722" v="109"/>
          <ac:picMkLst>
            <pc:docMk/>
            <pc:sldMk cId="2997382355" sldId="343"/>
            <ac:picMk id="10" creationId="{7FDC660C-A276-E360-8DD3-33A3606A0374}"/>
          </ac:picMkLst>
        </pc:picChg>
      </pc:sldChg>
      <pc:sldChg chg="addSp delSp modSp">
        <pc:chgData name="Ziqing Yu" userId="76dbd0bb75f3aa62" providerId="LiveId" clId="{31473BE9-0D82-4ABB-A311-CB31F9F364DA}" dt="2022-11-28T12:00:42.193" v="111"/>
        <pc:sldMkLst>
          <pc:docMk/>
          <pc:sldMk cId="1226457351" sldId="344"/>
        </pc:sldMkLst>
        <pc:spChg chg="add del mod">
          <ac:chgData name="Ziqing Yu" userId="76dbd0bb75f3aa62" providerId="LiveId" clId="{31473BE9-0D82-4ABB-A311-CB31F9F364DA}" dt="2022-11-28T10:04:36.908" v="66"/>
          <ac:spMkLst>
            <pc:docMk/>
            <pc:sldMk cId="1226457351" sldId="344"/>
            <ac:spMk id="3" creationId="{DD5A3945-9A6F-0EAA-35D2-9A2953DFA767}"/>
          </ac:spMkLst>
        </pc:spChg>
        <pc:spChg chg="add del mod">
          <ac:chgData name="Ziqing Yu" userId="76dbd0bb75f3aa62" providerId="LiveId" clId="{31473BE9-0D82-4ABB-A311-CB31F9F364DA}" dt="2022-11-28T12:00:42.193" v="111"/>
          <ac:spMkLst>
            <pc:docMk/>
            <pc:sldMk cId="1226457351" sldId="344"/>
            <ac:spMk id="8" creationId="{C7D2B7BE-47E3-EBD4-C5AB-B3DCD0418D82}"/>
          </ac:spMkLst>
        </pc:spChg>
        <pc:picChg chg="del">
          <ac:chgData name="Ziqing Yu" userId="76dbd0bb75f3aa62" providerId="LiveId" clId="{31473BE9-0D82-4ABB-A311-CB31F9F364DA}" dt="2022-11-28T10:03:06.504" v="52" actId="478"/>
          <ac:picMkLst>
            <pc:docMk/>
            <pc:sldMk cId="1226457351" sldId="344"/>
            <ac:picMk id="6" creationId="{B9E4A37B-0551-F2B2-90C9-A960539106B2}"/>
          </ac:picMkLst>
        </pc:picChg>
        <pc:picChg chg="add del mod">
          <ac:chgData name="Ziqing Yu" userId="76dbd0bb75f3aa62" providerId="LiveId" clId="{31473BE9-0D82-4ABB-A311-CB31F9F364DA}" dt="2022-11-28T12:00:40.573" v="110" actId="478"/>
          <ac:picMkLst>
            <pc:docMk/>
            <pc:sldMk cId="1226457351" sldId="344"/>
            <ac:picMk id="7" creationId="{37608D7F-65DB-A4B0-83CB-6CF642DD9151}"/>
          </ac:picMkLst>
        </pc:picChg>
        <pc:picChg chg="add mod">
          <ac:chgData name="Ziqing Yu" userId="76dbd0bb75f3aa62" providerId="LiveId" clId="{31473BE9-0D82-4ABB-A311-CB31F9F364DA}" dt="2022-11-28T12:00:42.193" v="111"/>
          <ac:picMkLst>
            <pc:docMk/>
            <pc:sldMk cId="1226457351" sldId="344"/>
            <ac:picMk id="10" creationId="{C21653A5-D80D-3A00-ECB8-32D48C85D593}"/>
          </ac:picMkLst>
        </pc:picChg>
      </pc:sldChg>
      <pc:sldChg chg="addSp delSp modSp ord">
        <pc:chgData name="Ziqing Yu" userId="76dbd0bb75f3aa62" providerId="LiveId" clId="{31473BE9-0D82-4ABB-A311-CB31F9F364DA}" dt="2022-11-28T11:56:09.271" v="85"/>
        <pc:sldMkLst>
          <pc:docMk/>
          <pc:sldMk cId="2225581001" sldId="345"/>
        </pc:sldMkLst>
        <pc:spChg chg="add del mod">
          <ac:chgData name="Ziqing Yu" userId="76dbd0bb75f3aa62" providerId="LiveId" clId="{31473BE9-0D82-4ABB-A311-CB31F9F364DA}" dt="2022-11-28T10:03:39.081" v="59"/>
          <ac:spMkLst>
            <pc:docMk/>
            <pc:sldMk cId="2225581001" sldId="345"/>
            <ac:spMk id="3" creationId="{5C1C85D3-1FDD-25EB-1B25-4FD6C3ADD866}"/>
          </ac:spMkLst>
        </pc:spChg>
        <pc:spChg chg="add del mod">
          <ac:chgData name="Ziqing Yu" userId="76dbd0bb75f3aa62" providerId="LiveId" clId="{31473BE9-0D82-4ABB-A311-CB31F9F364DA}" dt="2022-11-28T11:56:09.271" v="85"/>
          <ac:spMkLst>
            <pc:docMk/>
            <pc:sldMk cId="2225581001" sldId="345"/>
            <ac:spMk id="8" creationId="{BD3FCFA4-85DB-7282-A4E0-9B1472452A29}"/>
          </ac:spMkLst>
        </pc:spChg>
        <pc:picChg chg="del">
          <ac:chgData name="Ziqing Yu" userId="76dbd0bb75f3aa62" providerId="LiveId" clId="{31473BE9-0D82-4ABB-A311-CB31F9F364DA}" dt="2022-11-28T10:03:09.056" v="53" actId="478"/>
          <ac:picMkLst>
            <pc:docMk/>
            <pc:sldMk cId="2225581001" sldId="345"/>
            <ac:picMk id="6" creationId="{2AB0166D-F6D9-120B-2DA9-F05B11DBCF7C}"/>
          </ac:picMkLst>
        </pc:picChg>
        <pc:picChg chg="add del mod">
          <ac:chgData name="Ziqing Yu" userId="76dbd0bb75f3aa62" providerId="LiveId" clId="{31473BE9-0D82-4ABB-A311-CB31F9F364DA}" dt="2022-11-28T11:56:07.370" v="84" actId="478"/>
          <ac:picMkLst>
            <pc:docMk/>
            <pc:sldMk cId="2225581001" sldId="345"/>
            <ac:picMk id="7" creationId="{E59B8B2A-AF3A-FEFF-830B-165492BBF970}"/>
          </ac:picMkLst>
        </pc:picChg>
        <pc:picChg chg="add mod">
          <ac:chgData name="Ziqing Yu" userId="76dbd0bb75f3aa62" providerId="LiveId" clId="{31473BE9-0D82-4ABB-A311-CB31F9F364DA}" dt="2022-11-28T11:56:09.271" v="85"/>
          <ac:picMkLst>
            <pc:docMk/>
            <pc:sldMk cId="2225581001" sldId="345"/>
            <ac:picMk id="10" creationId="{678F0BEA-01FB-6474-2DE7-2B582F0D008F}"/>
          </ac:picMkLst>
        </pc:picChg>
      </pc:sldChg>
      <pc:sldChg chg="addSp delSp modSp ord">
        <pc:chgData name="Ziqing Yu" userId="76dbd0bb75f3aa62" providerId="LiveId" clId="{31473BE9-0D82-4ABB-A311-CB31F9F364DA}" dt="2022-11-28T11:56:15.946" v="87"/>
        <pc:sldMkLst>
          <pc:docMk/>
          <pc:sldMk cId="1589648065" sldId="346"/>
        </pc:sldMkLst>
        <pc:spChg chg="add del mod">
          <ac:chgData name="Ziqing Yu" userId="76dbd0bb75f3aa62" providerId="LiveId" clId="{31473BE9-0D82-4ABB-A311-CB31F9F364DA}" dt="2022-11-28T10:03:46.142" v="60"/>
          <ac:spMkLst>
            <pc:docMk/>
            <pc:sldMk cId="1589648065" sldId="346"/>
            <ac:spMk id="3" creationId="{7ED57D73-D86E-C35D-83B0-585C4DD33474}"/>
          </ac:spMkLst>
        </pc:spChg>
        <pc:spChg chg="add del mod">
          <ac:chgData name="Ziqing Yu" userId="76dbd0bb75f3aa62" providerId="LiveId" clId="{31473BE9-0D82-4ABB-A311-CB31F9F364DA}" dt="2022-11-28T11:56:15.946" v="87"/>
          <ac:spMkLst>
            <pc:docMk/>
            <pc:sldMk cId="1589648065" sldId="346"/>
            <ac:spMk id="8" creationId="{C596F27F-DDAC-4332-B447-E0D759E33499}"/>
          </ac:spMkLst>
        </pc:spChg>
        <pc:picChg chg="del">
          <ac:chgData name="Ziqing Yu" userId="76dbd0bb75f3aa62" providerId="LiveId" clId="{31473BE9-0D82-4ABB-A311-CB31F9F364DA}" dt="2022-11-28T10:03:10.651" v="54" actId="478"/>
          <ac:picMkLst>
            <pc:docMk/>
            <pc:sldMk cId="1589648065" sldId="346"/>
            <ac:picMk id="6" creationId="{0D93D7EC-70E6-C79A-704B-BAAE0DA76A85}"/>
          </ac:picMkLst>
        </pc:picChg>
        <pc:picChg chg="add del mod">
          <ac:chgData name="Ziqing Yu" userId="76dbd0bb75f3aa62" providerId="LiveId" clId="{31473BE9-0D82-4ABB-A311-CB31F9F364DA}" dt="2022-11-28T11:56:13.020" v="86" actId="478"/>
          <ac:picMkLst>
            <pc:docMk/>
            <pc:sldMk cId="1589648065" sldId="346"/>
            <ac:picMk id="7" creationId="{D0BAAD7A-D93E-1937-D3E7-7074AC8D2BD2}"/>
          </ac:picMkLst>
        </pc:picChg>
        <pc:picChg chg="add mod">
          <ac:chgData name="Ziqing Yu" userId="76dbd0bb75f3aa62" providerId="LiveId" clId="{31473BE9-0D82-4ABB-A311-CB31F9F364DA}" dt="2022-11-28T11:56:15.946" v="87"/>
          <ac:picMkLst>
            <pc:docMk/>
            <pc:sldMk cId="1589648065" sldId="346"/>
            <ac:picMk id="10" creationId="{966DAEC7-1C5E-3FBC-23D7-8BCE95F52D48}"/>
          </ac:picMkLst>
        </pc:picChg>
      </pc:sldChg>
      <pc:sldChg chg="addSp delSp modSp new mod">
        <pc:chgData name="Ziqing Yu" userId="76dbd0bb75f3aa62" providerId="LiveId" clId="{31473BE9-0D82-4ABB-A311-CB31F9F364DA}" dt="2022-11-28T12:04:43.447" v="266" actId="1076"/>
        <pc:sldMkLst>
          <pc:docMk/>
          <pc:sldMk cId="4073100235" sldId="347"/>
        </pc:sldMkLst>
        <pc:spChg chg="mod">
          <ac:chgData name="Ziqing Yu" userId="76dbd0bb75f3aa62" providerId="LiveId" clId="{31473BE9-0D82-4ABB-A311-CB31F9F364DA}" dt="2022-11-28T09:59:03.753" v="41" actId="20577"/>
          <ac:spMkLst>
            <pc:docMk/>
            <pc:sldMk cId="4073100235" sldId="347"/>
            <ac:spMk id="2" creationId="{1BD000A3-7086-5618-B3F5-0A3A9A4DADEC}"/>
          </ac:spMkLst>
        </pc:spChg>
        <pc:spChg chg="del">
          <ac:chgData name="Ziqing Yu" userId="76dbd0bb75f3aa62" providerId="LiveId" clId="{31473BE9-0D82-4ABB-A311-CB31F9F364DA}" dt="2022-11-28T10:02:50.649" v="46"/>
          <ac:spMkLst>
            <pc:docMk/>
            <pc:sldMk cId="4073100235" sldId="347"/>
            <ac:spMk id="3" creationId="{AADC61EA-1D42-5C1F-2652-4184952D3FD9}"/>
          </ac:spMkLst>
        </pc:spChg>
        <pc:spChg chg="add del mod">
          <ac:chgData name="Ziqing Yu" userId="76dbd0bb75f3aa62" providerId="LiveId" clId="{31473BE9-0D82-4ABB-A311-CB31F9F364DA}" dt="2022-11-28T11:56:49.233" v="97"/>
          <ac:spMkLst>
            <pc:docMk/>
            <pc:sldMk cId="4073100235" sldId="347"/>
            <ac:spMk id="7" creationId="{B8AC3339-C9AF-EB3F-EB87-FA9F4EEA42BE}"/>
          </ac:spMkLst>
        </pc:spChg>
        <pc:spChg chg="add del mod">
          <ac:chgData name="Ziqing Yu" userId="76dbd0bb75f3aa62" providerId="LiveId" clId="{31473BE9-0D82-4ABB-A311-CB31F9F364DA}" dt="2022-11-28T12:00:00.077" v="99"/>
          <ac:spMkLst>
            <pc:docMk/>
            <pc:sldMk cId="4073100235" sldId="347"/>
            <ac:spMk id="10" creationId="{7B2144B5-0603-3404-C180-58C79E8103A5}"/>
          </ac:spMkLst>
        </pc:spChg>
        <pc:spChg chg="add mod">
          <ac:chgData name="Ziqing Yu" userId="76dbd0bb75f3aa62" providerId="LiveId" clId="{31473BE9-0D82-4ABB-A311-CB31F9F364DA}" dt="2022-11-28T12:04:43.447" v="266" actId="1076"/>
          <ac:spMkLst>
            <pc:docMk/>
            <pc:sldMk cId="4073100235" sldId="347"/>
            <ac:spMk id="13" creationId="{27B21752-8558-A219-6EFA-DD9542AF6305}"/>
          </ac:spMkLst>
        </pc:spChg>
        <pc:picChg chg="add del mod">
          <ac:chgData name="Ziqing Yu" userId="76dbd0bb75f3aa62" providerId="LiveId" clId="{31473BE9-0D82-4ABB-A311-CB31F9F364DA}" dt="2022-11-28T11:56:44.396" v="96" actId="478"/>
          <ac:picMkLst>
            <pc:docMk/>
            <pc:sldMk cId="4073100235" sldId="347"/>
            <ac:picMk id="6" creationId="{D4390363-3474-316D-C578-75550E4DC60F}"/>
          </ac:picMkLst>
        </pc:picChg>
        <pc:picChg chg="add del mod">
          <ac:chgData name="Ziqing Yu" userId="76dbd0bb75f3aa62" providerId="LiveId" clId="{31473BE9-0D82-4ABB-A311-CB31F9F364DA}" dt="2022-11-28T11:59:58.136" v="98" actId="478"/>
          <ac:picMkLst>
            <pc:docMk/>
            <pc:sldMk cId="4073100235" sldId="347"/>
            <ac:picMk id="9" creationId="{DC83E2A2-58B4-1568-653F-255D71D0A571}"/>
          </ac:picMkLst>
        </pc:picChg>
        <pc:picChg chg="add mod">
          <ac:chgData name="Ziqing Yu" userId="76dbd0bb75f3aa62" providerId="LiveId" clId="{31473BE9-0D82-4ABB-A311-CB31F9F364DA}" dt="2022-11-28T12:00:00.077" v="99"/>
          <ac:picMkLst>
            <pc:docMk/>
            <pc:sldMk cId="4073100235" sldId="347"/>
            <ac:picMk id="12" creationId="{704F3BC9-331C-66C1-124D-29C57E087D5B}"/>
          </ac:picMkLst>
        </pc:picChg>
      </pc:sldChg>
      <pc:sldChg chg="addSp delSp modSp new mod">
        <pc:chgData name="Ziqing Yu" userId="76dbd0bb75f3aa62" providerId="LiveId" clId="{31473BE9-0D82-4ABB-A311-CB31F9F364DA}" dt="2022-11-28T12:17:32.979" v="432" actId="1076"/>
        <pc:sldMkLst>
          <pc:docMk/>
          <pc:sldMk cId="3534031894" sldId="348"/>
        </pc:sldMkLst>
        <pc:spChg chg="mod">
          <ac:chgData name="Ziqing Yu" userId="76dbd0bb75f3aa62" providerId="LiveId" clId="{31473BE9-0D82-4ABB-A311-CB31F9F364DA}" dt="2022-11-28T10:04:50.755" v="73" actId="20577"/>
          <ac:spMkLst>
            <pc:docMk/>
            <pc:sldMk cId="3534031894" sldId="348"/>
            <ac:spMk id="2" creationId="{0970B95D-1CF7-AF42-D6D7-E925F0D50440}"/>
          </ac:spMkLst>
        </pc:spChg>
        <pc:spChg chg="del">
          <ac:chgData name="Ziqing Yu" userId="76dbd0bb75f3aa62" providerId="LiveId" clId="{31473BE9-0D82-4ABB-A311-CB31F9F364DA}" dt="2022-11-28T10:04:46.865" v="68"/>
          <ac:spMkLst>
            <pc:docMk/>
            <pc:sldMk cId="3534031894" sldId="348"/>
            <ac:spMk id="3" creationId="{3DD36312-8746-3776-E895-5CEF0C201449}"/>
          </ac:spMkLst>
        </pc:spChg>
        <pc:spChg chg="add del mod">
          <ac:chgData name="Ziqing Yu" userId="76dbd0bb75f3aa62" providerId="LiveId" clId="{31473BE9-0D82-4ABB-A311-CB31F9F364DA}" dt="2022-11-28T12:00:47.866" v="113"/>
          <ac:spMkLst>
            <pc:docMk/>
            <pc:sldMk cId="3534031894" sldId="348"/>
            <ac:spMk id="7" creationId="{FC9FF127-B889-3FC1-E6EF-C034ED1A344D}"/>
          </ac:spMkLst>
        </pc:spChg>
        <pc:picChg chg="add del mod">
          <ac:chgData name="Ziqing Yu" userId="76dbd0bb75f3aa62" providerId="LiveId" clId="{31473BE9-0D82-4ABB-A311-CB31F9F364DA}" dt="2022-11-28T12:00:46.047" v="112" actId="478"/>
          <ac:picMkLst>
            <pc:docMk/>
            <pc:sldMk cId="3534031894" sldId="348"/>
            <ac:picMk id="6" creationId="{7EB81906-264F-0C98-9E2C-675813D90127}"/>
          </ac:picMkLst>
        </pc:picChg>
        <pc:picChg chg="add mod">
          <ac:chgData name="Ziqing Yu" userId="76dbd0bb75f3aa62" providerId="LiveId" clId="{31473BE9-0D82-4ABB-A311-CB31F9F364DA}" dt="2022-11-28T12:17:32.979" v="432" actId="1076"/>
          <ac:picMkLst>
            <pc:docMk/>
            <pc:sldMk cId="3534031894" sldId="348"/>
            <ac:picMk id="9" creationId="{3047CD55-112C-107A-F2E2-FF10B5420B93}"/>
          </ac:picMkLst>
        </pc:picChg>
      </pc:sldChg>
      <pc:sldChg chg="modSp new mod">
        <pc:chgData name="Ziqing Yu" userId="76dbd0bb75f3aa62" providerId="LiveId" clId="{31473BE9-0D82-4ABB-A311-CB31F9F364DA}" dt="2022-11-28T12:09:11.524" v="339" actId="20577"/>
        <pc:sldMkLst>
          <pc:docMk/>
          <pc:sldMk cId="2777479108" sldId="349"/>
        </pc:sldMkLst>
        <pc:spChg chg="mod">
          <ac:chgData name="Ziqing Yu" userId="76dbd0bb75f3aa62" providerId="LiveId" clId="{31473BE9-0D82-4ABB-A311-CB31F9F364DA}" dt="2022-11-28T12:08:53.870" v="334" actId="20577"/>
          <ac:spMkLst>
            <pc:docMk/>
            <pc:sldMk cId="2777479108" sldId="349"/>
            <ac:spMk id="2" creationId="{D974E570-66E9-08E8-17FD-F7091F2C083D}"/>
          </ac:spMkLst>
        </pc:spChg>
        <pc:spChg chg="mod">
          <ac:chgData name="Ziqing Yu" userId="76dbd0bb75f3aa62" providerId="LiveId" clId="{31473BE9-0D82-4ABB-A311-CB31F9F364DA}" dt="2022-11-28T12:09:11.524" v="339" actId="20577"/>
          <ac:spMkLst>
            <pc:docMk/>
            <pc:sldMk cId="2777479108" sldId="349"/>
            <ac:spMk id="3" creationId="{3716E3B6-A8FE-D458-529B-2F41ED6AD166}"/>
          </ac:spMkLst>
        </pc:spChg>
      </pc:sldChg>
      <pc:sldChg chg="modSp new mod">
        <pc:chgData name="Ziqing Yu" userId="76dbd0bb75f3aa62" providerId="LiveId" clId="{31473BE9-0D82-4ABB-A311-CB31F9F364DA}" dt="2022-11-28T12:12:37.800" v="383" actId="20577"/>
        <pc:sldMkLst>
          <pc:docMk/>
          <pc:sldMk cId="1431695431" sldId="350"/>
        </pc:sldMkLst>
        <pc:spChg chg="mod">
          <ac:chgData name="Ziqing Yu" userId="76dbd0bb75f3aa62" providerId="LiveId" clId="{31473BE9-0D82-4ABB-A311-CB31F9F364DA}" dt="2022-11-28T12:12:37.800" v="383" actId="20577"/>
          <ac:spMkLst>
            <pc:docMk/>
            <pc:sldMk cId="1431695431" sldId="350"/>
            <ac:spMk id="2" creationId="{CD725CEB-8496-7B7C-2B9E-B50AC716951E}"/>
          </ac:spMkLst>
        </pc:spChg>
        <pc:spChg chg="mod">
          <ac:chgData name="Ziqing Yu" userId="76dbd0bb75f3aa62" providerId="LiveId" clId="{31473BE9-0D82-4ABB-A311-CB31F9F364DA}" dt="2022-11-28T12:11:57.550" v="373" actId="20577"/>
          <ac:spMkLst>
            <pc:docMk/>
            <pc:sldMk cId="1431695431" sldId="350"/>
            <ac:spMk id="3" creationId="{66BD02D9-1310-76BF-1046-C4F630828CF7}"/>
          </ac:spMkLst>
        </pc:spChg>
      </pc:sldChg>
      <pc:sldChg chg="modSp new mod">
        <pc:chgData name="Ziqing Yu" userId="76dbd0bb75f3aa62" providerId="LiveId" clId="{31473BE9-0D82-4ABB-A311-CB31F9F364DA}" dt="2022-11-28T12:17:25.820" v="431" actId="20577"/>
        <pc:sldMkLst>
          <pc:docMk/>
          <pc:sldMk cId="3500917354" sldId="351"/>
        </pc:sldMkLst>
        <pc:spChg chg="mod">
          <ac:chgData name="Ziqing Yu" userId="76dbd0bb75f3aa62" providerId="LiveId" clId="{31473BE9-0D82-4ABB-A311-CB31F9F364DA}" dt="2022-11-28T12:12:46.683" v="411" actId="20577"/>
          <ac:spMkLst>
            <pc:docMk/>
            <pc:sldMk cId="3500917354" sldId="351"/>
            <ac:spMk id="2" creationId="{E262DF64-DF60-3AE2-5CB2-C16B9B913E15}"/>
          </ac:spMkLst>
        </pc:spChg>
        <pc:spChg chg="mod">
          <ac:chgData name="Ziqing Yu" userId="76dbd0bb75f3aa62" providerId="LiveId" clId="{31473BE9-0D82-4ABB-A311-CB31F9F364DA}" dt="2022-11-28T12:17:25.820" v="431" actId="20577"/>
          <ac:spMkLst>
            <pc:docMk/>
            <pc:sldMk cId="3500917354" sldId="351"/>
            <ac:spMk id="3" creationId="{52300C93-EBAB-2E27-9035-E8F3E5857265}"/>
          </ac:spMkLst>
        </pc:spChg>
      </pc:sldChg>
    </pc:docChg>
  </pc:docChgLst>
  <pc:docChgLst>
    <pc:chgData name="Ziqing Yu" userId="76dbd0bb75f3aa62" providerId="LiveId" clId="{C76AC8FD-A652-48B0-B2FF-3537798726A5}"/>
    <pc:docChg chg="custSel addSld delSld modSld">
      <pc:chgData name="Ziqing Yu" userId="76dbd0bb75f3aa62" providerId="LiveId" clId="{C76AC8FD-A652-48B0-B2FF-3537798726A5}" dt="2023-01-31T00:59:05.955" v="553" actId="20577"/>
      <pc:docMkLst>
        <pc:docMk/>
      </pc:docMkLst>
      <pc:sldChg chg="del">
        <pc:chgData name="Ziqing Yu" userId="76dbd0bb75f3aa62" providerId="LiveId" clId="{C76AC8FD-A652-48B0-B2FF-3537798726A5}" dt="2023-01-31T00:38:38.551" v="2" actId="47"/>
        <pc:sldMkLst>
          <pc:docMk/>
          <pc:sldMk cId="1938784375" sldId="281"/>
        </pc:sldMkLst>
      </pc:sldChg>
      <pc:sldChg chg="addSp delSp modSp new mod">
        <pc:chgData name="Ziqing Yu" userId="76dbd0bb75f3aa62" providerId="LiveId" clId="{C76AC8FD-A652-48B0-B2FF-3537798726A5}" dt="2023-01-31T00:46:00.826" v="130" actId="20577"/>
        <pc:sldMkLst>
          <pc:docMk/>
          <pc:sldMk cId="2011754013" sldId="281"/>
        </pc:sldMkLst>
        <pc:spChg chg="mod">
          <ac:chgData name="Ziqing Yu" userId="76dbd0bb75f3aa62" providerId="LiveId" clId="{C76AC8FD-A652-48B0-B2FF-3537798726A5}" dt="2023-01-31T00:46:00.826" v="130" actId="20577"/>
          <ac:spMkLst>
            <pc:docMk/>
            <pc:sldMk cId="2011754013" sldId="281"/>
            <ac:spMk id="2" creationId="{A87E3BA5-F2B7-6413-4C27-0DA231FF287E}"/>
          </ac:spMkLst>
        </pc:spChg>
        <pc:spChg chg="del">
          <ac:chgData name="Ziqing Yu" userId="76dbd0bb75f3aa62" providerId="LiveId" clId="{C76AC8FD-A652-48B0-B2FF-3537798726A5}" dt="2023-01-31T00:42:52.877" v="6"/>
          <ac:spMkLst>
            <pc:docMk/>
            <pc:sldMk cId="2011754013" sldId="281"/>
            <ac:spMk id="3" creationId="{4263028B-1274-DD1D-4F82-B3B19EEF170D}"/>
          </ac:spMkLst>
        </pc:spChg>
        <pc:spChg chg="add del mod">
          <ac:chgData name="Ziqing Yu" userId="76dbd0bb75f3aa62" providerId="LiveId" clId="{C76AC8FD-A652-48B0-B2FF-3537798726A5}" dt="2023-01-31T00:45:14.939" v="57"/>
          <ac:spMkLst>
            <pc:docMk/>
            <pc:sldMk cId="2011754013" sldId="281"/>
            <ac:spMk id="3" creationId="{C05642B6-3696-34C6-088B-2C83C9914A73}"/>
          </ac:spMkLst>
        </pc:spChg>
        <pc:spChg chg="add del mod">
          <ac:chgData name="Ziqing Yu" userId="76dbd0bb75f3aa62" providerId="LiveId" clId="{C76AC8FD-A652-48B0-B2FF-3537798726A5}" dt="2023-01-31T00:43:37.128" v="36"/>
          <ac:spMkLst>
            <pc:docMk/>
            <pc:sldMk cId="2011754013" sldId="281"/>
            <ac:spMk id="9" creationId="{BE8CC5F8-C043-FABC-B413-DF01B3B99BEB}"/>
          </ac:spMkLst>
        </pc:spChg>
        <pc:picChg chg="add del mod">
          <ac:chgData name="Ziqing Yu" userId="76dbd0bb75f3aa62" providerId="LiveId" clId="{C76AC8FD-A652-48B0-B2FF-3537798726A5}" dt="2023-01-31T00:43:33.266" v="35" actId="478"/>
          <ac:picMkLst>
            <pc:docMk/>
            <pc:sldMk cId="2011754013" sldId="281"/>
            <ac:picMk id="6" creationId="{195B88AA-16E6-9F65-4263-5F3DE9513323}"/>
          </ac:picMkLst>
        </pc:picChg>
        <pc:picChg chg="add mod">
          <ac:chgData name="Ziqing Yu" userId="76dbd0bb75f3aa62" providerId="LiveId" clId="{C76AC8FD-A652-48B0-B2FF-3537798726A5}" dt="2023-01-31T00:45:32.799" v="70" actId="1076"/>
          <ac:picMkLst>
            <pc:docMk/>
            <pc:sldMk cId="2011754013" sldId="281"/>
            <ac:picMk id="6" creationId="{1B10C3C8-F8A1-0DE2-ECD1-3740C0B42348}"/>
          </ac:picMkLst>
        </pc:picChg>
        <pc:picChg chg="add del mod">
          <ac:chgData name="Ziqing Yu" userId="76dbd0bb75f3aa62" providerId="LiveId" clId="{C76AC8FD-A652-48B0-B2FF-3537798726A5}" dt="2023-01-31T00:45:24.702" v="65" actId="21"/>
          <ac:picMkLst>
            <pc:docMk/>
            <pc:sldMk cId="2011754013" sldId="281"/>
            <ac:picMk id="8" creationId="{07398075-3F12-BE09-5134-F5B92622753C}"/>
          </ac:picMkLst>
        </pc:picChg>
        <pc:picChg chg="add del mod">
          <ac:chgData name="Ziqing Yu" userId="76dbd0bb75f3aa62" providerId="LiveId" clId="{C76AC8FD-A652-48B0-B2FF-3537798726A5}" dt="2023-01-31T00:44:22.289" v="43" actId="478"/>
          <ac:picMkLst>
            <pc:docMk/>
            <pc:sldMk cId="2011754013" sldId="281"/>
            <ac:picMk id="8" creationId="{C72E6E15-8973-D1CF-6684-D622D4D40E50}"/>
          </ac:picMkLst>
        </pc:picChg>
        <pc:picChg chg="add del mod">
          <ac:chgData name="Ziqing Yu" userId="76dbd0bb75f3aa62" providerId="LiveId" clId="{C76AC8FD-A652-48B0-B2FF-3537798726A5}" dt="2023-01-31T00:45:09.382" v="55" actId="478"/>
          <ac:picMkLst>
            <pc:docMk/>
            <pc:sldMk cId="2011754013" sldId="281"/>
            <ac:picMk id="11" creationId="{7EBE230E-30DF-2A05-3B2B-5C93D2A1729B}"/>
          </ac:picMkLst>
        </pc:picChg>
        <pc:picChg chg="add del mod">
          <ac:chgData name="Ziqing Yu" userId="76dbd0bb75f3aa62" providerId="LiveId" clId="{C76AC8FD-A652-48B0-B2FF-3537798726A5}" dt="2023-01-31T00:45:11.670" v="56" actId="478"/>
          <ac:picMkLst>
            <pc:docMk/>
            <pc:sldMk cId="2011754013" sldId="281"/>
            <ac:picMk id="13" creationId="{169CE446-95C2-BDD9-E95F-51920AA40F2F}"/>
          </ac:picMkLst>
        </pc:picChg>
      </pc:sldChg>
      <pc:sldChg chg="addSp delSp modSp new mod">
        <pc:chgData name="Ziqing Yu" userId="76dbd0bb75f3aa62" providerId="LiveId" clId="{C76AC8FD-A652-48B0-B2FF-3537798726A5}" dt="2023-01-31T00:45:52.297" v="112" actId="20577"/>
        <pc:sldMkLst>
          <pc:docMk/>
          <pc:sldMk cId="784500690" sldId="282"/>
        </pc:sldMkLst>
        <pc:spChg chg="mod">
          <ac:chgData name="Ziqing Yu" userId="76dbd0bb75f3aa62" providerId="LiveId" clId="{C76AC8FD-A652-48B0-B2FF-3537798726A5}" dt="2023-01-31T00:45:52.297" v="112" actId="20577"/>
          <ac:spMkLst>
            <pc:docMk/>
            <pc:sldMk cId="784500690" sldId="282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5:27.517" v="66"/>
          <ac:spMkLst>
            <pc:docMk/>
            <pc:sldMk cId="784500690" sldId="282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5:34.884" v="71" actId="1076"/>
          <ac:picMkLst>
            <pc:docMk/>
            <pc:sldMk cId="784500690" sldId="282"/>
            <ac:picMk id="5" creationId="{C564BE54-2F4A-5A5D-9D66-B3516DD19992}"/>
          </ac:picMkLst>
        </pc:picChg>
      </pc:sldChg>
      <pc:sldChg chg="del">
        <pc:chgData name="Ziqing Yu" userId="76dbd0bb75f3aa62" providerId="LiveId" clId="{C76AC8FD-A652-48B0-B2FF-3537798726A5}" dt="2023-01-31T00:38:39.344" v="4" actId="47"/>
        <pc:sldMkLst>
          <pc:docMk/>
          <pc:sldMk cId="831859171" sldId="282"/>
        </pc:sldMkLst>
      </pc:sldChg>
      <pc:sldChg chg="del">
        <pc:chgData name="Ziqing Yu" userId="76dbd0bb75f3aa62" providerId="LiveId" clId="{C76AC8FD-A652-48B0-B2FF-3537798726A5}" dt="2023-01-31T00:38:38.294" v="1" actId="47"/>
        <pc:sldMkLst>
          <pc:docMk/>
          <pc:sldMk cId="1369771716" sldId="283"/>
        </pc:sldMkLst>
      </pc:sldChg>
      <pc:sldChg chg="addSp delSp modSp add mod">
        <pc:chgData name="Ziqing Yu" userId="76dbd0bb75f3aa62" providerId="LiveId" clId="{C76AC8FD-A652-48B0-B2FF-3537798726A5}" dt="2023-01-31T00:46:27.111" v="164" actId="1076"/>
        <pc:sldMkLst>
          <pc:docMk/>
          <pc:sldMk cId="1530866602" sldId="283"/>
        </pc:sldMkLst>
        <pc:spChg chg="mod">
          <ac:chgData name="Ziqing Yu" userId="76dbd0bb75f3aa62" providerId="LiveId" clId="{C76AC8FD-A652-48B0-B2FF-3537798726A5}" dt="2023-01-31T00:46:15.627" v="163" actId="20577"/>
          <ac:spMkLst>
            <pc:docMk/>
            <pc:sldMk cId="1530866602" sldId="283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07.354" v="131"/>
          <ac:spMkLst>
            <pc:docMk/>
            <pc:sldMk cId="1530866602" sldId="283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46:27.111" v="164" actId="1076"/>
          <ac:picMkLst>
            <pc:docMk/>
            <pc:sldMk cId="1530866602" sldId="283"/>
            <ac:picMk id="6" creationId="{8B84845F-71D8-EACF-3261-227C9FE717AB}"/>
          </ac:picMkLst>
        </pc:picChg>
      </pc:sldChg>
      <pc:sldChg chg="del">
        <pc:chgData name="Ziqing Yu" userId="76dbd0bb75f3aa62" providerId="LiveId" clId="{C76AC8FD-A652-48B0-B2FF-3537798726A5}" dt="2023-01-31T00:38:38.020" v="0" actId="47"/>
        <pc:sldMkLst>
          <pc:docMk/>
          <pc:sldMk cId="2029808732" sldId="284"/>
        </pc:sldMkLst>
      </pc:sldChg>
      <pc:sldChg chg="addSp delSp modSp add mod">
        <pc:chgData name="Ziqing Yu" userId="76dbd0bb75f3aa62" providerId="LiveId" clId="{C76AC8FD-A652-48B0-B2FF-3537798726A5}" dt="2023-01-31T00:49:46.325" v="268" actId="1076"/>
        <pc:sldMkLst>
          <pc:docMk/>
          <pc:sldMk cId="4045680687" sldId="284"/>
        </pc:sldMkLst>
        <pc:spChg chg="mod">
          <ac:chgData name="Ziqing Yu" userId="76dbd0bb75f3aa62" providerId="LiveId" clId="{C76AC8FD-A652-48B0-B2FF-3537798726A5}" dt="2023-01-31T00:46:52.128" v="206" actId="20577"/>
          <ac:spMkLst>
            <pc:docMk/>
            <pc:sldMk cId="4045680687" sldId="284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46:32.664" v="165"/>
          <ac:spMkLst>
            <pc:docMk/>
            <pc:sldMk cId="4045680687" sldId="284"/>
            <ac:spMk id="3" creationId="{1529C16B-030D-CFB5-B2E8-538A8DE0093F}"/>
          </ac:spMkLst>
        </pc:spChg>
        <pc:spChg chg="add mod">
          <ac:chgData name="Ziqing Yu" userId="76dbd0bb75f3aa62" providerId="LiveId" clId="{C76AC8FD-A652-48B0-B2FF-3537798726A5}" dt="2023-01-31T00:48:21.521" v="263" actId="1076"/>
          <ac:spMkLst>
            <pc:docMk/>
            <pc:sldMk cId="4045680687" sldId="284"/>
            <ac:spMk id="7" creationId="{0DDE6A60-D4D7-2855-4DF3-701F7A3EC001}"/>
          </ac:spMkLst>
        </pc:spChg>
        <pc:spChg chg="add del mod">
          <ac:chgData name="Ziqing Yu" userId="76dbd0bb75f3aa62" providerId="LiveId" clId="{C76AC8FD-A652-48B0-B2FF-3537798726A5}" dt="2023-01-31T00:49:44.770" v="265"/>
          <ac:spMkLst>
            <pc:docMk/>
            <pc:sldMk cId="4045680687" sldId="284"/>
            <ac:spMk id="8" creationId="{933B9DC3-1A69-2042-E73B-045117DA0B3E}"/>
          </ac:spMkLst>
        </pc:spChg>
        <pc:picChg chg="add del mod">
          <ac:chgData name="Ziqing Yu" userId="76dbd0bb75f3aa62" providerId="LiveId" clId="{C76AC8FD-A652-48B0-B2FF-3537798726A5}" dt="2023-01-31T00:49:42.684" v="264" actId="478"/>
          <ac:picMkLst>
            <pc:docMk/>
            <pc:sldMk cId="4045680687" sldId="284"/>
            <ac:picMk id="6" creationId="{00B11C0A-C3D3-C417-69D7-E875B4EDF9EA}"/>
          </ac:picMkLst>
        </pc:picChg>
        <pc:picChg chg="add mod">
          <ac:chgData name="Ziqing Yu" userId="76dbd0bb75f3aa62" providerId="LiveId" clId="{C76AC8FD-A652-48B0-B2FF-3537798726A5}" dt="2023-01-31T00:49:46.325" v="268" actId="1076"/>
          <ac:picMkLst>
            <pc:docMk/>
            <pc:sldMk cId="4045680687" sldId="284"/>
            <ac:picMk id="10" creationId="{1C7DD4A7-7C61-C669-E873-0BDBC7A596DF}"/>
          </ac:picMkLst>
        </pc:picChg>
      </pc:sldChg>
      <pc:sldChg chg="addSp delSp modSp add mod">
        <pc:chgData name="Ziqing Yu" userId="76dbd0bb75f3aa62" providerId="LiveId" clId="{C76AC8FD-A652-48B0-B2FF-3537798726A5}" dt="2023-01-31T00:55:14.360" v="306" actId="20577"/>
        <pc:sldMkLst>
          <pc:docMk/>
          <pc:sldMk cId="594776026" sldId="285"/>
        </pc:sldMkLst>
        <pc:spChg chg="mod">
          <ac:chgData name="Ziqing Yu" userId="76dbd0bb75f3aa62" providerId="LiveId" clId="{C76AC8FD-A652-48B0-B2FF-3537798726A5}" dt="2023-01-31T00:55:14.360" v="306" actId="20577"/>
          <ac:spMkLst>
            <pc:docMk/>
            <pc:sldMk cId="594776026" sldId="285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0.091" v="269"/>
          <ac:spMkLst>
            <pc:docMk/>
            <pc:sldMk cId="594776026" sldId="285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1.181" v="271" actId="962"/>
          <ac:picMkLst>
            <pc:docMk/>
            <pc:sldMk cId="594776026" sldId="285"/>
            <ac:picMk id="6" creationId="{A16B4370-18DA-9DCE-0E55-84A572EC3016}"/>
          </ac:picMkLst>
        </pc:picChg>
      </pc:sldChg>
      <pc:sldChg chg="del">
        <pc:chgData name="Ziqing Yu" userId="76dbd0bb75f3aa62" providerId="LiveId" clId="{C76AC8FD-A652-48B0-B2FF-3537798726A5}" dt="2023-01-31T00:38:39.039" v="3" actId="47"/>
        <pc:sldMkLst>
          <pc:docMk/>
          <pc:sldMk cId="663382584" sldId="285"/>
        </pc:sldMkLst>
      </pc:sldChg>
      <pc:sldChg chg="addSp delSp modSp add mod">
        <pc:chgData name="Ziqing Yu" userId="76dbd0bb75f3aa62" providerId="LiveId" clId="{C76AC8FD-A652-48B0-B2FF-3537798726A5}" dt="2023-01-31T00:55:35.539" v="319" actId="20577"/>
        <pc:sldMkLst>
          <pc:docMk/>
          <pc:sldMk cId="1077561946" sldId="286"/>
        </pc:sldMkLst>
        <pc:spChg chg="mod">
          <ac:chgData name="Ziqing Yu" userId="76dbd0bb75f3aa62" providerId="LiveId" clId="{C76AC8FD-A652-48B0-B2FF-3537798726A5}" dt="2023-01-31T00:55:35.539" v="319" actId="20577"/>
          <ac:spMkLst>
            <pc:docMk/>
            <pc:sldMk cId="1077561946" sldId="286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3.810" v="272"/>
          <ac:spMkLst>
            <pc:docMk/>
            <pc:sldMk cId="1077561946" sldId="286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4.808" v="273" actId="27614"/>
          <ac:picMkLst>
            <pc:docMk/>
            <pc:sldMk cId="1077561946" sldId="286"/>
            <ac:picMk id="6" creationId="{ADBEB0AE-3A7C-DCB7-278C-0FC77C50E917}"/>
          </ac:picMkLst>
        </pc:picChg>
      </pc:sldChg>
      <pc:sldChg chg="addSp delSp modSp add mod">
        <pc:chgData name="Ziqing Yu" userId="76dbd0bb75f3aa62" providerId="LiveId" clId="{C76AC8FD-A652-48B0-B2FF-3537798726A5}" dt="2023-01-31T00:55:50.949" v="352" actId="20577"/>
        <pc:sldMkLst>
          <pc:docMk/>
          <pc:sldMk cId="2619924063" sldId="287"/>
        </pc:sldMkLst>
        <pc:spChg chg="mod">
          <ac:chgData name="Ziqing Yu" userId="76dbd0bb75f3aa62" providerId="LiveId" clId="{C76AC8FD-A652-48B0-B2FF-3537798726A5}" dt="2023-01-31T00:55:50.949" v="352" actId="20577"/>
          <ac:spMkLst>
            <pc:docMk/>
            <pc:sldMk cId="2619924063" sldId="287"/>
            <ac:spMk id="2" creationId="{856CA503-E60A-10E7-A684-3B219ACFEBE6}"/>
          </ac:spMkLst>
        </pc:spChg>
        <pc:spChg chg="del">
          <ac:chgData name="Ziqing Yu" userId="76dbd0bb75f3aa62" providerId="LiveId" clId="{C76AC8FD-A652-48B0-B2FF-3537798726A5}" dt="2023-01-31T00:54:47.858" v="274"/>
          <ac:spMkLst>
            <pc:docMk/>
            <pc:sldMk cId="2619924063" sldId="287"/>
            <ac:spMk id="3" creationId="{1529C16B-030D-CFB5-B2E8-538A8DE0093F}"/>
          </ac:spMkLst>
        </pc:spChg>
        <pc:picChg chg="add mod">
          <ac:chgData name="Ziqing Yu" userId="76dbd0bb75f3aa62" providerId="LiveId" clId="{C76AC8FD-A652-48B0-B2FF-3537798726A5}" dt="2023-01-31T00:54:48.822" v="275" actId="27614"/>
          <ac:picMkLst>
            <pc:docMk/>
            <pc:sldMk cId="2619924063" sldId="287"/>
            <ac:picMk id="6" creationId="{78A7E74D-A66E-293C-DFA2-BA8130463299}"/>
          </ac:picMkLst>
        </pc:picChg>
      </pc:sldChg>
      <pc:sldChg chg="modSp add mod">
        <pc:chgData name="Ziqing Yu" userId="76dbd0bb75f3aa62" providerId="LiveId" clId="{C76AC8FD-A652-48B0-B2FF-3537798726A5}" dt="2023-01-31T00:59:05.955" v="553" actId="20577"/>
        <pc:sldMkLst>
          <pc:docMk/>
          <pc:sldMk cId="1681470545" sldId="288"/>
        </pc:sldMkLst>
        <pc:spChg chg="mod">
          <ac:chgData name="Ziqing Yu" userId="76dbd0bb75f3aa62" providerId="LiveId" clId="{C76AC8FD-A652-48B0-B2FF-3537798726A5}" dt="2023-01-31T00:58:47.265" v="521" actId="20577"/>
          <ac:spMkLst>
            <pc:docMk/>
            <pc:sldMk cId="1681470545" sldId="288"/>
            <ac:spMk id="2" creationId="{856CA503-E60A-10E7-A684-3B219ACFEBE6}"/>
          </ac:spMkLst>
        </pc:spChg>
        <pc:spChg chg="mod">
          <ac:chgData name="Ziqing Yu" userId="76dbd0bb75f3aa62" providerId="LiveId" clId="{C76AC8FD-A652-48B0-B2FF-3537798726A5}" dt="2023-01-31T00:59:05.955" v="553" actId="20577"/>
          <ac:spMkLst>
            <pc:docMk/>
            <pc:sldMk cId="1681470545" sldId="288"/>
            <ac:spMk id="3" creationId="{1529C16B-030D-CFB5-B2E8-538A8DE0093F}"/>
          </ac:spMkLst>
        </pc:spChg>
      </pc:sldChg>
      <pc:sldChg chg="add">
        <pc:chgData name="Ziqing Yu" userId="76dbd0bb75f3aa62" providerId="LiveId" clId="{C76AC8FD-A652-48B0-B2FF-3537798726A5}" dt="2023-01-31T00:43:05.180" v="20"/>
        <pc:sldMkLst>
          <pc:docMk/>
          <pc:sldMk cId="246549703" sldId="289"/>
        </pc:sldMkLst>
      </pc:sldChg>
      <pc:sldChg chg="add">
        <pc:chgData name="Ziqing Yu" userId="76dbd0bb75f3aa62" providerId="LiveId" clId="{C76AC8FD-A652-48B0-B2FF-3537798726A5}" dt="2023-01-31T00:43:05.324" v="21"/>
        <pc:sldMkLst>
          <pc:docMk/>
          <pc:sldMk cId="1056291213" sldId="290"/>
        </pc:sldMkLst>
      </pc:sldChg>
      <pc:sldChg chg="add">
        <pc:chgData name="Ziqing Yu" userId="76dbd0bb75f3aa62" providerId="LiveId" clId="{C76AC8FD-A652-48B0-B2FF-3537798726A5}" dt="2023-01-31T00:43:05.460" v="22"/>
        <pc:sldMkLst>
          <pc:docMk/>
          <pc:sldMk cId="849482983" sldId="291"/>
        </pc:sldMkLst>
      </pc:sldChg>
    </pc:docChg>
  </pc:docChgLst>
  <pc:docChgLst>
    <pc:chgData name="Ziqing Yu" userId="76dbd0bb75f3aa62" providerId="LiveId" clId="{D35B35E3-E0DF-441C-8EAA-AE91011677CB}"/>
    <pc:docChg chg="modSld">
      <pc:chgData name="Ziqing Yu" userId="76dbd0bb75f3aa62" providerId="LiveId" clId="{D35B35E3-E0DF-441C-8EAA-AE91011677CB}" dt="2022-11-28T17:12:14.790" v="4" actId="1076"/>
      <pc:docMkLst>
        <pc:docMk/>
      </pc:docMkLst>
      <pc:sldChg chg="addSp delSp modSp">
        <pc:chgData name="Ziqing Yu" userId="76dbd0bb75f3aa62" providerId="LiveId" clId="{D35B35E3-E0DF-441C-8EAA-AE91011677CB}" dt="2022-11-28T17:12:14.790" v="4" actId="1076"/>
        <pc:sldMkLst>
          <pc:docMk/>
          <pc:sldMk cId="4073100235" sldId="347"/>
        </pc:sldMkLst>
        <pc:spChg chg="add del mod">
          <ac:chgData name="Ziqing Yu" userId="76dbd0bb75f3aa62" providerId="LiveId" clId="{D35B35E3-E0DF-441C-8EAA-AE91011677CB}" dt="2022-11-28T17:12:13.116" v="1"/>
          <ac:spMkLst>
            <pc:docMk/>
            <pc:sldMk cId="4073100235" sldId="347"/>
            <ac:spMk id="3" creationId="{10FE0661-E6D2-C348-C14B-14160EB01E5B}"/>
          </ac:spMkLst>
        </pc:spChg>
        <pc:picChg chg="add mod">
          <ac:chgData name="Ziqing Yu" userId="76dbd0bb75f3aa62" providerId="LiveId" clId="{D35B35E3-E0DF-441C-8EAA-AE91011677CB}" dt="2022-11-28T17:12:14.790" v="4" actId="1076"/>
          <ac:picMkLst>
            <pc:docMk/>
            <pc:sldMk cId="4073100235" sldId="347"/>
            <ac:picMk id="6" creationId="{7C0837E7-DDFE-7628-D565-F337296304A8}"/>
          </ac:picMkLst>
        </pc:picChg>
        <pc:picChg chg="del">
          <ac:chgData name="Ziqing Yu" userId="76dbd0bb75f3aa62" providerId="LiveId" clId="{D35B35E3-E0DF-441C-8EAA-AE91011677CB}" dt="2022-11-28T17:11:52.943" v="0" actId="478"/>
          <ac:picMkLst>
            <pc:docMk/>
            <pc:sldMk cId="4073100235" sldId="347"/>
            <ac:picMk id="12" creationId="{704F3BC9-331C-66C1-124D-29C57E087D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D3292CF-CAC8-4776-B764-34195CE341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FEC038D-D1DB-4179-80E2-B6EC252BAC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04639A-F758-4B9D-986B-4881EAC7BA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5A40EECA-7773-4475-AA77-01FFA72FA5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3D25C631-EEC4-435E-B4B3-746B4ACCFB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1613AA0-3BF0-49B5-B784-AB19D7C2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05C3E-45D9-4517-9DC4-F6CAA097AE9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5D142-1251-4A7D-B5E4-BC03B26659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1C3E9-596B-4665-A9FE-6AF6B49FC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03213D-EE7D-49AA-ACF5-6BDA24F08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27E9-8917-490F-9437-580E23C359E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1388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FA134-DC34-40DB-B2E8-391FBFD49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499E96-BB91-4FC8-B3F3-0FAFB710B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E2C869-0B30-4AD1-B3E5-E748F821A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0EB2A-9115-436B-8F00-D935D5F0774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919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EF6EF-49B8-4224-B04F-90B0E0FF57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92199-8E83-4B8D-A552-B977D3F15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7F8885-E945-4001-A368-D895BA24D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F51E-EA93-4621-8064-AAE1C9F5108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2132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2B7823-0462-43DE-B36A-26E74569B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CE714D-E144-4A94-8540-32F8D9F87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909408-838D-4002-A9B9-CCB7E1C73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0649-E50C-4844-BD05-C05B747519B9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925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B29891-504C-4581-BBF1-014D77A81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43860-0B47-47BA-8EC2-89887DDC8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F2B5C3-39C7-4B2E-85D2-CEDFE4514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3BB9-205C-47ED-95DE-A1E6DEFBF4A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8800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5AAD6-93F4-491E-AA79-627F319C4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77B0B-89A2-4DF1-9733-E4464E7B9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1E7E1-5294-4303-B41F-C6EF120E9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7D53-EA44-43D9-9D51-FC8D38413F8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58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43DA77-DF98-42AB-AF5D-7143B471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68D0F7-9948-462F-8582-3FF7D3B1A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B96881-719E-417A-B914-22BFA873F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F8281-8922-4331-B1F7-1E0543D4A89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9775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E009F9-134B-4766-B5E7-91CB3B869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9E585E-140F-4AF1-98A0-B679E456C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C3FDE3-A5AC-4B1B-8540-2AE4429F6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35FF1-88B5-499E-8326-D85AA1C48CE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41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3148D89-8C62-4277-96CC-75AFD9524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5BBDBB-D7C9-4D81-9DDF-DBC6058AFE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9BCB7E-14DA-4756-809C-181C96783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EE669-525A-4AF4-9177-ED12E46C650B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447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4A1CB-53B1-4771-831E-7CF5448F3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686AC-B861-44BC-A682-F787C5512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80598-33FC-4F0F-B845-A3785B4F0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F3FA-C1CF-4991-8B0E-C825AA52BFDE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32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822A9-A474-4AC0-8576-D8A468959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743A7-95A5-4219-9CFE-30B06605C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03E09-34ED-4E83-B03C-B6214EBFD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26D17-AE75-4256-A61B-D40E15BC537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161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BB471CA-69E1-4D7F-A7C5-B8744EA0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E4E77A-F711-449E-AF23-CDCB29FFE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672BB3-7511-4925-AA85-A6DF188B1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0D19EC-601E-49A1-B24A-F63770EC20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D4D4D"/>
                </a:solidFill>
                <a:latin typeface="Univers" panose="020B0503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66BE225-6FF9-4D22-B812-8897957268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D4D4D"/>
                </a:solidFill>
                <a:latin typeface="Univers" panose="020B0604020202020204" pitchFamily="34" charset="0"/>
              </a:defRPr>
            </a:lvl1pPr>
          </a:lstStyle>
          <a:p>
            <a:pPr>
              <a:defRPr/>
            </a:pPr>
            <a:fld id="{BD9E06FD-38AE-470F-9B56-D6075972F256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2EF939F-0A09-4337-AFFC-91FF5057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solidFill>
            <a:srgbClr val="FF7C23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1B2031BB-24C4-48D8-BB5B-C0A74E85A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6858000" cy="74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n-US" altLang="en-US" sz="240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AB7B0026-3C97-43B0-97B6-D443C4435A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442075"/>
            <a:ext cx="3810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Univer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2F4DED-3F30-4446-98D1-9098F576EF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3477" y="692696"/>
            <a:ext cx="7772400" cy="11430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3600" b="1" dirty="0"/>
              <a:t>Space Debris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F9EF8D-DC87-4E6E-8A25-97BD5CBDFA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35896" y="4797152"/>
            <a:ext cx="6262688" cy="1066800"/>
          </a:xfrm>
        </p:spPr>
        <p:txBody>
          <a:bodyPr/>
          <a:lstStyle/>
          <a:p>
            <a:pPr algn="l" eaLnBrk="1" hangingPunct="1"/>
            <a:r>
              <a:rPr lang="de-DE" altLang="en-US" sz="1800" dirty="0"/>
              <a:t>Jiaxin Liu</a:t>
            </a:r>
          </a:p>
          <a:p>
            <a:pPr algn="l" eaLnBrk="1" hangingPunct="1"/>
            <a:r>
              <a:rPr lang="de-DE" altLang="en-US" sz="1800" dirty="0"/>
              <a:t>Torben Blei</a:t>
            </a:r>
          </a:p>
          <a:p>
            <a:pPr algn="l" eaLnBrk="1" hangingPunct="1"/>
            <a:r>
              <a:rPr lang="de-DE" altLang="en-US" sz="1800" dirty="0"/>
              <a:t>Phillip Schollmeier</a:t>
            </a:r>
          </a:p>
          <a:p>
            <a:pPr algn="l" eaLnBrk="1" hangingPunct="1"/>
            <a:r>
              <a:rPr lang="de-DE" altLang="en-US" sz="1800" dirty="0"/>
              <a:t>Ziqing Yu</a:t>
            </a:r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800" dirty="0"/>
          </a:p>
          <a:p>
            <a:pPr algn="l" eaLnBrk="1" hangingPunct="1"/>
            <a:endParaRPr lang="de-DE" altLang="en-US" sz="1600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69AC5BE-72F8-467E-99A1-0262EF93D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38" y="6443119"/>
            <a:ext cx="2664296" cy="25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Univers" panose="020B05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Univers" panose="020B05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4D4D4D"/>
                </a:solidFill>
                <a:latin typeface="Univers" panose="020B05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4D4D4D"/>
                </a:solidFill>
                <a:latin typeface="Univers" panose="020B05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4D4D4D"/>
                </a:solidFill>
                <a:latin typeface="Univers" panose="020B0503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altLang="en-US" sz="1400" dirty="0"/>
              <a:t>03. February 2023, Stuttgart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0C155785-DB9A-47BD-9378-99CA42DD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CB5E68-087D-4135-81C7-99CC13867EA6}" type="slidenum">
              <a:rPr lang="de-DE" altLang="en-US" sz="1400" smtClean="0">
                <a:solidFill>
                  <a:srgbClr val="4D4D4D"/>
                </a:solidFill>
                <a:latin typeface="Univers" panose="020B0503020202020204" pitchFamily="34" charset="0"/>
              </a:rPr>
              <a:pPr/>
              <a:t>1</a:t>
            </a:fld>
            <a:endParaRPr lang="de-DE" altLang="en-US" sz="1400">
              <a:solidFill>
                <a:srgbClr val="4D4D4D"/>
              </a:solidFill>
              <a:latin typeface="Univers" panose="020B0503020202020204" pitchFamily="34" charset="0"/>
            </a:endParaRPr>
          </a:p>
        </p:txBody>
      </p:sp>
      <p:pic>
        <p:nvPicPr>
          <p:cNvPr id="3" name="图片 2" descr="夜晚的星空&#10;&#10;中度可信度描述已自动生成">
            <a:extLst>
              <a:ext uri="{FF2B5EF4-FFF2-40B4-BE49-F238E27FC236}">
                <a16:creationId xmlns:a16="http://schemas.microsoft.com/office/drawing/2014/main" id="{1D11A3A8-2130-82E7-08FB-C77811CE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26" y="1700808"/>
            <a:ext cx="7060674" cy="3021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Area to mass ratio distribution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  <p:pic>
        <p:nvPicPr>
          <p:cNvPr id="9" name="内容占位符 8" descr="图表, 条形图&#10;&#10;描述已自动生成">
            <a:extLst>
              <a:ext uri="{FF2B5EF4-FFF2-40B4-BE49-F238E27FC236}">
                <a16:creationId xmlns:a16="http://schemas.microsoft.com/office/drawing/2014/main" id="{B88D6A25-E312-FAEB-430D-4FB23A90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9111380" cy="4446542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D584155-8CD3-28B2-D5D6-C0A3C8490F48}"/>
              </a:ext>
            </a:extLst>
          </p:cNvPr>
          <p:cNvSpPr txBox="1"/>
          <p:nvPr/>
        </p:nvSpPr>
        <p:spPr>
          <a:xfrm>
            <a:off x="674476" y="5871929"/>
            <a:ext cx="6017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Though there are more than 20 000 objects in 2022, </a:t>
            </a:r>
          </a:p>
          <a:p>
            <a:r>
              <a:rPr lang="en-US" altLang="zh-CN" sz="2000" dirty="0"/>
              <a:t>only 12472 of them are know with section area and mass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and simplification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Using ode113 in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matlab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to do the integration</a:t>
                </a: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</a:rPr>
                  <a:t>Following simplifications are implemented to accelerate </a:t>
                </a:r>
                <a:r>
                  <a:rPr lang="en-US" altLang="zh-CN">
                    <a:latin typeface="Cambria Math" panose="02040503050406030204" pitchFamily="18" charset="0"/>
                  </a:rPr>
                  <a:t>the calculation: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Using Harris-Priester model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instead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FDCCFC-4F92-16F8-CD32-448656D98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096" y="2209800"/>
                <a:ext cx="7772400" cy="4648200"/>
              </a:xfrm>
              <a:blipFill>
                <a:blip r:embed="rId2"/>
                <a:stretch>
                  <a:fillRect l="-1333" t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  <p:pic>
        <p:nvPicPr>
          <p:cNvPr id="6" name="图片 5" descr="图片包含 图示&#10;&#10;描述已自动生成">
            <a:extLst>
              <a:ext uri="{FF2B5EF4-FFF2-40B4-BE49-F238E27FC236}">
                <a16:creationId xmlns:a16="http://schemas.microsoft.com/office/drawing/2014/main" id="{085F5DF4-F825-5F40-ED87-ED566C9BE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75" y="1149931"/>
            <a:ext cx="3116850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196C19A0-D204-A36B-E50E-FD6CB25A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8521176" cy="41585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09926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circular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B5E8A0C2-E030-8309-BDDD-E7F8127C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679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67334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BF8BBF3F-A47A-84E2-F118-A1A61DE56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57136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BB3FE38A-D0CF-FBC4-086B-3E45E312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196752"/>
            <a:ext cx="8694496" cy="4243094"/>
          </a:xfrm>
        </p:spPr>
      </p:pic>
    </p:spTree>
    <p:extLst>
      <p:ext uri="{BB962C8B-B14F-4D97-AF65-F5344CB8AC3E}">
        <p14:creationId xmlns:p14="http://schemas.microsoft.com/office/powerpoint/2010/main" val="132455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0B1B200C-AAA8-9B0F-7810-92DDB7809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7"/>
            <a:ext cx="8710736" cy="4251019"/>
          </a:xfrm>
        </p:spPr>
      </p:pic>
    </p:spTree>
    <p:extLst>
      <p:ext uri="{BB962C8B-B14F-4D97-AF65-F5344CB8AC3E}">
        <p14:creationId xmlns:p14="http://schemas.microsoft.com/office/powerpoint/2010/main" val="6594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317AFDAD-69FE-FFF9-A89F-249BDA30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96752"/>
            <a:ext cx="8694496" cy="42430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050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 Result for ellipsoidal orbit</a:t>
            </a:r>
            <a:endParaRPr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2706EA07-3BF1-45CD-1833-D0EA8683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8826"/>
            <a:ext cx="8710736" cy="425102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1575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Time for reentry with different parameters</a:t>
            </a:r>
            <a:endParaRPr lang="zh-CN" altLang="en-US" sz="2800" dirty="0"/>
          </a:p>
        </p:txBody>
      </p:sp>
      <p:pic>
        <p:nvPicPr>
          <p:cNvPr id="6" name="内容占位符 5" descr="背景图案&#10;&#10;中度可信度描述已自动生成">
            <a:extLst>
              <a:ext uri="{FF2B5EF4-FFF2-40B4-BE49-F238E27FC236}">
                <a16:creationId xmlns:a16="http://schemas.microsoft.com/office/drawing/2014/main" id="{6B2FECD5-65A3-C136-FF6D-6E4BBD4D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2" y="1628800"/>
            <a:ext cx="8638728" cy="42158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Why we are interested</a:t>
            </a:r>
            <a:endParaRPr lang="zh-CN" altLang="en-US" dirty="0"/>
          </a:p>
        </p:txBody>
      </p:sp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461FFE30-0FEA-831F-254F-459774E5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55576"/>
            <a:ext cx="5976664" cy="447213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3323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661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8543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475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15401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998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1604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9080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74827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5981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7554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counting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C16674A1-C3F1-CCC8-5457-D34A8DC24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0554"/>
            <a:ext cx="7772400" cy="3793092"/>
          </a:xfrm>
        </p:spPr>
      </p:pic>
    </p:spTree>
    <p:extLst>
      <p:ext uri="{BB962C8B-B14F-4D97-AF65-F5344CB8AC3E}">
        <p14:creationId xmlns:p14="http://schemas.microsoft.com/office/powerpoint/2010/main" val="642208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3607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489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344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46070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71005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951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913379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166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2000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39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251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Objects classification in 2022</a:t>
            </a:r>
            <a:endParaRPr lang="zh-CN" altLang="en-US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B0C39D42-B189-A289-55E9-215E16ADF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304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290394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6034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391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93088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515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6812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3178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83675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39726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49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830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en-US" altLang="zh-CN" dirty="0" err="1"/>
              <a:t>Jiaxin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817773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1620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249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78877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2109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7270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9879557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32761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4130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9487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DCCFC-4F92-16F8-CD32-448656D9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59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62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Atmospheric influence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  <p:pic>
        <p:nvPicPr>
          <p:cNvPr id="12" name="内容占位符 11" descr="手机屏幕截图&#10;&#10;中度可信度描述已自动生成">
            <a:extLst>
              <a:ext uri="{FF2B5EF4-FFF2-40B4-BE49-F238E27FC236}">
                <a16:creationId xmlns:a16="http://schemas.microsoft.com/office/drawing/2014/main" id="{6EBCEACF-A474-B475-BD06-EC3991CD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10" y="1772816"/>
            <a:ext cx="4892464" cy="8687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/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describes the shape of the objects (Example: 1 for sphere and 2.5 for ISS)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000" b="0" dirty="0"/>
                  <a:t>: atmosphere density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000" b="0" dirty="0"/>
                  <a:t>: section area to mass ratio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altLang="zh-CN" sz="2000" b="0" dirty="0"/>
                  <a:t>: object velocity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: atmosphere velocity</a:t>
                </a:r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en-US" altLang="zh-CN" sz="2000" b="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DBF88AA-6442-1A4A-E2C1-24F504E47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433773"/>
                <a:ext cx="8130752" cy="3031407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DCE06B4A-F0C9-74EB-0C7C-406EAC07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433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Atmosphere model compare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703EC2CB-C8D5-37D4-8167-8052A18B3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754"/>
            <a:ext cx="7772400" cy="379309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36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E67E-6C0D-6010-633A-0E0C7B47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msise00 model</a:t>
            </a:r>
            <a:endParaRPr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CF4650C3-1822-5C72-F47C-26ADB73DF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8720"/>
            <a:ext cx="5854235" cy="28569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BD4DD-3B4F-2CD9-FB50-7ACF946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A0649-E50C-4844-BD05-C05B747519B9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  <p:pic>
        <p:nvPicPr>
          <p:cNvPr id="7" name="内容占位符 5" descr="图表&#10;&#10;描述已自动生成">
            <a:extLst>
              <a:ext uri="{FF2B5EF4-FFF2-40B4-BE49-F238E27FC236}">
                <a16:creationId xmlns:a16="http://schemas.microsoft.com/office/drawing/2014/main" id="{1FA9921D-036E-A793-150A-6D372F6D2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247" y="3813207"/>
            <a:ext cx="5854236" cy="28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795546"/>
      </p:ext>
    </p:extLst>
  </p:cSld>
  <p:clrMapOvr>
    <a:masterClrMapping/>
  </p:clrMapOvr>
</p:sld>
</file>

<file path=ppt/theme/theme1.xml><?xml version="1.0" encoding="utf-8"?>
<a:theme xmlns:a="http://schemas.openxmlformats.org/drawingml/2006/main" name="SepiaGray">
  <a:themeElements>
    <a:clrScheme name="SepiaGra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piaGray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piaGra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piaGra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piaGra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SepiaGray</Template>
  <TotalTime>562</TotalTime>
  <Words>252</Words>
  <Application>Microsoft Office PowerPoint</Application>
  <PresentationFormat>全屏显示(4:3)</PresentationFormat>
  <Paragraphs>102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Cambria Math</vt:lpstr>
      <vt:lpstr>Times New Roman</vt:lpstr>
      <vt:lpstr>Univers</vt:lpstr>
      <vt:lpstr>SepiaGray</vt:lpstr>
      <vt:lpstr>Space Debris</vt:lpstr>
      <vt:lpstr>Why we are interested</vt:lpstr>
      <vt:lpstr>Objects counting</vt:lpstr>
      <vt:lpstr>Objects classification in 2022</vt:lpstr>
      <vt:lpstr>For Jiaxin</vt:lpstr>
      <vt:lpstr>Atmospheric influence</vt:lpstr>
      <vt:lpstr>Atmosphere model compare</vt:lpstr>
      <vt:lpstr>Atmosphere model compare</vt:lpstr>
      <vt:lpstr>msise00 model</vt:lpstr>
      <vt:lpstr>Area to mass ratio distribution</vt:lpstr>
      <vt:lpstr>Integration and simplification </vt:lpstr>
      <vt:lpstr>Integration Result for circular orbit</vt:lpstr>
      <vt:lpstr>Integration Result for circular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Integration Result for ellipsoidal orbit</vt:lpstr>
      <vt:lpstr>Time for reentry with different parameters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powerpoint</dc:title>
  <dc:creator>Nico Sneeuw</dc:creator>
  <cp:lastModifiedBy>Ziqing Yu</cp:lastModifiedBy>
  <cp:revision>169</cp:revision>
  <cp:lastPrinted>2020-11-11T00:04:42Z</cp:lastPrinted>
  <dcterms:created xsi:type="dcterms:W3CDTF">2009-11-23T14:26:07Z</dcterms:created>
  <dcterms:modified xsi:type="dcterms:W3CDTF">2023-02-02T13:02:14Z</dcterms:modified>
</cp:coreProperties>
</file>