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92" r:id="rId12"/>
    <p:sldId id="289" r:id="rId13"/>
    <p:sldId id="291" r:id="rId14"/>
    <p:sldId id="293" r:id="rId15"/>
    <p:sldId id="294" r:id="rId16"/>
    <p:sldId id="295" r:id="rId17"/>
    <p:sldId id="296" r:id="rId18"/>
    <p:sldId id="297" r:id="rId1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AC8FD-A652-48B0-B2FF-3537798726A5}" v="141" dt="2023-01-31T00:58:3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008" autoAdjust="0"/>
  </p:normalViewPr>
  <p:slideViewPr>
    <p:cSldViewPr>
      <p:cViewPr varScale="1">
        <p:scale>
          <a:sx n="85" d="100"/>
          <a:sy n="85" d="100"/>
        </p:scale>
        <p:origin x="143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FC4BED8D-B233-477F-A57F-A8E1C0AD9783}"/>
    <pc:docChg chg="undo custSel addSld delSld modSld sldOrd">
      <pc:chgData name="Ziqing Yu" userId="76dbd0bb75f3aa62" providerId="LiveId" clId="{FC4BED8D-B233-477F-A57F-A8E1C0AD9783}" dt="2022-12-19T20:09:54.661" v="1044" actId="2696"/>
      <pc:docMkLst>
        <pc:docMk/>
      </pc:docMkLst>
      <pc:sldChg chg="modSp mod ord">
        <pc:chgData name="Ziqing Yu" userId="76dbd0bb75f3aa62" providerId="LiveId" clId="{FC4BED8D-B233-477F-A57F-A8E1C0AD9783}" dt="2022-12-19T20:08:01.714" v="1039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94996950" sldId="287"/>
        </pc:sldMkLst>
        <pc:spChg chg="mod">
          <ac:chgData name="Ziqing Yu" userId="76dbd0bb75f3aa62" providerId="LiveId" clId="{FC4BED8D-B233-477F-A57F-A8E1C0AD9783}" dt="2022-12-19T20:06:30.887" v="1031" actId="2711"/>
          <ac:spMkLst>
            <pc:docMk/>
            <pc:sldMk cId="94996950" sldId="287"/>
            <ac:spMk id="3" creationId="{7C158E3F-89F5-4DBE-7230-EEE6E71A6CCB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2981735996" sldId="288"/>
        </pc:sldMkLst>
        <pc:spChg chg="mod">
          <ac:chgData name="Ziqing Yu" userId="76dbd0bb75f3aa62" providerId="LiveId" clId="{FC4BED8D-B233-477F-A57F-A8E1C0AD9783}" dt="2022-12-19T20:06:38.941" v="1032" actId="2711"/>
          <ac:spMkLst>
            <pc:docMk/>
            <pc:sldMk cId="2981735996" sldId="288"/>
            <ac:spMk id="10" creationId="{F0FF3211-1C70-4046-3ED2-BA2BBCB0DEF8}"/>
          </ac:spMkLst>
        </pc:spChg>
      </pc:sldChg>
      <pc:sldChg chg="modSp add del">
        <pc:chgData name="Ziqing Yu" userId="76dbd0bb75f3aa62" providerId="LiveId" clId="{FC4BED8D-B233-477F-A57F-A8E1C0AD9783}" dt="2022-12-19T20:09:54.661" v="1044" actId="2696"/>
        <pc:sldMkLst>
          <pc:docMk/>
          <pc:sldMk cId="2470688130" sldId="289"/>
        </pc:sldMkLst>
        <pc:spChg chg="mod">
          <ac:chgData name="Ziqing Yu" userId="76dbd0bb75f3aa62" providerId="LiveId" clId="{FC4BED8D-B233-477F-A57F-A8E1C0AD9783}" dt="2022-12-19T20:06:44.600" v="1033" actId="2711"/>
          <ac:spMkLst>
            <pc:docMk/>
            <pc:sldMk cId="2470688130" sldId="289"/>
            <ac:spMk id="7" creationId="{271DF986-CC17-9C1A-50B2-A1B823D0DA9E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350354078" sldId="290"/>
        </pc:sldMkLst>
        <pc:spChg chg="mod">
          <ac:chgData name="Ziqing Yu" userId="76dbd0bb75f3aa62" providerId="LiveId" clId="{FC4BED8D-B233-477F-A57F-A8E1C0AD9783}" dt="2022-12-19T20:06:54.538" v="1034" actId="2711"/>
          <ac:spMkLst>
            <pc:docMk/>
            <pc:sldMk cId="3350354078" sldId="290"/>
            <ac:spMk id="7" creationId="{4E878F61-5CD3-D628-F883-8D52787AEC45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979103082" sldId="291"/>
        </pc:sldMkLst>
        <pc:spChg chg="mod">
          <ac:chgData name="Ziqing Yu" userId="76dbd0bb75f3aa62" providerId="LiveId" clId="{FC4BED8D-B233-477F-A57F-A8E1C0AD9783}" dt="2022-12-19T20:06:59.093" v="1035" actId="2711"/>
          <ac:spMkLst>
            <pc:docMk/>
            <pc:sldMk cId="3979103082" sldId="291"/>
            <ac:spMk id="7" creationId="{E01EA8D3-9E2F-A4D7-B020-689F13156643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656941187" sldId="292"/>
        </pc:sldMkLst>
        <pc:spChg chg="mod">
          <ac:chgData name="Ziqing Yu" userId="76dbd0bb75f3aa62" providerId="LiveId" clId="{FC4BED8D-B233-477F-A57F-A8E1C0AD9783}" dt="2022-12-19T20:07:04.332" v="1036" actId="2711"/>
          <ac:spMkLst>
            <pc:docMk/>
            <pc:sldMk cId="656941187" sldId="292"/>
            <ac:spMk id="8" creationId="{F0486767-DFE2-A063-EA07-39A6EF0FCEE6}"/>
          </ac:spMkLst>
        </pc:spChg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3606659380" sldId="293"/>
        </pc:sldMkLst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1448905895" sldId="294"/>
        </pc:sldMkLst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668761936" sldId="295"/>
        </pc:sldMkLst>
        <pc:spChg chg="mod">
          <ac:chgData name="Ziqing Yu" userId="76dbd0bb75f3aa62" providerId="LiveId" clId="{FC4BED8D-B233-477F-A57F-A8E1C0AD9783}" dt="2022-12-19T20:08:32.436" v="1042" actId="20577"/>
          <ac:spMkLst>
            <pc:docMk/>
            <pc:sldMk cId="3668761936" sldId="295"/>
            <ac:spMk id="2" creationId="{5C9D74A9-AE3D-F3DD-2BAF-C5DB06F00B4F}"/>
          </ac:spMkLst>
        </pc:spChg>
      </pc:sldChg>
    </pc:docChg>
  </pc:docChgLst>
  <pc:docChgLst>
    <pc:chgData name="Ziqing Yu" userId="76dbd0bb75f3aa62" providerId="LiveId" clId="{C00F1E2B-988F-495B-864B-01751A304B2E}"/>
    <pc:docChg chg="undo custSel addSld delSld modSld sldOrd">
      <pc:chgData name="Ziqing Yu" userId="76dbd0bb75f3aa62" providerId="LiveId" clId="{C00F1E2B-988F-495B-864B-01751A304B2E}" dt="2023-01-24T22:24:17.608" v="1642" actId="20577"/>
      <pc:docMkLst>
        <pc:docMk/>
      </pc:docMkLst>
      <pc:sldChg chg="modSp add del mod">
        <pc:chgData name="Ziqing Yu" userId="76dbd0bb75f3aa62" providerId="LiveId" clId="{C00F1E2B-988F-495B-864B-01751A304B2E}" dt="2023-01-24T22:24:17.608" v="1642" actId="20577"/>
        <pc:sldMkLst>
          <pc:docMk/>
          <pc:sldMk cId="0" sldId="280"/>
        </pc:sldMkLst>
        <pc:spChg chg="mod">
          <ac:chgData name="Ziqing Yu" userId="76dbd0bb75f3aa62" providerId="LiveId" clId="{C00F1E2B-988F-495B-864B-01751A304B2E}" dt="2023-01-24T22:01:44.974" v="390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C00F1E2B-988F-495B-864B-01751A304B2E}" dt="2023-01-24T22:01:51.109" v="395" actId="20577"/>
          <ac:spMkLst>
            <pc:docMk/>
            <pc:sldMk cId="0" sldId="280"/>
            <ac:spMk id="3075" creationId="{95F9EF8D-DC87-4E6E-8A25-97BD5CBDFAD3}"/>
          </ac:spMkLst>
        </pc:spChg>
        <pc:spChg chg="mod">
          <ac:chgData name="Ziqing Yu" userId="76dbd0bb75f3aa62" providerId="LiveId" clId="{C00F1E2B-988F-495B-864B-01751A304B2E}" dt="2023-01-24T22:24:17.608" v="1642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mod">
        <pc:chgData name="Ziqing Yu" userId="76dbd0bb75f3aa62" providerId="LiveId" clId="{C00F1E2B-988F-495B-864B-01751A304B2E}" dt="2023-01-24T22:13:09.878" v="955" actId="20577"/>
        <pc:sldMkLst>
          <pc:docMk/>
          <pc:sldMk cId="1938784375" sldId="281"/>
        </pc:sldMkLst>
        <pc:spChg chg="mod">
          <ac:chgData name="Ziqing Yu" userId="76dbd0bb75f3aa62" providerId="LiveId" clId="{C00F1E2B-988F-495B-864B-01751A304B2E}" dt="2023-01-23T20:47:15.913" v="315" actId="20577"/>
          <ac:spMkLst>
            <pc:docMk/>
            <pc:sldMk cId="1938784375" sldId="281"/>
            <ac:spMk id="2" creationId="{3D546D05-5947-1209-D580-59C6CE84F71C}"/>
          </ac:spMkLst>
        </pc:spChg>
        <pc:spChg chg="add del mod">
          <ac:chgData name="Ziqing Yu" userId="76dbd0bb75f3aa62" providerId="LiveId" clId="{C00F1E2B-988F-495B-864B-01751A304B2E}" dt="2023-01-23T20:40:21.362" v="19"/>
          <ac:spMkLst>
            <pc:docMk/>
            <pc:sldMk cId="1938784375" sldId="281"/>
            <ac:spMk id="3" creationId="{167D8DD9-F05C-D945-C360-068B13A96B76}"/>
          </ac:spMkLst>
        </pc:spChg>
        <pc:spChg chg="add del mod">
          <ac:chgData name="Ziqing Yu" userId="76dbd0bb75f3aa62" providerId="LiveId" clId="{C00F1E2B-988F-495B-864B-01751A304B2E}" dt="2023-01-24T22:06:32.309" v="401"/>
          <ac:spMkLst>
            <pc:docMk/>
            <pc:sldMk cId="1938784375" sldId="281"/>
            <ac:spMk id="3" creationId="{6B25F02A-3204-FD70-9625-25EB69AC13CE}"/>
          </ac:spMkLst>
        </pc:spChg>
        <pc:spChg chg="add del mod">
          <ac:chgData name="Ziqing Yu" userId="76dbd0bb75f3aa62" providerId="LiveId" clId="{C00F1E2B-988F-495B-864B-01751A304B2E}" dt="2023-01-24T07:40:31.789" v="346"/>
          <ac:spMkLst>
            <pc:docMk/>
            <pc:sldMk cId="1938784375" sldId="281"/>
            <ac:spMk id="3" creationId="{76CC8692-0616-9F6E-EC9F-A4A7368C648B}"/>
          </ac:spMkLst>
        </pc:spChg>
        <pc:spChg chg="add mod">
          <ac:chgData name="Ziqing Yu" userId="76dbd0bb75f3aa62" providerId="LiveId" clId="{C00F1E2B-988F-495B-864B-01751A304B2E}" dt="2023-01-24T22:13:09.878" v="955" actId="20577"/>
          <ac:spMkLst>
            <pc:docMk/>
            <pc:sldMk cId="1938784375" sldId="281"/>
            <ac:spMk id="8" creationId="{8FE952FB-D007-EACB-9B7E-9F86E08453E7}"/>
          </ac:spMkLst>
        </pc:spChg>
        <pc:picChg chg="add del mod">
          <ac:chgData name="Ziqing Yu" userId="76dbd0bb75f3aa62" providerId="LiveId" clId="{C00F1E2B-988F-495B-864B-01751A304B2E}" dt="2023-01-24T22:06:27.436" v="400" actId="478"/>
          <ac:picMkLst>
            <pc:docMk/>
            <pc:sldMk cId="1938784375" sldId="281"/>
            <ac:picMk id="6" creationId="{879E8FBF-DCC3-EEF5-8D76-156D6A6E519E}"/>
          </ac:picMkLst>
        </pc:picChg>
        <pc:picChg chg="del">
          <ac:chgData name="Ziqing Yu" userId="76dbd0bb75f3aa62" providerId="LiveId" clId="{C00F1E2B-988F-495B-864B-01751A304B2E}" dt="2023-01-23T20:40:16.285" v="17" actId="478"/>
          <ac:picMkLst>
            <pc:docMk/>
            <pc:sldMk cId="1938784375" sldId="281"/>
            <ac:picMk id="6" creationId="{C8F06D6A-C526-A1B7-AF4C-319A106E10EC}"/>
          </ac:picMkLst>
        </pc:picChg>
        <pc:picChg chg="add del mod">
          <ac:chgData name="Ziqing Yu" userId="76dbd0bb75f3aa62" providerId="LiveId" clId="{C00F1E2B-988F-495B-864B-01751A304B2E}" dt="2023-01-24T07:40:26.848" v="345" actId="478"/>
          <ac:picMkLst>
            <pc:docMk/>
            <pc:sldMk cId="1938784375" sldId="281"/>
            <ac:picMk id="7" creationId="{6939E842-0A8F-C064-ED71-AF150AF7EC5E}"/>
          </ac:picMkLst>
        </pc:picChg>
        <pc:picChg chg="add mod">
          <ac:chgData name="Ziqing Yu" userId="76dbd0bb75f3aa62" providerId="LiveId" clId="{C00F1E2B-988F-495B-864B-01751A304B2E}" dt="2023-01-24T22:06:33.595" v="404" actId="1076"/>
          <ac:picMkLst>
            <pc:docMk/>
            <pc:sldMk cId="1938784375" sldId="281"/>
            <ac:picMk id="7" creationId="{BE885932-EDA0-11BC-73BE-F41BCFE87F34}"/>
          </ac:picMkLst>
        </pc:picChg>
      </pc:sldChg>
      <pc:sldChg chg="addSp delSp modSp mod">
        <pc:chgData name="Ziqing Yu" userId="76dbd0bb75f3aa62" providerId="LiveId" clId="{C00F1E2B-988F-495B-864B-01751A304B2E}" dt="2023-01-24T22:24:00.296" v="1629" actId="1076"/>
        <pc:sldMkLst>
          <pc:docMk/>
          <pc:sldMk cId="831859171" sldId="282"/>
        </pc:sldMkLst>
        <pc:spChg chg="mod">
          <ac:chgData name="Ziqing Yu" userId="76dbd0bb75f3aa62" providerId="LiveId" clId="{C00F1E2B-988F-495B-864B-01751A304B2E}" dt="2023-01-24T07:29:09.008" v="339" actId="20577"/>
          <ac:spMkLst>
            <pc:docMk/>
            <pc:sldMk cId="831859171" sldId="282"/>
            <ac:spMk id="2" creationId="{BEFA3EE9-727C-8314-2B93-54796962C99C}"/>
          </ac:spMkLst>
        </pc:spChg>
        <pc:spChg chg="add del mod">
          <ac:chgData name="Ziqing Yu" userId="76dbd0bb75f3aa62" providerId="LiveId" clId="{C00F1E2B-988F-495B-864B-01751A304B2E}" dt="2023-01-24T07:28:54.343" v="316"/>
          <ac:spMkLst>
            <pc:docMk/>
            <pc:sldMk cId="831859171" sldId="282"/>
            <ac:spMk id="3" creationId="{71320EA0-5DCE-7322-D0FE-B810A0EC4269}"/>
          </ac:spMkLst>
        </pc:spChg>
        <pc:spChg chg="add del">
          <ac:chgData name="Ziqing Yu" userId="76dbd0bb75f3aa62" providerId="LiveId" clId="{C00F1E2B-988F-495B-864B-01751A304B2E}" dt="2023-01-24T22:01:20.832" v="364" actId="22"/>
          <ac:spMkLst>
            <pc:docMk/>
            <pc:sldMk cId="831859171" sldId="282"/>
            <ac:spMk id="5" creationId="{8D0F7803-EA04-A4A9-5570-D806622F233C}"/>
          </ac:spMkLst>
        </pc:spChg>
        <pc:spChg chg="add del mod">
          <ac:chgData name="Ziqing Yu" userId="76dbd0bb75f3aa62" providerId="LiveId" clId="{C00F1E2B-988F-495B-864B-01751A304B2E}" dt="2023-01-24T22:06:37.163" v="406"/>
          <ac:spMkLst>
            <pc:docMk/>
            <pc:sldMk cId="831859171" sldId="282"/>
            <ac:spMk id="6" creationId="{A8E3EC84-BF0B-4AE0-8D3B-C109970FB67F}"/>
          </ac:spMkLst>
        </pc:spChg>
        <pc:spChg chg="add del mod">
          <ac:chgData name="Ziqing Yu" userId="76dbd0bb75f3aa62" providerId="LiveId" clId="{C00F1E2B-988F-495B-864B-01751A304B2E}" dt="2023-01-24T07:40:40.644" v="351"/>
          <ac:spMkLst>
            <pc:docMk/>
            <pc:sldMk cId="831859171" sldId="282"/>
            <ac:spMk id="7" creationId="{37F3A353-5921-206C-9CA8-BDAEA727C9BD}"/>
          </ac:spMkLst>
        </pc:spChg>
        <pc:spChg chg="add mod">
          <ac:chgData name="Ziqing Yu" userId="76dbd0bb75f3aa62" providerId="LiveId" clId="{C00F1E2B-988F-495B-864B-01751A304B2E}" dt="2023-01-24T22:24:00.296" v="1629" actId="1076"/>
          <ac:spMkLst>
            <pc:docMk/>
            <pc:sldMk cId="831859171" sldId="282"/>
            <ac:spMk id="10" creationId="{BADF6A8C-E2AF-7F3F-A50B-A24E6E5CD52A}"/>
          </ac:spMkLst>
        </pc:spChg>
        <pc:picChg chg="add del mod">
          <ac:chgData name="Ziqing Yu" userId="76dbd0bb75f3aa62" providerId="LiveId" clId="{C00F1E2B-988F-495B-864B-01751A304B2E}" dt="2023-01-24T07:40:36.609" v="350" actId="478"/>
          <ac:picMkLst>
            <pc:docMk/>
            <pc:sldMk cId="831859171" sldId="282"/>
            <ac:picMk id="6" creationId="{C541B1E0-938E-9918-8405-0B15BA1FFEBF}"/>
          </ac:picMkLst>
        </pc:picChg>
        <pc:picChg chg="del">
          <ac:chgData name="Ziqing Yu" userId="76dbd0bb75f3aa62" providerId="LiveId" clId="{C00F1E2B-988F-495B-864B-01751A304B2E}" dt="2023-01-23T20:40:17.476" v="18" actId="478"/>
          <ac:picMkLst>
            <pc:docMk/>
            <pc:sldMk cId="831859171" sldId="282"/>
            <ac:picMk id="6" creationId="{CA6B0118-9595-73C8-40F8-0FA43CA74BE0}"/>
          </ac:picMkLst>
        </pc:picChg>
        <pc:picChg chg="add mod">
          <ac:chgData name="Ziqing Yu" userId="76dbd0bb75f3aa62" providerId="LiveId" clId="{C00F1E2B-988F-495B-864B-01751A304B2E}" dt="2023-01-24T22:16:31.186" v="1241" actId="1076"/>
          <ac:picMkLst>
            <pc:docMk/>
            <pc:sldMk cId="831859171" sldId="282"/>
            <ac:picMk id="8" creationId="{37A28BC5-E518-2B40-1F27-1FA878F90AC8}"/>
          </ac:picMkLst>
        </pc:picChg>
        <pc:picChg chg="add del mod">
          <ac:chgData name="Ziqing Yu" userId="76dbd0bb75f3aa62" providerId="LiveId" clId="{C00F1E2B-988F-495B-864B-01751A304B2E}" dt="2023-01-24T22:06:35.247" v="405" actId="478"/>
          <ac:picMkLst>
            <pc:docMk/>
            <pc:sldMk cId="831859171" sldId="282"/>
            <ac:picMk id="9" creationId="{2129D0BC-8C85-56B8-A8FF-6D55C6007C71}"/>
          </ac:picMkLst>
        </pc:picChg>
      </pc:sldChg>
      <pc:sldChg chg="addSp delSp modSp new mod ord">
        <pc:chgData name="Ziqing Yu" userId="76dbd0bb75f3aa62" providerId="LiveId" clId="{C00F1E2B-988F-495B-864B-01751A304B2E}" dt="2023-01-24T22:12:39.927" v="922" actId="20577"/>
        <pc:sldMkLst>
          <pc:docMk/>
          <pc:sldMk cId="1369771716" sldId="283"/>
        </pc:sldMkLst>
        <pc:spChg chg="add del mod">
          <ac:chgData name="Ziqing Yu" userId="76dbd0bb75f3aa62" providerId="LiveId" clId="{C00F1E2B-988F-495B-864B-01751A304B2E}" dt="2023-01-24T07:49:48.050" v="360"/>
          <ac:spMkLst>
            <pc:docMk/>
            <pc:sldMk cId="1369771716" sldId="283"/>
            <ac:spMk id="3" creationId="{1B7A37BB-FEA0-3487-823C-9E3523EA74DB}"/>
          </ac:spMkLst>
        </pc:spChg>
        <pc:spChg chg="del">
          <ac:chgData name="Ziqing Yu" userId="76dbd0bb75f3aa62" providerId="LiveId" clId="{C00F1E2B-988F-495B-864B-01751A304B2E}" dt="2023-01-24T07:37:32.804" v="340"/>
          <ac:spMkLst>
            <pc:docMk/>
            <pc:sldMk cId="1369771716" sldId="283"/>
            <ac:spMk id="3" creationId="{6212CEAB-E925-A5CA-9EC9-67C73DA90C8F}"/>
          </ac:spMkLst>
        </pc:spChg>
        <pc:spChg chg="add del mod">
          <ac:chgData name="Ziqing Yu" userId="76dbd0bb75f3aa62" providerId="LiveId" clId="{C00F1E2B-988F-495B-864B-01751A304B2E}" dt="2023-01-24T22:06:25.247" v="397"/>
          <ac:spMkLst>
            <pc:docMk/>
            <pc:sldMk cId="1369771716" sldId="283"/>
            <ac:spMk id="3" creationId="{EFC7FF12-2726-8A4F-4E3F-C772E84D9F56}"/>
          </ac:spMkLst>
        </pc:spChg>
        <pc:spChg chg="add del mod">
          <ac:chgData name="Ziqing Yu" userId="76dbd0bb75f3aa62" providerId="LiveId" clId="{C00F1E2B-988F-495B-864B-01751A304B2E}" dt="2023-01-24T07:40:45.279" v="355"/>
          <ac:spMkLst>
            <pc:docMk/>
            <pc:sldMk cId="1369771716" sldId="283"/>
            <ac:spMk id="7" creationId="{E226F9E3-2B9E-1C01-832A-0E772A5712B9}"/>
          </ac:spMkLst>
        </pc:spChg>
        <pc:spChg chg="add del mod">
          <ac:chgData name="Ziqing Yu" userId="76dbd0bb75f3aa62" providerId="LiveId" clId="{C00F1E2B-988F-495B-864B-01751A304B2E}" dt="2023-01-24T22:12:39.927" v="922" actId="20577"/>
          <ac:spMkLst>
            <pc:docMk/>
            <pc:sldMk cId="1369771716" sldId="283"/>
            <ac:spMk id="8" creationId="{C1C04AE6-2948-6EA5-3781-6B1B71471EDE}"/>
          </ac:spMkLst>
        </pc:spChg>
        <pc:picChg chg="add del mod">
          <ac:chgData name="Ziqing Yu" userId="76dbd0bb75f3aa62" providerId="LiveId" clId="{C00F1E2B-988F-495B-864B-01751A304B2E}" dt="2023-01-24T07:40:43.754" v="354" actId="478"/>
          <ac:picMkLst>
            <pc:docMk/>
            <pc:sldMk cId="1369771716" sldId="283"/>
            <ac:picMk id="6" creationId="{83800EAF-2EBA-2EE3-4799-0BCC42D90ABE}"/>
          </ac:picMkLst>
        </pc:picChg>
        <pc:picChg chg="add del mod">
          <ac:chgData name="Ziqing Yu" userId="76dbd0bb75f3aa62" providerId="LiveId" clId="{C00F1E2B-988F-495B-864B-01751A304B2E}" dt="2023-01-24T22:06:17.917" v="396" actId="478"/>
          <ac:picMkLst>
            <pc:docMk/>
            <pc:sldMk cId="1369771716" sldId="283"/>
            <ac:picMk id="6" creationId="{E412BA59-3B60-0DA8-9BE1-6A61F7EEF660}"/>
          </ac:picMkLst>
        </pc:picChg>
        <pc:picChg chg="add mod">
          <ac:chgData name="Ziqing Yu" userId="76dbd0bb75f3aa62" providerId="LiveId" clId="{C00F1E2B-988F-495B-864B-01751A304B2E}" dt="2023-01-24T22:11:24.594" v="807" actId="1076"/>
          <ac:picMkLst>
            <pc:docMk/>
            <pc:sldMk cId="1369771716" sldId="283"/>
            <ac:picMk id="7" creationId="{819375F3-4009-CA2F-C69B-5100E2A0F908}"/>
          </ac:picMkLst>
        </pc:picChg>
        <pc:picChg chg="add del mod">
          <ac:chgData name="Ziqing Yu" userId="76dbd0bb75f3aa62" providerId="LiveId" clId="{C00F1E2B-988F-495B-864B-01751A304B2E}" dt="2023-01-24T07:49:46.403" v="359" actId="478"/>
          <ac:picMkLst>
            <pc:docMk/>
            <pc:sldMk cId="1369771716" sldId="283"/>
            <ac:picMk id="9" creationId="{0B871FA5-FA67-7680-4E89-5644F3DCADB5}"/>
          </ac:picMkLst>
        </pc:picChg>
      </pc:sldChg>
      <pc:sldChg chg="modSp new mod ord">
        <pc:chgData name="Ziqing Yu" userId="76dbd0bb75f3aa62" providerId="LiveId" clId="{C00F1E2B-988F-495B-864B-01751A304B2E}" dt="2023-01-24T22:12:57.834" v="951" actId="20577"/>
        <pc:sldMkLst>
          <pc:docMk/>
          <pc:sldMk cId="2029808732" sldId="284"/>
        </pc:sldMkLst>
        <pc:spChg chg="mod">
          <ac:chgData name="Ziqing Yu" userId="76dbd0bb75f3aa62" providerId="LiveId" clId="{C00F1E2B-988F-495B-864B-01751A304B2E}" dt="2023-01-24T22:07:10.097" v="454" actId="20577"/>
          <ac:spMkLst>
            <pc:docMk/>
            <pc:sldMk cId="2029808732" sldId="284"/>
            <ac:spMk id="2" creationId="{5CF9B908-FB4F-41D6-893C-57FAB556F4CC}"/>
          </ac:spMkLst>
        </pc:spChg>
        <pc:spChg chg="mod">
          <ac:chgData name="Ziqing Yu" userId="76dbd0bb75f3aa62" providerId="LiveId" clId="{C00F1E2B-988F-495B-864B-01751A304B2E}" dt="2023-01-24T22:12:57.834" v="951" actId="20577"/>
          <ac:spMkLst>
            <pc:docMk/>
            <pc:sldMk cId="2029808732" sldId="284"/>
            <ac:spMk id="3" creationId="{359BC6BB-813C-7EAC-7221-52586C1F141A}"/>
          </ac:spMkLst>
        </pc:spChg>
      </pc:sldChg>
      <pc:sldChg chg="addSp delSp modSp new mod">
        <pc:chgData name="Ziqing Yu" userId="76dbd0bb75f3aa62" providerId="LiveId" clId="{C00F1E2B-988F-495B-864B-01751A304B2E}" dt="2023-01-24T22:16:15.664" v="1240" actId="20577"/>
        <pc:sldMkLst>
          <pc:docMk/>
          <pc:sldMk cId="663382584" sldId="285"/>
        </pc:sldMkLst>
        <pc:spChg chg="mod">
          <ac:chgData name="Ziqing Yu" userId="76dbd0bb75f3aa62" providerId="LiveId" clId="{C00F1E2B-988F-495B-864B-01751A304B2E}" dt="2023-01-24T22:16:15.664" v="1240" actId="20577"/>
          <ac:spMkLst>
            <pc:docMk/>
            <pc:sldMk cId="663382584" sldId="285"/>
            <ac:spMk id="2" creationId="{B2961A59-F36B-F3CF-82E7-579A1282CFC7}"/>
          </ac:spMkLst>
        </pc:spChg>
        <pc:spChg chg="del">
          <ac:chgData name="Ziqing Yu" userId="76dbd0bb75f3aa62" providerId="LiveId" clId="{C00F1E2B-988F-495B-864B-01751A304B2E}" dt="2023-01-24T22:13:25.915" v="957"/>
          <ac:spMkLst>
            <pc:docMk/>
            <pc:sldMk cId="663382584" sldId="285"/>
            <ac:spMk id="3" creationId="{28EB2069-865F-6A47-092D-673F3F0C4841}"/>
          </ac:spMkLst>
        </pc:spChg>
        <pc:spChg chg="add mod">
          <ac:chgData name="Ziqing Yu" userId="76dbd0bb75f3aa62" providerId="LiveId" clId="{C00F1E2B-988F-495B-864B-01751A304B2E}" dt="2023-01-24T22:16:10.097" v="1225" actId="20577"/>
          <ac:spMkLst>
            <pc:docMk/>
            <pc:sldMk cId="663382584" sldId="285"/>
            <ac:spMk id="6" creationId="{A9F8AC8E-AA70-C17D-B929-B069D85B7E3B}"/>
          </ac:spMkLst>
        </pc:spChg>
        <pc:picChg chg="add mod">
          <ac:chgData name="Ziqing Yu" userId="76dbd0bb75f3aa62" providerId="LiveId" clId="{C00F1E2B-988F-495B-864B-01751A304B2E}" dt="2023-01-24T22:13:29.058" v="959" actId="1076"/>
          <ac:picMkLst>
            <pc:docMk/>
            <pc:sldMk cId="663382584" sldId="285"/>
            <ac:picMk id="5" creationId="{9953F1AD-91EF-AFDF-DA40-A62F062D0174}"/>
          </ac:picMkLst>
        </pc:picChg>
      </pc:sldChg>
    </pc:docChg>
  </pc:docChgLst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C76AC8FD-A652-48B0-B2FF-3537798726A5}"/>
    <pc:docChg chg="custSel addSld delSld modSld">
      <pc:chgData name="Ziqing Yu" userId="76dbd0bb75f3aa62" providerId="LiveId" clId="{C76AC8FD-A652-48B0-B2FF-3537798726A5}" dt="2023-01-31T00:59:05.955" v="553" actId="20577"/>
      <pc:docMkLst>
        <pc:docMk/>
      </pc:docMkLst>
      <pc:sldChg chg="del">
        <pc:chgData name="Ziqing Yu" userId="76dbd0bb75f3aa62" providerId="LiveId" clId="{C76AC8FD-A652-48B0-B2FF-3537798726A5}" dt="2023-01-31T00:38:38.551" v="2" actId="47"/>
        <pc:sldMkLst>
          <pc:docMk/>
          <pc:sldMk cId="1938784375" sldId="281"/>
        </pc:sldMkLst>
      </pc:sldChg>
      <pc:sldChg chg="addSp delSp modSp new mod">
        <pc:chgData name="Ziqing Yu" userId="76dbd0bb75f3aa62" providerId="LiveId" clId="{C76AC8FD-A652-48B0-B2FF-3537798726A5}" dt="2023-01-31T00:46:00.826" v="130" actId="20577"/>
        <pc:sldMkLst>
          <pc:docMk/>
          <pc:sldMk cId="2011754013" sldId="281"/>
        </pc:sldMkLst>
        <pc:spChg chg="mod">
          <ac:chgData name="Ziqing Yu" userId="76dbd0bb75f3aa62" providerId="LiveId" clId="{C76AC8FD-A652-48B0-B2FF-3537798726A5}" dt="2023-01-31T00:46:00.826" v="130" actId="20577"/>
          <ac:spMkLst>
            <pc:docMk/>
            <pc:sldMk cId="2011754013" sldId="281"/>
            <ac:spMk id="2" creationId="{A87E3BA5-F2B7-6413-4C27-0DA231FF287E}"/>
          </ac:spMkLst>
        </pc:spChg>
        <pc:spChg chg="del">
          <ac:chgData name="Ziqing Yu" userId="76dbd0bb75f3aa62" providerId="LiveId" clId="{C76AC8FD-A652-48B0-B2FF-3537798726A5}" dt="2023-01-31T00:42:52.877" v="6"/>
          <ac:spMkLst>
            <pc:docMk/>
            <pc:sldMk cId="2011754013" sldId="281"/>
            <ac:spMk id="3" creationId="{4263028B-1274-DD1D-4F82-B3B19EEF170D}"/>
          </ac:spMkLst>
        </pc:spChg>
        <pc:spChg chg="add del mod">
          <ac:chgData name="Ziqing Yu" userId="76dbd0bb75f3aa62" providerId="LiveId" clId="{C76AC8FD-A652-48B0-B2FF-3537798726A5}" dt="2023-01-31T00:45:14.939" v="57"/>
          <ac:spMkLst>
            <pc:docMk/>
            <pc:sldMk cId="2011754013" sldId="281"/>
            <ac:spMk id="3" creationId="{C05642B6-3696-34C6-088B-2C83C9914A73}"/>
          </ac:spMkLst>
        </pc:spChg>
        <pc:spChg chg="add del mod">
          <ac:chgData name="Ziqing Yu" userId="76dbd0bb75f3aa62" providerId="LiveId" clId="{C76AC8FD-A652-48B0-B2FF-3537798726A5}" dt="2023-01-31T00:43:37.128" v="36"/>
          <ac:spMkLst>
            <pc:docMk/>
            <pc:sldMk cId="2011754013" sldId="281"/>
            <ac:spMk id="9" creationId="{BE8CC5F8-C043-FABC-B413-DF01B3B99BEB}"/>
          </ac:spMkLst>
        </pc:spChg>
        <pc:picChg chg="add del mod">
          <ac:chgData name="Ziqing Yu" userId="76dbd0bb75f3aa62" providerId="LiveId" clId="{C76AC8FD-A652-48B0-B2FF-3537798726A5}" dt="2023-01-31T00:43:33.266" v="35" actId="478"/>
          <ac:picMkLst>
            <pc:docMk/>
            <pc:sldMk cId="2011754013" sldId="281"/>
            <ac:picMk id="6" creationId="{195B88AA-16E6-9F65-4263-5F3DE9513323}"/>
          </ac:picMkLst>
        </pc:picChg>
        <pc:picChg chg="add mod">
          <ac:chgData name="Ziqing Yu" userId="76dbd0bb75f3aa62" providerId="LiveId" clId="{C76AC8FD-A652-48B0-B2FF-3537798726A5}" dt="2023-01-31T00:45:32.799" v="70" actId="1076"/>
          <ac:picMkLst>
            <pc:docMk/>
            <pc:sldMk cId="2011754013" sldId="281"/>
            <ac:picMk id="6" creationId="{1B10C3C8-F8A1-0DE2-ECD1-3740C0B42348}"/>
          </ac:picMkLst>
        </pc:picChg>
        <pc:picChg chg="add del mod">
          <ac:chgData name="Ziqing Yu" userId="76dbd0bb75f3aa62" providerId="LiveId" clId="{C76AC8FD-A652-48B0-B2FF-3537798726A5}" dt="2023-01-31T00:45:24.702" v="65" actId="21"/>
          <ac:picMkLst>
            <pc:docMk/>
            <pc:sldMk cId="2011754013" sldId="281"/>
            <ac:picMk id="8" creationId="{07398075-3F12-BE09-5134-F5B92622753C}"/>
          </ac:picMkLst>
        </pc:picChg>
        <pc:picChg chg="add del mod">
          <ac:chgData name="Ziqing Yu" userId="76dbd0bb75f3aa62" providerId="LiveId" clId="{C76AC8FD-A652-48B0-B2FF-3537798726A5}" dt="2023-01-31T00:44:22.289" v="43" actId="478"/>
          <ac:picMkLst>
            <pc:docMk/>
            <pc:sldMk cId="2011754013" sldId="281"/>
            <ac:picMk id="8" creationId="{C72E6E15-8973-D1CF-6684-D622D4D40E50}"/>
          </ac:picMkLst>
        </pc:picChg>
        <pc:picChg chg="add del mod">
          <ac:chgData name="Ziqing Yu" userId="76dbd0bb75f3aa62" providerId="LiveId" clId="{C76AC8FD-A652-48B0-B2FF-3537798726A5}" dt="2023-01-31T00:45:09.382" v="55" actId="478"/>
          <ac:picMkLst>
            <pc:docMk/>
            <pc:sldMk cId="2011754013" sldId="281"/>
            <ac:picMk id="11" creationId="{7EBE230E-30DF-2A05-3B2B-5C93D2A1729B}"/>
          </ac:picMkLst>
        </pc:picChg>
        <pc:picChg chg="add del mod">
          <ac:chgData name="Ziqing Yu" userId="76dbd0bb75f3aa62" providerId="LiveId" clId="{C76AC8FD-A652-48B0-B2FF-3537798726A5}" dt="2023-01-31T00:45:11.670" v="56" actId="478"/>
          <ac:picMkLst>
            <pc:docMk/>
            <pc:sldMk cId="2011754013" sldId="281"/>
            <ac:picMk id="13" creationId="{169CE446-95C2-BDD9-E95F-51920AA40F2F}"/>
          </ac:picMkLst>
        </pc:picChg>
      </pc:sldChg>
      <pc:sldChg chg="addSp delSp modSp new mod">
        <pc:chgData name="Ziqing Yu" userId="76dbd0bb75f3aa62" providerId="LiveId" clId="{C76AC8FD-A652-48B0-B2FF-3537798726A5}" dt="2023-01-31T00:45:52.297" v="112" actId="20577"/>
        <pc:sldMkLst>
          <pc:docMk/>
          <pc:sldMk cId="784500690" sldId="282"/>
        </pc:sldMkLst>
        <pc:spChg chg="mod">
          <ac:chgData name="Ziqing Yu" userId="76dbd0bb75f3aa62" providerId="LiveId" clId="{C76AC8FD-A652-48B0-B2FF-3537798726A5}" dt="2023-01-31T00:45:52.297" v="112" actId="20577"/>
          <ac:spMkLst>
            <pc:docMk/>
            <pc:sldMk cId="784500690" sldId="282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5:27.517" v="66"/>
          <ac:spMkLst>
            <pc:docMk/>
            <pc:sldMk cId="784500690" sldId="282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5:34.884" v="71" actId="1076"/>
          <ac:picMkLst>
            <pc:docMk/>
            <pc:sldMk cId="784500690" sldId="282"/>
            <ac:picMk id="5" creationId="{C564BE54-2F4A-5A5D-9D66-B3516DD19992}"/>
          </ac:picMkLst>
        </pc:picChg>
      </pc:sldChg>
      <pc:sldChg chg="del">
        <pc:chgData name="Ziqing Yu" userId="76dbd0bb75f3aa62" providerId="LiveId" clId="{C76AC8FD-A652-48B0-B2FF-3537798726A5}" dt="2023-01-31T00:38:39.344" v="4" actId="47"/>
        <pc:sldMkLst>
          <pc:docMk/>
          <pc:sldMk cId="831859171" sldId="282"/>
        </pc:sldMkLst>
      </pc:sldChg>
      <pc:sldChg chg="del">
        <pc:chgData name="Ziqing Yu" userId="76dbd0bb75f3aa62" providerId="LiveId" clId="{C76AC8FD-A652-48B0-B2FF-3537798726A5}" dt="2023-01-31T00:38:38.294" v="1" actId="47"/>
        <pc:sldMkLst>
          <pc:docMk/>
          <pc:sldMk cId="1369771716" sldId="283"/>
        </pc:sldMkLst>
      </pc:sldChg>
      <pc:sldChg chg="addSp delSp modSp add mod">
        <pc:chgData name="Ziqing Yu" userId="76dbd0bb75f3aa62" providerId="LiveId" clId="{C76AC8FD-A652-48B0-B2FF-3537798726A5}" dt="2023-01-31T00:46:27.111" v="164" actId="1076"/>
        <pc:sldMkLst>
          <pc:docMk/>
          <pc:sldMk cId="1530866602" sldId="283"/>
        </pc:sldMkLst>
        <pc:spChg chg="mod">
          <ac:chgData name="Ziqing Yu" userId="76dbd0bb75f3aa62" providerId="LiveId" clId="{C76AC8FD-A652-48B0-B2FF-3537798726A5}" dt="2023-01-31T00:46:15.627" v="163" actId="20577"/>
          <ac:spMkLst>
            <pc:docMk/>
            <pc:sldMk cId="1530866602" sldId="283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07.354" v="131"/>
          <ac:spMkLst>
            <pc:docMk/>
            <pc:sldMk cId="1530866602" sldId="283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6:27.111" v="164" actId="1076"/>
          <ac:picMkLst>
            <pc:docMk/>
            <pc:sldMk cId="1530866602" sldId="283"/>
            <ac:picMk id="6" creationId="{8B84845F-71D8-EACF-3261-227C9FE717AB}"/>
          </ac:picMkLst>
        </pc:picChg>
      </pc:sldChg>
      <pc:sldChg chg="del">
        <pc:chgData name="Ziqing Yu" userId="76dbd0bb75f3aa62" providerId="LiveId" clId="{C76AC8FD-A652-48B0-B2FF-3537798726A5}" dt="2023-01-31T00:38:38.020" v="0" actId="47"/>
        <pc:sldMkLst>
          <pc:docMk/>
          <pc:sldMk cId="2029808732" sldId="284"/>
        </pc:sldMkLst>
      </pc:sldChg>
      <pc:sldChg chg="addSp delSp modSp add mod">
        <pc:chgData name="Ziqing Yu" userId="76dbd0bb75f3aa62" providerId="LiveId" clId="{C76AC8FD-A652-48B0-B2FF-3537798726A5}" dt="2023-01-31T00:49:46.325" v="268" actId="1076"/>
        <pc:sldMkLst>
          <pc:docMk/>
          <pc:sldMk cId="4045680687" sldId="284"/>
        </pc:sldMkLst>
        <pc:spChg chg="mod">
          <ac:chgData name="Ziqing Yu" userId="76dbd0bb75f3aa62" providerId="LiveId" clId="{C76AC8FD-A652-48B0-B2FF-3537798726A5}" dt="2023-01-31T00:46:52.128" v="206" actId="20577"/>
          <ac:spMkLst>
            <pc:docMk/>
            <pc:sldMk cId="4045680687" sldId="284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32.664" v="165"/>
          <ac:spMkLst>
            <pc:docMk/>
            <pc:sldMk cId="4045680687" sldId="284"/>
            <ac:spMk id="3" creationId="{1529C16B-030D-CFB5-B2E8-538A8DE0093F}"/>
          </ac:spMkLst>
        </pc:spChg>
        <pc:spChg chg="add mod">
          <ac:chgData name="Ziqing Yu" userId="76dbd0bb75f3aa62" providerId="LiveId" clId="{C76AC8FD-A652-48B0-B2FF-3537798726A5}" dt="2023-01-31T00:48:21.521" v="263" actId="1076"/>
          <ac:spMkLst>
            <pc:docMk/>
            <pc:sldMk cId="4045680687" sldId="284"/>
            <ac:spMk id="7" creationId="{0DDE6A60-D4D7-2855-4DF3-701F7A3EC001}"/>
          </ac:spMkLst>
        </pc:spChg>
        <pc:spChg chg="add del mod">
          <ac:chgData name="Ziqing Yu" userId="76dbd0bb75f3aa62" providerId="LiveId" clId="{C76AC8FD-A652-48B0-B2FF-3537798726A5}" dt="2023-01-31T00:49:44.770" v="265"/>
          <ac:spMkLst>
            <pc:docMk/>
            <pc:sldMk cId="4045680687" sldId="284"/>
            <ac:spMk id="8" creationId="{933B9DC3-1A69-2042-E73B-045117DA0B3E}"/>
          </ac:spMkLst>
        </pc:spChg>
        <pc:picChg chg="add del mod">
          <ac:chgData name="Ziqing Yu" userId="76dbd0bb75f3aa62" providerId="LiveId" clId="{C76AC8FD-A652-48B0-B2FF-3537798726A5}" dt="2023-01-31T00:49:42.684" v="264" actId="478"/>
          <ac:picMkLst>
            <pc:docMk/>
            <pc:sldMk cId="4045680687" sldId="284"/>
            <ac:picMk id="6" creationId="{00B11C0A-C3D3-C417-69D7-E875B4EDF9EA}"/>
          </ac:picMkLst>
        </pc:picChg>
        <pc:picChg chg="add mod">
          <ac:chgData name="Ziqing Yu" userId="76dbd0bb75f3aa62" providerId="LiveId" clId="{C76AC8FD-A652-48B0-B2FF-3537798726A5}" dt="2023-01-31T00:49:46.325" v="268" actId="1076"/>
          <ac:picMkLst>
            <pc:docMk/>
            <pc:sldMk cId="4045680687" sldId="284"/>
            <ac:picMk id="10" creationId="{1C7DD4A7-7C61-C669-E873-0BDBC7A596DF}"/>
          </ac:picMkLst>
        </pc:picChg>
      </pc:sldChg>
      <pc:sldChg chg="addSp delSp modSp add mod">
        <pc:chgData name="Ziqing Yu" userId="76dbd0bb75f3aa62" providerId="LiveId" clId="{C76AC8FD-A652-48B0-B2FF-3537798726A5}" dt="2023-01-31T00:55:14.360" v="306" actId="20577"/>
        <pc:sldMkLst>
          <pc:docMk/>
          <pc:sldMk cId="594776026" sldId="285"/>
        </pc:sldMkLst>
        <pc:spChg chg="mod">
          <ac:chgData name="Ziqing Yu" userId="76dbd0bb75f3aa62" providerId="LiveId" clId="{C76AC8FD-A652-48B0-B2FF-3537798726A5}" dt="2023-01-31T00:55:14.360" v="306" actId="20577"/>
          <ac:spMkLst>
            <pc:docMk/>
            <pc:sldMk cId="594776026" sldId="285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0.091" v="269"/>
          <ac:spMkLst>
            <pc:docMk/>
            <pc:sldMk cId="594776026" sldId="285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1.181" v="271" actId="962"/>
          <ac:picMkLst>
            <pc:docMk/>
            <pc:sldMk cId="594776026" sldId="285"/>
            <ac:picMk id="6" creationId="{A16B4370-18DA-9DCE-0E55-84A572EC3016}"/>
          </ac:picMkLst>
        </pc:picChg>
      </pc:sldChg>
      <pc:sldChg chg="del">
        <pc:chgData name="Ziqing Yu" userId="76dbd0bb75f3aa62" providerId="LiveId" clId="{C76AC8FD-A652-48B0-B2FF-3537798726A5}" dt="2023-01-31T00:38:39.039" v="3" actId="47"/>
        <pc:sldMkLst>
          <pc:docMk/>
          <pc:sldMk cId="663382584" sldId="285"/>
        </pc:sldMkLst>
      </pc:sldChg>
      <pc:sldChg chg="addSp delSp modSp add mod">
        <pc:chgData name="Ziqing Yu" userId="76dbd0bb75f3aa62" providerId="LiveId" clId="{C76AC8FD-A652-48B0-B2FF-3537798726A5}" dt="2023-01-31T00:55:35.539" v="319" actId="20577"/>
        <pc:sldMkLst>
          <pc:docMk/>
          <pc:sldMk cId="1077561946" sldId="286"/>
        </pc:sldMkLst>
        <pc:spChg chg="mod">
          <ac:chgData name="Ziqing Yu" userId="76dbd0bb75f3aa62" providerId="LiveId" clId="{C76AC8FD-A652-48B0-B2FF-3537798726A5}" dt="2023-01-31T00:55:35.539" v="319" actId="20577"/>
          <ac:spMkLst>
            <pc:docMk/>
            <pc:sldMk cId="1077561946" sldId="286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3.810" v="272"/>
          <ac:spMkLst>
            <pc:docMk/>
            <pc:sldMk cId="1077561946" sldId="286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4.808" v="273" actId="27614"/>
          <ac:picMkLst>
            <pc:docMk/>
            <pc:sldMk cId="1077561946" sldId="286"/>
            <ac:picMk id="6" creationId="{ADBEB0AE-3A7C-DCB7-278C-0FC77C50E917}"/>
          </ac:picMkLst>
        </pc:picChg>
      </pc:sldChg>
      <pc:sldChg chg="addSp delSp modSp add mod">
        <pc:chgData name="Ziqing Yu" userId="76dbd0bb75f3aa62" providerId="LiveId" clId="{C76AC8FD-A652-48B0-B2FF-3537798726A5}" dt="2023-01-31T00:55:50.949" v="352" actId="20577"/>
        <pc:sldMkLst>
          <pc:docMk/>
          <pc:sldMk cId="2619924063" sldId="287"/>
        </pc:sldMkLst>
        <pc:spChg chg="mod">
          <ac:chgData name="Ziqing Yu" userId="76dbd0bb75f3aa62" providerId="LiveId" clId="{C76AC8FD-A652-48B0-B2FF-3537798726A5}" dt="2023-01-31T00:55:50.949" v="352" actId="20577"/>
          <ac:spMkLst>
            <pc:docMk/>
            <pc:sldMk cId="2619924063" sldId="287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7.858" v="274"/>
          <ac:spMkLst>
            <pc:docMk/>
            <pc:sldMk cId="2619924063" sldId="287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8.822" v="275" actId="27614"/>
          <ac:picMkLst>
            <pc:docMk/>
            <pc:sldMk cId="2619924063" sldId="287"/>
            <ac:picMk id="6" creationId="{78A7E74D-A66E-293C-DFA2-BA8130463299}"/>
          </ac:picMkLst>
        </pc:picChg>
      </pc:sldChg>
      <pc:sldChg chg="modSp add mod">
        <pc:chgData name="Ziqing Yu" userId="76dbd0bb75f3aa62" providerId="LiveId" clId="{C76AC8FD-A652-48B0-B2FF-3537798726A5}" dt="2023-01-31T00:59:05.955" v="553" actId="20577"/>
        <pc:sldMkLst>
          <pc:docMk/>
          <pc:sldMk cId="1681470545" sldId="288"/>
        </pc:sldMkLst>
        <pc:spChg chg="mod">
          <ac:chgData name="Ziqing Yu" userId="76dbd0bb75f3aa62" providerId="LiveId" clId="{C76AC8FD-A652-48B0-B2FF-3537798726A5}" dt="2023-01-31T00:58:47.265" v="521" actId="20577"/>
          <ac:spMkLst>
            <pc:docMk/>
            <pc:sldMk cId="1681470545" sldId="288"/>
            <ac:spMk id="2" creationId="{856CA503-E60A-10E7-A684-3B219ACFEBE6}"/>
          </ac:spMkLst>
        </pc:spChg>
        <pc:spChg chg="mod">
          <ac:chgData name="Ziqing Yu" userId="76dbd0bb75f3aa62" providerId="LiveId" clId="{C76AC8FD-A652-48B0-B2FF-3537798726A5}" dt="2023-01-31T00:59:05.955" v="553" actId="20577"/>
          <ac:spMkLst>
            <pc:docMk/>
            <pc:sldMk cId="1681470545" sldId="288"/>
            <ac:spMk id="3" creationId="{1529C16B-030D-CFB5-B2E8-538A8DE0093F}"/>
          </ac:spMkLst>
        </pc:spChg>
      </pc:sldChg>
      <pc:sldChg chg="add">
        <pc:chgData name="Ziqing Yu" userId="76dbd0bb75f3aa62" providerId="LiveId" clId="{C76AC8FD-A652-48B0-B2FF-3537798726A5}" dt="2023-01-31T00:43:05.180" v="20"/>
        <pc:sldMkLst>
          <pc:docMk/>
          <pc:sldMk cId="246549703" sldId="289"/>
        </pc:sldMkLst>
      </pc:sldChg>
      <pc:sldChg chg="add">
        <pc:chgData name="Ziqing Yu" userId="76dbd0bb75f3aa62" providerId="LiveId" clId="{C76AC8FD-A652-48B0-B2FF-3537798726A5}" dt="2023-01-31T00:43:05.324" v="21"/>
        <pc:sldMkLst>
          <pc:docMk/>
          <pc:sldMk cId="1056291213" sldId="290"/>
        </pc:sldMkLst>
      </pc:sldChg>
      <pc:sldChg chg="add">
        <pc:chgData name="Ziqing Yu" userId="76dbd0bb75f3aa62" providerId="LiveId" clId="{C76AC8FD-A652-48B0-B2FF-3537798726A5}" dt="2023-01-31T00:43:05.460" v="22"/>
        <pc:sldMkLst>
          <pc:docMk/>
          <pc:sldMk cId="849482983" sldId="291"/>
        </pc:sldMkLst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/>
              <a:t>Orbit integration</a:t>
            </a:r>
            <a:endParaRPr lang="en-GB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 err="1"/>
              <a:t>Jiaxin</a:t>
            </a:r>
            <a:r>
              <a:rPr lang="de-DE" altLang="en-US" sz="1800" dirty="0"/>
              <a:t> Liu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24. </a:t>
            </a:r>
            <a:r>
              <a:rPr lang="de-DE" altLang="en-US" sz="1000" dirty="0" err="1"/>
              <a:t>January</a:t>
            </a:r>
            <a:r>
              <a:rPr lang="de-DE" altLang="en-US" sz="1000"/>
              <a:t> 2023, </a:t>
            </a:r>
            <a:r>
              <a:rPr lang="de-DE" altLang="en-US" sz="1000" dirty="0"/>
              <a:t>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 orbit </a:t>
            </a:r>
            <a:r>
              <a:rPr lang="en-US" altLang="zh-CN" dirty="0" err="1"/>
              <a:t>manuever</a:t>
            </a:r>
            <a:endParaRPr lang="zh-CN" altLang="en-US" dirty="0"/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B22F69DE-94C0-8922-0A2B-8EE114B3B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32297"/>
            <a:ext cx="7772400" cy="46220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5629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Orbit integration parameter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9C16B-030D-CFB5-B2E8-538A8DE00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Section area: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Mass: 1250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9C16B-030D-CFB5-B2E8-538A8DE00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093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400 km, e = 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7" name="内容占位符 6" descr="图示&#10;&#10;中度可信度描述已自动生成">
            <a:extLst>
              <a:ext uri="{FF2B5EF4-FFF2-40B4-BE49-F238E27FC236}">
                <a16:creationId xmlns:a16="http://schemas.microsoft.com/office/drawing/2014/main" id="{E6D64BF6-3E9E-5AEC-4734-27C958826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08720"/>
            <a:ext cx="6534952" cy="3189192"/>
          </a:xfr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5B28EF65-3B5F-8F52-B7C2-5B32B07EF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7032"/>
            <a:ext cx="7198951" cy="35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400 km, e = 0</a:t>
            </a:r>
            <a:endParaRPr lang="zh-CN" altLang="en-US" dirty="0"/>
          </a:p>
        </p:txBody>
      </p:sp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773C882D-1E31-A85A-ADDF-C15673492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00808"/>
            <a:ext cx="7772400" cy="37930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4948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ED2C-1023-890A-CD4C-481C8FA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600 km, e = 0.01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C9CDC4A6-A34D-A687-2C19-E928CCCB2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E2F7-AF26-DDD2-76EE-1DFD759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5985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ED2C-1023-890A-CD4C-481C8FA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600 km, e = 0.02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E2F7-AF26-DDD2-76EE-1DFD759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  <p:pic>
        <p:nvPicPr>
          <p:cNvPr id="7" name="内容占位符 6" descr="图表, 图示&#10;&#10;描述已自动生成">
            <a:extLst>
              <a:ext uri="{FF2B5EF4-FFF2-40B4-BE49-F238E27FC236}">
                <a16:creationId xmlns:a16="http://schemas.microsoft.com/office/drawing/2014/main" id="{7A653AC8-E20F-84C2-E5AC-97BC1FCC5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70554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2196657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ED2C-1023-890A-CD4C-481C8FA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600 km, e = 0.03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E2F7-AF26-DDD2-76EE-1DFD759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  <p:pic>
        <p:nvPicPr>
          <p:cNvPr id="7" name="内容占位符 6" descr="图表&#10;&#10;描述已自动生成">
            <a:extLst>
              <a:ext uri="{FF2B5EF4-FFF2-40B4-BE49-F238E27FC236}">
                <a16:creationId xmlns:a16="http://schemas.microsoft.com/office/drawing/2014/main" id="{1A1D1AD3-C4CF-E854-A88A-9C15E7018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53126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ED2C-1023-890A-CD4C-481C8FA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600 km, e = 0.04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E2F7-AF26-DDD2-76EE-1DFD759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  <p:pic>
        <p:nvPicPr>
          <p:cNvPr id="7" name="内容占位符 6" descr="图表&#10;&#10;中度可信度描述已自动生成">
            <a:extLst>
              <a:ext uri="{FF2B5EF4-FFF2-40B4-BE49-F238E27FC236}">
                <a16:creationId xmlns:a16="http://schemas.microsoft.com/office/drawing/2014/main" id="{0F8D77E5-3E1A-C234-FE88-91E058482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37859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ED2C-1023-890A-CD4C-481C8FA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600 km, e = 0.05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E2F7-AF26-DDD2-76EE-1DFD759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  <p:pic>
        <p:nvPicPr>
          <p:cNvPr id="7" name="内容占位符 6" descr="图表&#10;&#10;描述已自动生成">
            <a:extLst>
              <a:ext uri="{FF2B5EF4-FFF2-40B4-BE49-F238E27FC236}">
                <a16:creationId xmlns:a16="http://schemas.microsoft.com/office/drawing/2014/main" id="{02756D51-3977-7A8A-D73F-29D0ED33E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199645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3BA5-F2B7-6413-4C27-0DA231FF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counting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7FBB-92E3-53FC-4889-03FF973B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1B10C3C8-F8A1-0DE2-ECD1-3740C0B42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5" y="1373056"/>
            <a:ext cx="8206680" cy="4111888"/>
          </a:xfrm>
        </p:spPr>
      </p:pic>
    </p:spTree>
    <p:extLst>
      <p:ext uri="{BB962C8B-B14F-4D97-AF65-F5344CB8AC3E}">
        <p14:creationId xmlns:p14="http://schemas.microsoft.com/office/powerpoint/2010/main" val="201175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and disappeared objects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564BE54-2F4A-5A5D-9D66-B3516DD19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5" y="1700808"/>
            <a:ext cx="7772400" cy="38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0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classification in 2022</a:t>
            </a:r>
            <a:endParaRPr lang="zh-CN" altLang="en-US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B84845F-71D8-EACF-3261-227C9FE71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76578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308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</a:t>
            </a:r>
            <a:r>
              <a:rPr lang="en-US" altLang="zh-CN" dirty="0" err="1"/>
              <a:t>AdM</a:t>
            </a:r>
            <a:r>
              <a:rPr lang="en-US" altLang="zh-CN" dirty="0"/>
              <a:t> distribution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E6A60-D4D7-2855-4DF3-701F7A3EC001}"/>
              </a:ext>
            </a:extLst>
          </p:cNvPr>
          <p:cNvSpPr txBox="1"/>
          <p:nvPr/>
        </p:nvSpPr>
        <p:spPr>
          <a:xfrm>
            <a:off x="1331640" y="5373216"/>
            <a:ext cx="5740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AdM</a:t>
            </a:r>
            <a:r>
              <a:rPr lang="en-US" altLang="zh-CN" dirty="0"/>
              <a:t>: average section area / mass</a:t>
            </a:r>
            <a:endParaRPr lang="zh-CN" altLang="en-US" dirty="0"/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1C7DD4A7-7C61-C669-E873-0BDBC7A59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90742"/>
            <a:ext cx="7772400" cy="3894296"/>
          </a:xfrm>
        </p:spPr>
      </p:pic>
    </p:spTree>
    <p:extLst>
      <p:ext uri="{BB962C8B-B14F-4D97-AF65-F5344CB8AC3E}">
        <p14:creationId xmlns:p14="http://schemas.microsoft.com/office/powerpoint/2010/main" val="404568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compare (Equator)</a:t>
            </a:r>
            <a:endParaRPr lang="zh-CN" altLang="en-US" dirty="0"/>
          </a:p>
        </p:txBody>
      </p:sp>
      <p:pic>
        <p:nvPicPr>
          <p:cNvPr id="6" name="Content Placeholder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16B4370-18DA-9DCE-0E55-84A572EC3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9477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compare (Arctic point)</a:t>
            </a:r>
            <a:endParaRPr lang="zh-CN" altLang="en-US" dirty="0"/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BEB0AE-3A7C-DCB7-278C-0FC77C50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7756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from msis00 at 400 km</a:t>
            </a:r>
            <a:endParaRPr lang="zh-CN" altLang="en-US" dirty="0"/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78A7E74D-A66E-293C-DFA2-BA8130463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1992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Simplify the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9C16B-030D-CFB5-B2E8-538A8DE00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Using Harris-Priester model</a:t>
                </a:r>
              </a:p>
              <a:p>
                <a:r>
                  <a:rPr lang="en-US" altLang="zh-CN" dirty="0"/>
                  <a:t>Earth be regarded as sphere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instead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9C16B-030D-CFB5-B2E8-538A8DE00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81470545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264</TotalTime>
  <Words>182</Words>
  <Application>Microsoft Office PowerPoint</Application>
  <PresentationFormat>全屏显示(4:3)</PresentationFormat>
  <Paragraphs>47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Cambria Math</vt:lpstr>
      <vt:lpstr>Times New Roman</vt:lpstr>
      <vt:lpstr>Univers</vt:lpstr>
      <vt:lpstr>SepiaGray</vt:lpstr>
      <vt:lpstr>Orbit integration</vt:lpstr>
      <vt:lpstr>Objects counting</vt:lpstr>
      <vt:lpstr>New and disappeared objects</vt:lpstr>
      <vt:lpstr>Objects classification in 2022</vt:lpstr>
      <vt:lpstr>Objects AdM distribution</vt:lpstr>
      <vt:lpstr>Density compare (Equator)</vt:lpstr>
      <vt:lpstr>Density compare (Arctic point)</vt:lpstr>
      <vt:lpstr>Density from msis00 at 400 km</vt:lpstr>
      <vt:lpstr>Simplify the calculation</vt:lpstr>
      <vt:lpstr>ISS orbit manuever</vt:lpstr>
      <vt:lpstr>Orbit integration parameter</vt:lpstr>
      <vt:lpstr>a - R = 400 km, e = 0</vt:lpstr>
      <vt:lpstr>a - R = 400 km, e = 0</vt:lpstr>
      <vt:lpstr>a - R = 600 km, e = 0.01</vt:lpstr>
      <vt:lpstr>a - R = 600 km, e = 0.02</vt:lpstr>
      <vt:lpstr>a - R = 600 km, e = 0.03</vt:lpstr>
      <vt:lpstr>a - R = 600 km, e = 0.04</vt:lpstr>
      <vt:lpstr>a - R = 600 km, e = 0.05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153</cp:revision>
  <cp:lastPrinted>2020-11-11T00:04:42Z</cp:lastPrinted>
  <dcterms:created xsi:type="dcterms:W3CDTF">2009-11-23T14:26:07Z</dcterms:created>
  <dcterms:modified xsi:type="dcterms:W3CDTF">2023-01-31T01:46:30Z</dcterms:modified>
</cp:coreProperties>
</file>