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2" r:id="rId12"/>
    <p:sldId id="289" r:id="rId13"/>
    <p:sldId id="291" r:id="rId14"/>
    <p:sldId id="293" r:id="rId15"/>
    <p:sldId id="294" r:id="rId16"/>
    <p:sldId id="295" r:id="rId17"/>
    <p:sldId id="296" r:id="rId18"/>
    <p:sldId id="297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AC8FD-A652-48B0-B2FF-3537798726A5}" v="141" dt="2023-01-31T00:58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3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C76AC8FD-A652-48B0-B2FF-3537798726A5}"/>
    <pc:docChg chg="custSel addSld delSld modSld">
      <pc:chgData name="Ziqing Yu" userId="76dbd0bb75f3aa62" providerId="LiveId" clId="{C76AC8FD-A652-48B0-B2FF-3537798726A5}" dt="2023-01-31T00:59:05.955" v="553" actId="20577"/>
      <pc:docMkLst>
        <pc:docMk/>
      </pc:docMkLst>
      <pc:sldChg chg="del">
        <pc:chgData name="Ziqing Yu" userId="76dbd0bb75f3aa62" providerId="LiveId" clId="{C76AC8FD-A652-48B0-B2FF-3537798726A5}" dt="2023-01-31T00:38:38.551" v="2" actId="47"/>
        <pc:sldMkLst>
          <pc:docMk/>
          <pc:sldMk cId="1938784375" sldId="281"/>
        </pc:sldMkLst>
      </pc:sldChg>
      <pc:sldChg chg="addSp delSp modSp new mod">
        <pc:chgData name="Ziqing Yu" userId="76dbd0bb75f3aa62" providerId="LiveId" clId="{C76AC8FD-A652-48B0-B2FF-3537798726A5}" dt="2023-01-31T00:46:00.826" v="130" actId="20577"/>
        <pc:sldMkLst>
          <pc:docMk/>
          <pc:sldMk cId="2011754013" sldId="281"/>
        </pc:sldMkLst>
        <pc:spChg chg="mod">
          <ac:chgData name="Ziqing Yu" userId="76dbd0bb75f3aa62" providerId="LiveId" clId="{C76AC8FD-A652-48B0-B2FF-3537798726A5}" dt="2023-01-31T00:46:00.826" v="130" actId="20577"/>
          <ac:spMkLst>
            <pc:docMk/>
            <pc:sldMk cId="2011754013" sldId="281"/>
            <ac:spMk id="2" creationId="{A87E3BA5-F2B7-6413-4C27-0DA231FF287E}"/>
          </ac:spMkLst>
        </pc:spChg>
        <pc:spChg chg="del">
          <ac:chgData name="Ziqing Yu" userId="76dbd0bb75f3aa62" providerId="LiveId" clId="{C76AC8FD-A652-48B0-B2FF-3537798726A5}" dt="2023-01-31T00:42:52.877" v="6"/>
          <ac:spMkLst>
            <pc:docMk/>
            <pc:sldMk cId="2011754013" sldId="281"/>
            <ac:spMk id="3" creationId="{4263028B-1274-DD1D-4F82-B3B19EEF170D}"/>
          </ac:spMkLst>
        </pc:spChg>
        <pc:spChg chg="add del mod">
          <ac:chgData name="Ziqing Yu" userId="76dbd0bb75f3aa62" providerId="LiveId" clId="{C76AC8FD-A652-48B0-B2FF-3537798726A5}" dt="2023-01-31T00:45:14.939" v="57"/>
          <ac:spMkLst>
            <pc:docMk/>
            <pc:sldMk cId="2011754013" sldId="281"/>
            <ac:spMk id="3" creationId="{C05642B6-3696-34C6-088B-2C83C9914A73}"/>
          </ac:spMkLst>
        </pc:spChg>
        <pc:spChg chg="add del mod">
          <ac:chgData name="Ziqing Yu" userId="76dbd0bb75f3aa62" providerId="LiveId" clId="{C76AC8FD-A652-48B0-B2FF-3537798726A5}" dt="2023-01-31T00:43:37.128" v="36"/>
          <ac:spMkLst>
            <pc:docMk/>
            <pc:sldMk cId="2011754013" sldId="281"/>
            <ac:spMk id="9" creationId="{BE8CC5F8-C043-FABC-B413-DF01B3B99BEB}"/>
          </ac:spMkLst>
        </pc:spChg>
        <pc:picChg chg="add del mod">
          <ac:chgData name="Ziqing Yu" userId="76dbd0bb75f3aa62" providerId="LiveId" clId="{C76AC8FD-A652-48B0-B2FF-3537798726A5}" dt="2023-01-31T00:43:33.266" v="35" actId="478"/>
          <ac:picMkLst>
            <pc:docMk/>
            <pc:sldMk cId="2011754013" sldId="281"/>
            <ac:picMk id="6" creationId="{195B88AA-16E6-9F65-4263-5F3DE9513323}"/>
          </ac:picMkLst>
        </pc:picChg>
        <pc:picChg chg="add mod">
          <ac:chgData name="Ziqing Yu" userId="76dbd0bb75f3aa62" providerId="LiveId" clId="{C76AC8FD-A652-48B0-B2FF-3537798726A5}" dt="2023-01-31T00:45:32.799" v="70" actId="1076"/>
          <ac:picMkLst>
            <pc:docMk/>
            <pc:sldMk cId="2011754013" sldId="281"/>
            <ac:picMk id="6" creationId="{1B10C3C8-F8A1-0DE2-ECD1-3740C0B42348}"/>
          </ac:picMkLst>
        </pc:picChg>
        <pc:picChg chg="add del mod">
          <ac:chgData name="Ziqing Yu" userId="76dbd0bb75f3aa62" providerId="LiveId" clId="{C76AC8FD-A652-48B0-B2FF-3537798726A5}" dt="2023-01-31T00:45:24.702" v="65" actId="21"/>
          <ac:picMkLst>
            <pc:docMk/>
            <pc:sldMk cId="2011754013" sldId="281"/>
            <ac:picMk id="8" creationId="{07398075-3F12-BE09-5134-F5B92622753C}"/>
          </ac:picMkLst>
        </pc:picChg>
        <pc:picChg chg="add del mod">
          <ac:chgData name="Ziqing Yu" userId="76dbd0bb75f3aa62" providerId="LiveId" clId="{C76AC8FD-A652-48B0-B2FF-3537798726A5}" dt="2023-01-31T00:44:22.289" v="43" actId="478"/>
          <ac:picMkLst>
            <pc:docMk/>
            <pc:sldMk cId="2011754013" sldId="281"/>
            <ac:picMk id="8" creationId="{C72E6E15-8973-D1CF-6684-D622D4D40E50}"/>
          </ac:picMkLst>
        </pc:picChg>
        <pc:picChg chg="add del mod">
          <ac:chgData name="Ziqing Yu" userId="76dbd0bb75f3aa62" providerId="LiveId" clId="{C76AC8FD-A652-48B0-B2FF-3537798726A5}" dt="2023-01-31T00:45:09.382" v="55" actId="478"/>
          <ac:picMkLst>
            <pc:docMk/>
            <pc:sldMk cId="2011754013" sldId="281"/>
            <ac:picMk id="11" creationId="{7EBE230E-30DF-2A05-3B2B-5C93D2A1729B}"/>
          </ac:picMkLst>
        </pc:picChg>
        <pc:picChg chg="add del mod">
          <ac:chgData name="Ziqing Yu" userId="76dbd0bb75f3aa62" providerId="LiveId" clId="{C76AC8FD-A652-48B0-B2FF-3537798726A5}" dt="2023-01-31T00:45:11.670" v="56" actId="478"/>
          <ac:picMkLst>
            <pc:docMk/>
            <pc:sldMk cId="2011754013" sldId="281"/>
            <ac:picMk id="13" creationId="{169CE446-95C2-BDD9-E95F-51920AA40F2F}"/>
          </ac:picMkLst>
        </pc:picChg>
      </pc:sldChg>
      <pc:sldChg chg="addSp delSp modSp new mod">
        <pc:chgData name="Ziqing Yu" userId="76dbd0bb75f3aa62" providerId="LiveId" clId="{C76AC8FD-A652-48B0-B2FF-3537798726A5}" dt="2023-01-31T00:45:52.297" v="112" actId="20577"/>
        <pc:sldMkLst>
          <pc:docMk/>
          <pc:sldMk cId="784500690" sldId="282"/>
        </pc:sldMkLst>
        <pc:spChg chg="mod">
          <ac:chgData name="Ziqing Yu" userId="76dbd0bb75f3aa62" providerId="LiveId" clId="{C76AC8FD-A652-48B0-B2FF-3537798726A5}" dt="2023-01-31T00:45:52.297" v="112" actId="20577"/>
          <ac:spMkLst>
            <pc:docMk/>
            <pc:sldMk cId="784500690" sldId="282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5:27.517" v="66"/>
          <ac:spMkLst>
            <pc:docMk/>
            <pc:sldMk cId="784500690" sldId="282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5:34.884" v="71" actId="1076"/>
          <ac:picMkLst>
            <pc:docMk/>
            <pc:sldMk cId="784500690" sldId="282"/>
            <ac:picMk id="5" creationId="{C564BE54-2F4A-5A5D-9D66-B3516DD19992}"/>
          </ac:picMkLst>
        </pc:picChg>
      </pc:sldChg>
      <pc:sldChg chg="del">
        <pc:chgData name="Ziqing Yu" userId="76dbd0bb75f3aa62" providerId="LiveId" clId="{C76AC8FD-A652-48B0-B2FF-3537798726A5}" dt="2023-01-31T00:38:39.344" v="4" actId="47"/>
        <pc:sldMkLst>
          <pc:docMk/>
          <pc:sldMk cId="831859171" sldId="282"/>
        </pc:sldMkLst>
      </pc:sldChg>
      <pc:sldChg chg="del">
        <pc:chgData name="Ziqing Yu" userId="76dbd0bb75f3aa62" providerId="LiveId" clId="{C76AC8FD-A652-48B0-B2FF-3537798726A5}" dt="2023-01-31T00:38:38.294" v="1" actId="47"/>
        <pc:sldMkLst>
          <pc:docMk/>
          <pc:sldMk cId="1369771716" sldId="283"/>
        </pc:sldMkLst>
      </pc:sldChg>
      <pc:sldChg chg="addSp delSp modSp add mod">
        <pc:chgData name="Ziqing Yu" userId="76dbd0bb75f3aa62" providerId="LiveId" clId="{C76AC8FD-A652-48B0-B2FF-3537798726A5}" dt="2023-01-31T00:46:27.111" v="164" actId="1076"/>
        <pc:sldMkLst>
          <pc:docMk/>
          <pc:sldMk cId="1530866602" sldId="283"/>
        </pc:sldMkLst>
        <pc:spChg chg="mod">
          <ac:chgData name="Ziqing Yu" userId="76dbd0bb75f3aa62" providerId="LiveId" clId="{C76AC8FD-A652-48B0-B2FF-3537798726A5}" dt="2023-01-31T00:46:15.627" v="163" actId="20577"/>
          <ac:spMkLst>
            <pc:docMk/>
            <pc:sldMk cId="1530866602" sldId="283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07.354" v="131"/>
          <ac:spMkLst>
            <pc:docMk/>
            <pc:sldMk cId="1530866602" sldId="283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6:27.111" v="164" actId="1076"/>
          <ac:picMkLst>
            <pc:docMk/>
            <pc:sldMk cId="1530866602" sldId="283"/>
            <ac:picMk id="6" creationId="{8B84845F-71D8-EACF-3261-227C9FE717AB}"/>
          </ac:picMkLst>
        </pc:picChg>
      </pc:sldChg>
      <pc:sldChg chg="del">
        <pc:chgData name="Ziqing Yu" userId="76dbd0bb75f3aa62" providerId="LiveId" clId="{C76AC8FD-A652-48B0-B2FF-3537798726A5}" dt="2023-01-31T00:38:38.020" v="0" actId="47"/>
        <pc:sldMkLst>
          <pc:docMk/>
          <pc:sldMk cId="2029808732" sldId="284"/>
        </pc:sldMkLst>
      </pc:sldChg>
      <pc:sldChg chg="addSp delSp modSp add mod">
        <pc:chgData name="Ziqing Yu" userId="76dbd0bb75f3aa62" providerId="LiveId" clId="{C76AC8FD-A652-48B0-B2FF-3537798726A5}" dt="2023-01-31T00:49:46.325" v="268" actId="1076"/>
        <pc:sldMkLst>
          <pc:docMk/>
          <pc:sldMk cId="4045680687" sldId="284"/>
        </pc:sldMkLst>
        <pc:spChg chg="mod">
          <ac:chgData name="Ziqing Yu" userId="76dbd0bb75f3aa62" providerId="LiveId" clId="{C76AC8FD-A652-48B0-B2FF-3537798726A5}" dt="2023-01-31T00:46:52.128" v="206" actId="20577"/>
          <ac:spMkLst>
            <pc:docMk/>
            <pc:sldMk cId="4045680687" sldId="284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32.664" v="165"/>
          <ac:spMkLst>
            <pc:docMk/>
            <pc:sldMk cId="4045680687" sldId="284"/>
            <ac:spMk id="3" creationId="{1529C16B-030D-CFB5-B2E8-538A8DE0093F}"/>
          </ac:spMkLst>
        </pc:spChg>
        <pc:spChg chg="add mod">
          <ac:chgData name="Ziqing Yu" userId="76dbd0bb75f3aa62" providerId="LiveId" clId="{C76AC8FD-A652-48B0-B2FF-3537798726A5}" dt="2023-01-31T00:48:21.521" v="263" actId="1076"/>
          <ac:spMkLst>
            <pc:docMk/>
            <pc:sldMk cId="4045680687" sldId="284"/>
            <ac:spMk id="7" creationId="{0DDE6A60-D4D7-2855-4DF3-701F7A3EC001}"/>
          </ac:spMkLst>
        </pc:spChg>
        <pc:spChg chg="add del mod">
          <ac:chgData name="Ziqing Yu" userId="76dbd0bb75f3aa62" providerId="LiveId" clId="{C76AC8FD-A652-48B0-B2FF-3537798726A5}" dt="2023-01-31T00:49:44.770" v="265"/>
          <ac:spMkLst>
            <pc:docMk/>
            <pc:sldMk cId="4045680687" sldId="284"/>
            <ac:spMk id="8" creationId="{933B9DC3-1A69-2042-E73B-045117DA0B3E}"/>
          </ac:spMkLst>
        </pc:spChg>
        <pc:picChg chg="add del mod">
          <ac:chgData name="Ziqing Yu" userId="76dbd0bb75f3aa62" providerId="LiveId" clId="{C76AC8FD-A652-48B0-B2FF-3537798726A5}" dt="2023-01-31T00:49:42.684" v="264" actId="478"/>
          <ac:picMkLst>
            <pc:docMk/>
            <pc:sldMk cId="4045680687" sldId="284"/>
            <ac:picMk id="6" creationId="{00B11C0A-C3D3-C417-69D7-E875B4EDF9EA}"/>
          </ac:picMkLst>
        </pc:picChg>
        <pc:picChg chg="add mod">
          <ac:chgData name="Ziqing Yu" userId="76dbd0bb75f3aa62" providerId="LiveId" clId="{C76AC8FD-A652-48B0-B2FF-3537798726A5}" dt="2023-01-31T00:49:46.325" v="268" actId="1076"/>
          <ac:picMkLst>
            <pc:docMk/>
            <pc:sldMk cId="4045680687" sldId="284"/>
            <ac:picMk id="10" creationId="{1C7DD4A7-7C61-C669-E873-0BDBC7A596DF}"/>
          </ac:picMkLst>
        </pc:picChg>
      </pc:sldChg>
      <pc:sldChg chg="addSp delSp modSp add mod">
        <pc:chgData name="Ziqing Yu" userId="76dbd0bb75f3aa62" providerId="LiveId" clId="{C76AC8FD-A652-48B0-B2FF-3537798726A5}" dt="2023-01-31T00:55:14.360" v="306" actId="20577"/>
        <pc:sldMkLst>
          <pc:docMk/>
          <pc:sldMk cId="594776026" sldId="285"/>
        </pc:sldMkLst>
        <pc:spChg chg="mod">
          <ac:chgData name="Ziqing Yu" userId="76dbd0bb75f3aa62" providerId="LiveId" clId="{C76AC8FD-A652-48B0-B2FF-3537798726A5}" dt="2023-01-31T00:55:14.360" v="306" actId="20577"/>
          <ac:spMkLst>
            <pc:docMk/>
            <pc:sldMk cId="594776026" sldId="285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0.091" v="269"/>
          <ac:spMkLst>
            <pc:docMk/>
            <pc:sldMk cId="594776026" sldId="285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1.181" v="271" actId="962"/>
          <ac:picMkLst>
            <pc:docMk/>
            <pc:sldMk cId="594776026" sldId="285"/>
            <ac:picMk id="6" creationId="{A16B4370-18DA-9DCE-0E55-84A572EC3016}"/>
          </ac:picMkLst>
        </pc:picChg>
      </pc:sldChg>
      <pc:sldChg chg="del">
        <pc:chgData name="Ziqing Yu" userId="76dbd0bb75f3aa62" providerId="LiveId" clId="{C76AC8FD-A652-48B0-B2FF-3537798726A5}" dt="2023-01-31T00:38:39.039" v="3" actId="47"/>
        <pc:sldMkLst>
          <pc:docMk/>
          <pc:sldMk cId="663382584" sldId="285"/>
        </pc:sldMkLst>
      </pc:sldChg>
      <pc:sldChg chg="addSp delSp modSp add mod">
        <pc:chgData name="Ziqing Yu" userId="76dbd0bb75f3aa62" providerId="LiveId" clId="{C76AC8FD-A652-48B0-B2FF-3537798726A5}" dt="2023-01-31T00:55:35.539" v="319" actId="20577"/>
        <pc:sldMkLst>
          <pc:docMk/>
          <pc:sldMk cId="1077561946" sldId="286"/>
        </pc:sldMkLst>
        <pc:spChg chg="mod">
          <ac:chgData name="Ziqing Yu" userId="76dbd0bb75f3aa62" providerId="LiveId" clId="{C76AC8FD-A652-48B0-B2FF-3537798726A5}" dt="2023-01-31T00:55:35.539" v="319" actId="20577"/>
          <ac:spMkLst>
            <pc:docMk/>
            <pc:sldMk cId="1077561946" sldId="286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3.810" v="272"/>
          <ac:spMkLst>
            <pc:docMk/>
            <pc:sldMk cId="1077561946" sldId="286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4.808" v="273" actId="27614"/>
          <ac:picMkLst>
            <pc:docMk/>
            <pc:sldMk cId="1077561946" sldId="286"/>
            <ac:picMk id="6" creationId="{ADBEB0AE-3A7C-DCB7-278C-0FC77C50E917}"/>
          </ac:picMkLst>
        </pc:picChg>
      </pc:sldChg>
      <pc:sldChg chg="addSp delSp modSp add mod">
        <pc:chgData name="Ziqing Yu" userId="76dbd0bb75f3aa62" providerId="LiveId" clId="{C76AC8FD-A652-48B0-B2FF-3537798726A5}" dt="2023-01-31T00:55:50.949" v="352" actId="20577"/>
        <pc:sldMkLst>
          <pc:docMk/>
          <pc:sldMk cId="2619924063" sldId="287"/>
        </pc:sldMkLst>
        <pc:spChg chg="mod">
          <ac:chgData name="Ziqing Yu" userId="76dbd0bb75f3aa62" providerId="LiveId" clId="{C76AC8FD-A652-48B0-B2FF-3537798726A5}" dt="2023-01-31T00:55:50.949" v="352" actId="20577"/>
          <ac:spMkLst>
            <pc:docMk/>
            <pc:sldMk cId="2619924063" sldId="287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7.858" v="274"/>
          <ac:spMkLst>
            <pc:docMk/>
            <pc:sldMk cId="2619924063" sldId="287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8.822" v="275" actId="27614"/>
          <ac:picMkLst>
            <pc:docMk/>
            <pc:sldMk cId="2619924063" sldId="287"/>
            <ac:picMk id="6" creationId="{78A7E74D-A66E-293C-DFA2-BA8130463299}"/>
          </ac:picMkLst>
        </pc:picChg>
      </pc:sldChg>
      <pc:sldChg chg="modSp add mod">
        <pc:chgData name="Ziqing Yu" userId="76dbd0bb75f3aa62" providerId="LiveId" clId="{C76AC8FD-A652-48B0-B2FF-3537798726A5}" dt="2023-01-31T00:59:05.955" v="553" actId="20577"/>
        <pc:sldMkLst>
          <pc:docMk/>
          <pc:sldMk cId="1681470545" sldId="288"/>
        </pc:sldMkLst>
        <pc:spChg chg="mod">
          <ac:chgData name="Ziqing Yu" userId="76dbd0bb75f3aa62" providerId="LiveId" clId="{C76AC8FD-A652-48B0-B2FF-3537798726A5}" dt="2023-01-31T00:58:47.265" v="521" actId="20577"/>
          <ac:spMkLst>
            <pc:docMk/>
            <pc:sldMk cId="1681470545" sldId="288"/>
            <ac:spMk id="2" creationId="{856CA503-E60A-10E7-A684-3B219ACFEBE6}"/>
          </ac:spMkLst>
        </pc:spChg>
        <pc:spChg chg="mod">
          <ac:chgData name="Ziqing Yu" userId="76dbd0bb75f3aa62" providerId="LiveId" clId="{C76AC8FD-A652-48B0-B2FF-3537798726A5}" dt="2023-01-31T00:59:05.955" v="553" actId="20577"/>
          <ac:spMkLst>
            <pc:docMk/>
            <pc:sldMk cId="1681470545" sldId="288"/>
            <ac:spMk id="3" creationId="{1529C16B-030D-CFB5-B2E8-538A8DE0093F}"/>
          </ac:spMkLst>
        </pc:spChg>
      </pc:sldChg>
      <pc:sldChg chg="add">
        <pc:chgData name="Ziqing Yu" userId="76dbd0bb75f3aa62" providerId="LiveId" clId="{C76AC8FD-A652-48B0-B2FF-3537798726A5}" dt="2023-01-31T00:43:05.180" v="20"/>
        <pc:sldMkLst>
          <pc:docMk/>
          <pc:sldMk cId="246549703" sldId="289"/>
        </pc:sldMkLst>
      </pc:sldChg>
      <pc:sldChg chg="add">
        <pc:chgData name="Ziqing Yu" userId="76dbd0bb75f3aa62" providerId="LiveId" clId="{C76AC8FD-A652-48B0-B2FF-3537798726A5}" dt="2023-01-31T00:43:05.324" v="21"/>
        <pc:sldMkLst>
          <pc:docMk/>
          <pc:sldMk cId="1056291213" sldId="290"/>
        </pc:sldMkLst>
      </pc:sldChg>
      <pc:sldChg chg="add">
        <pc:chgData name="Ziqing Yu" userId="76dbd0bb75f3aa62" providerId="LiveId" clId="{C76AC8FD-A652-48B0-B2FF-3537798726A5}" dt="2023-01-31T00:43:05.460" v="22"/>
        <pc:sldMkLst>
          <pc:docMk/>
          <pc:sldMk cId="849482983" sldId="291"/>
        </pc:sldMkLst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/>
              <a:t>Orbit integration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 err="1"/>
              <a:t>Jiaxin</a:t>
            </a:r>
            <a:r>
              <a:rPr lang="de-DE" altLang="en-US" sz="1800" dirty="0"/>
              <a:t> Liu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31. January 2023,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 orbit </a:t>
            </a:r>
            <a:r>
              <a:rPr lang="en-US" altLang="zh-CN" dirty="0" err="1"/>
              <a:t>manuever</a:t>
            </a:r>
            <a:endParaRPr lang="zh-CN" altLang="en-US" dirty="0"/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B22F69DE-94C0-8922-0A2B-8EE114B3B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56097"/>
            <a:ext cx="7772400" cy="46220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629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Orbit integration parameter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Section area: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Mass: 1250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093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400 km, e = 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7" name="内容占位符 6" descr="图示&#10;&#10;中度可信度描述已自动生成">
            <a:extLst>
              <a:ext uri="{FF2B5EF4-FFF2-40B4-BE49-F238E27FC236}">
                <a16:creationId xmlns:a16="http://schemas.microsoft.com/office/drawing/2014/main" id="{E6D64BF6-3E9E-5AEC-4734-27C958826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0"/>
            <a:ext cx="6534952" cy="3189192"/>
          </a:xfr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5B28EF65-3B5F-8F52-B7C2-5B32B07EF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7032"/>
            <a:ext cx="7198951" cy="35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</a:t>
            </a:r>
            <a:r>
              <a:rPr lang="en-US" altLang="zh-CN"/>
              <a:t>= 1000 </a:t>
            </a:r>
            <a:r>
              <a:rPr lang="en-US" altLang="zh-CN" dirty="0"/>
              <a:t>km, e = 0</a:t>
            </a:r>
            <a:endParaRPr lang="zh-CN" altLang="en-US" dirty="0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773C882D-1E31-A85A-ADDF-C15673492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0808"/>
            <a:ext cx="7772400" cy="37930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4948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0.01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C9CDC4A6-A34D-A687-2C19-E928CCCB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5985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7" name="内容占位符 6" descr="图表, 图示&#10;&#10;描述已自动生成">
            <a:extLst>
              <a:ext uri="{FF2B5EF4-FFF2-40B4-BE49-F238E27FC236}">
                <a16:creationId xmlns:a16="http://schemas.microsoft.com/office/drawing/2014/main" id="{7A653AC8-E20F-84C2-E5AC-97BC1FCC5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05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219665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7" name="内容占位符 6" descr="图表&#10;&#10;描述已自动生成">
            <a:extLst>
              <a:ext uri="{FF2B5EF4-FFF2-40B4-BE49-F238E27FC236}">
                <a16:creationId xmlns:a16="http://schemas.microsoft.com/office/drawing/2014/main" id="{1A1D1AD3-C4CF-E854-A88A-9C15E7018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53126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pic>
        <p:nvPicPr>
          <p:cNvPr id="7" name="内容占位符 6" descr="图表&#10;&#10;中度可信度描述已自动生成">
            <a:extLst>
              <a:ext uri="{FF2B5EF4-FFF2-40B4-BE49-F238E27FC236}">
                <a16:creationId xmlns:a16="http://schemas.microsoft.com/office/drawing/2014/main" id="{0F8D77E5-3E1A-C234-FE88-91E05848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37859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FED2C-1023-890A-CD4C-481C8FA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- R = 600 km, e = 0.05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DE2F7-AF26-DDD2-76EE-1DFD759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  <p:pic>
        <p:nvPicPr>
          <p:cNvPr id="7" name="内容占位符 6" descr="图表&#10;&#10;描述已自动生成">
            <a:extLst>
              <a:ext uri="{FF2B5EF4-FFF2-40B4-BE49-F238E27FC236}">
                <a16:creationId xmlns:a16="http://schemas.microsoft.com/office/drawing/2014/main" id="{02756D51-3977-7A8A-D73F-29D0ED33E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199645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BA5-F2B7-6413-4C27-0DA231FF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counting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7FBB-92E3-53FC-4889-03FF973B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B10C3C8-F8A1-0DE2-ECD1-3740C0B42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5" y="1373056"/>
            <a:ext cx="8206680" cy="4111888"/>
          </a:xfrm>
        </p:spPr>
      </p:pic>
    </p:spTree>
    <p:extLst>
      <p:ext uri="{BB962C8B-B14F-4D97-AF65-F5344CB8AC3E}">
        <p14:creationId xmlns:p14="http://schemas.microsoft.com/office/powerpoint/2010/main" val="20117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and disappeared objects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564BE54-2F4A-5A5D-9D66-B3516DD1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5" y="1700808"/>
            <a:ext cx="7772400" cy="38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classification in 2022</a:t>
            </a:r>
            <a:endParaRPr lang="zh-CN" altLang="en-US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B84845F-71D8-EACF-3261-227C9FE7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76578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308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</a:t>
            </a:r>
            <a:r>
              <a:rPr lang="en-US" altLang="zh-CN" dirty="0" err="1"/>
              <a:t>AdM</a:t>
            </a:r>
            <a:r>
              <a:rPr lang="en-US" altLang="zh-CN" dirty="0"/>
              <a:t> distribution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E6A60-D4D7-2855-4DF3-701F7A3EC001}"/>
              </a:ext>
            </a:extLst>
          </p:cNvPr>
          <p:cNvSpPr txBox="1"/>
          <p:nvPr/>
        </p:nvSpPr>
        <p:spPr>
          <a:xfrm>
            <a:off x="1331640" y="5373216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AdM</a:t>
            </a:r>
            <a:r>
              <a:rPr lang="en-US" altLang="zh-CN" dirty="0"/>
              <a:t>: average section area / mass</a:t>
            </a:r>
            <a:endParaRPr lang="zh-CN" altLang="en-US" dirty="0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C7DD4A7-7C61-C669-E873-0BDBC7A5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0742"/>
            <a:ext cx="7772400" cy="3894296"/>
          </a:xfrm>
        </p:spPr>
      </p:pic>
    </p:spTree>
    <p:extLst>
      <p:ext uri="{BB962C8B-B14F-4D97-AF65-F5344CB8AC3E}">
        <p14:creationId xmlns:p14="http://schemas.microsoft.com/office/powerpoint/2010/main" val="40456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compare (Equator)</a:t>
            </a:r>
            <a:endParaRPr lang="zh-CN" altLang="en-US" dirty="0"/>
          </a:p>
        </p:txBody>
      </p:sp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16B4370-18DA-9DCE-0E55-84A572EC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947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compare (Arctic point)</a:t>
            </a:r>
            <a:endParaRPr lang="zh-CN" altLang="en-US" dirty="0"/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BEB0AE-3A7C-DCB7-278C-0FC77C50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7756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from msis00 at 400 km</a:t>
            </a:r>
            <a:endParaRPr lang="zh-CN" altLang="en-US" dirty="0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A7E74D-A66E-293C-DFA2-BA8130463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6152"/>
            <a:ext cx="7772400" cy="3894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1992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503-E60A-10E7-A684-3B219ACF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Simplify the calculation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Using Harris-Priester model</a:t>
                </a:r>
              </a:p>
              <a:p>
                <a:r>
                  <a:rPr lang="en-US" altLang="zh-CN" dirty="0"/>
                  <a:t>Earth being regarded as sphere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9C16B-030D-CFB5-B2E8-538A8DE0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6891-AB17-CD62-45DC-02DFEA9A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81470545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405</TotalTime>
  <Words>182</Words>
  <Application>Microsoft Office PowerPoint</Application>
  <PresentationFormat>全屏显示(4:3)</PresentationFormat>
  <Paragraphs>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Cambria Math</vt:lpstr>
      <vt:lpstr>Times New Roman</vt:lpstr>
      <vt:lpstr>Univers</vt:lpstr>
      <vt:lpstr>SepiaGray</vt:lpstr>
      <vt:lpstr>Orbit integration</vt:lpstr>
      <vt:lpstr>Objects counting</vt:lpstr>
      <vt:lpstr>New and disappeared objects</vt:lpstr>
      <vt:lpstr>Objects classification in 2022</vt:lpstr>
      <vt:lpstr>Objects AdM distribution</vt:lpstr>
      <vt:lpstr>Density compare (Equator)</vt:lpstr>
      <vt:lpstr>Density compare (Arctic point)</vt:lpstr>
      <vt:lpstr>Density from msis00 at 400 km</vt:lpstr>
      <vt:lpstr>Simplify the calculation</vt:lpstr>
      <vt:lpstr>ISS orbit manuever</vt:lpstr>
      <vt:lpstr>Orbit integration parameter</vt:lpstr>
      <vt:lpstr>a - R = 400 km, e = 0</vt:lpstr>
      <vt:lpstr>a - R = 1000 km, e = 0</vt:lpstr>
      <vt:lpstr>a - R = 600 km, e = 0.01</vt:lpstr>
      <vt:lpstr>a - R = 600 km, e = 0.02</vt:lpstr>
      <vt:lpstr>a - R = 600 km, e = 0.03</vt:lpstr>
      <vt:lpstr>a - R = 600 km, e = 0.04</vt:lpstr>
      <vt:lpstr>a - R = 600 km, e = 0.05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157</cp:revision>
  <cp:lastPrinted>2020-11-11T00:04:42Z</cp:lastPrinted>
  <dcterms:created xsi:type="dcterms:W3CDTF">2009-11-23T14:26:07Z</dcterms:created>
  <dcterms:modified xsi:type="dcterms:W3CDTF">2023-01-31T12:58:04Z</dcterms:modified>
</cp:coreProperties>
</file>