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31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14" r:id="rId19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031DC-E114-489A-848D-700AE726DFF6}" v="66" dt="2022-11-13T21:12:37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DB2031DC-E114-489A-848D-700AE726DFF6}"/>
    <pc:docChg chg="undo custSel addSld delSld modSld">
      <pc:chgData name="Ziqing Yu" userId="76dbd0bb75f3aa62" providerId="LiveId" clId="{DB2031DC-E114-489A-848D-700AE726DFF6}" dt="2022-11-13T21:14:09.597" v="157" actId="20577"/>
      <pc:docMkLst>
        <pc:docMk/>
      </pc:docMkLst>
      <pc:sldChg chg="add del">
        <pc:chgData name="Ziqing Yu" userId="76dbd0bb75f3aa62" providerId="LiveId" clId="{DB2031DC-E114-489A-848D-700AE726DFF6}" dt="2022-11-13T21:12:49.632" v="83" actId="47"/>
        <pc:sldMkLst>
          <pc:docMk/>
          <pc:sldMk cId="0" sldId="314"/>
        </pc:sldMkLst>
      </pc:sldChg>
      <pc:sldChg chg="addSp delSp modSp new mod">
        <pc:chgData name="Ziqing Yu" userId="76dbd0bb75f3aa62" providerId="LiveId" clId="{DB2031DC-E114-489A-848D-700AE726DFF6}" dt="2022-11-13T21:13:09.591" v="98" actId="20577"/>
        <pc:sldMkLst>
          <pc:docMk/>
          <pc:sldMk cId="3169940856" sldId="315"/>
        </pc:sldMkLst>
        <pc:spChg chg="mod">
          <ac:chgData name="Ziqing Yu" userId="76dbd0bb75f3aa62" providerId="LiveId" clId="{DB2031DC-E114-489A-848D-700AE726DFF6}" dt="2022-11-13T21:13:09.591" v="98" actId="20577"/>
          <ac:spMkLst>
            <pc:docMk/>
            <pc:sldMk cId="3169940856" sldId="315"/>
            <ac:spMk id="2" creationId="{577C4C4A-CBE8-AACA-407C-459DDE866F41}"/>
          </ac:spMkLst>
        </pc:spChg>
        <pc:spChg chg="del">
          <ac:chgData name="Ziqing Yu" userId="76dbd0bb75f3aa62" providerId="LiveId" clId="{DB2031DC-E114-489A-848D-700AE726DFF6}" dt="2022-11-13T21:05:42.935" v="1"/>
          <ac:spMkLst>
            <pc:docMk/>
            <pc:sldMk cId="3169940856" sldId="315"/>
            <ac:spMk id="3" creationId="{5915778C-DC88-BD4D-AD52-2AC8D5EE16E9}"/>
          </ac:spMkLst>
        </pc:spChg>
        <pc:spChg chg="add del mod">
          <ac:chgData name="Ziqing Yu" userId="76dbd0bb75f3aa62" providerId="LiveId" clId="{DB2031DC-E114-489A-848D-700AE726DFF6}" dt="2022-11-13T21:06:29.817" v="28"/>
          <ac:spMkLst>
            <pc:docMk/>
            <pc:sldMk cId="3169940856" sldId="315"/>
            <ac:spMk id="7" creationId="{E01F789F-2CDB-459C-B981-CA929A9757C3}"/>
          </ac:spMkLst>
        </pc:spChg>
        <pc:spChg chg="add del mod">
          <ac:chgData name="Ziqing Yu" userId="76dbd0bb75f3aa62" providerId="LiveId" clId="{DB2031DC-E114-489A-848D-700AE726DFF6}" dt="2022-11-13T21:10:19.075" v="35"/>
          <ac:spMkLst>
            <pc:docMk/>
            <pc:sldMk cId="3169940856" sldId="315"/>
            <ac:spMk id="10" creationId="{B932B51C-984B-1330-C66A-043DEC5027CE}"/>
          </ac:spMkLst>
        </pc:spChg>
        <pc:picChg chg="add del mod">
          <ac:chgData name="Ziqing Yu" userId="76dbd0bb75f3aa62" providerId="LiveId" clId="{DB2031DC-E114-489A-848D-700AE726DFF6}" dt="2022-11-13T21:06:27.426" v="27" actId="478"/>
          <ac:picMkLst>
            <pc:docMk/>
            <pc:sldMk cId="3169940856" sldId="315"/>
            <ac:picMk id="6" creationId="{0761228D-345F-5C2C-1F4E-441897B9D4D2}"/>
          </ac:picMkLst>
        </pc:picChg>
        <pc:picChg chg="add del mod">
          <ac:chgData name="Ziqing Yu" userId="76dbd0bb75f3aa62" providerId="LiveId" clId="{DB2031DC-E114-489A-848D-700AE726DFF6}" dt="2022-11-13T21:10:11.177" v="34" actId="478"/>
          <ac:picMkLst>
            <pc:docMk/>
            <pc:sldMk cId="3169940856" sldId="315"/>
            <ac:picMk id="9" creationId="{F9576D69-A7E1-043F-20E6-1F27E18C2F9F}"/>
          </ac:picMkLst>
        </pc:picChg>
        <pc:picChg chg="add mod">
          <ac:chgData name="Ziqing Yu" userId="76dbd0bb75f3aa62" providerId="LiveId" clId="{DB2031DC-E114-489A-848D-700AE726DFF6}" dt="2022-11-13T21:10:20.574" v="36" actId="27614"/>
          <ac:picMkLst>
            <pc:docMk/>
            <pc:sldMk cId="3169940856" sldId="315"/>
            <ac:picMk id="12" creationId="{B7BC2482-AF17-637E-CE04-647879DF4C48}"/>
          </ac:picMkLst>
        </pc:picChg>
      </pc:sldChg>
      <pc:sldChg chg="addSp delSp modSp new mod">
        <pc:chgData name="Ziqing Yu" userId="76dbd0bb75f3aa62" providerId="LiveId" clId="{DB2031DC-E114-489A-848D-700AE726DFF6}" dt="2022-11-13T21:13:05.559" v="93" actId="20577"/>
        <pc:sldMkLst>
          <pc:docMk/>
          <pc:sldMk cId="3133153608" sldId="316"/>
        </pc:sldMkLst>
        <pc:spChg chg="mod">
          <ac:chgData name="Ziqing Yu" userId="76dbd0bb75f3aa62" providerId="LiveId" clId="{DB2031DC-E114-489A-848D-700AE726DFF6}" dt="2022-11-13T21:13:05.559" v="93" actId="20577"/>
          <ac:spMkLst>
            <pc:docMk/>
            <pc:sldMk cId="3133153608" sldId="316"/>
            <ac:spMk id="2" creationId="{C8259257-40E8-4D41-0328-94AA32F21BAC}"/>
          </ac:spMkLst>
        </pc:spChg>
        <pc:spChg chg="del">
          <ac:chgData name="Ziqing Yu" userId="76dbd0bb75f3aa62" providerId="LiveId" clId="{DB2031DC-E114-489A-848D-700AE726DFF6}" dt="2022-11-13T21:10:07.049" v="31"/>
          <ac:spMkLst>
            <pc:docMk/>
            <pc:sldMk cId="3133153608" sldId="316"/>
            <ac:spMk id="3" creationId="{31ECFC88-7212-1163-04BC-1454239860A6}"/>
          </ac:spMkLst>
        </pc:spChg>
        <pc:picChg chg="add mod">
          <ac:chgData name="Ziqing Yu" userId="76dbd0bb75f3aa62" providerId="LiveId" clId="{DB2031DC-E114-489A-848D-700AE726DFF6}" dt="2022-11-13T21:10:08.347" v="33" actId="962"/>
          <ac:picMkLst>
            <pc:docMk/>
            <pc:sldMk cId="3133153608" sldId="316"/>
            <ac:picMk id="6" creationId="{1A038686-1F3A-C8B8-E5CD-CE841FD650E5}"/>
          </ac:picMkLst>
        </pc:picChg>
      </pc:sldChg>
      <pc:sldChg chg="addSp delSp modSp new mod">
        <pc:chgData name="Ziqing Yu" userId="76dbd0bb75f3aa62" providerId="LiveId" clId="{DB2031DC-E114-489A-848D-700AE726DFF6}" dt="2022-11-13T21:13:14.733" v="105" actId="20577"/>
        <pc:sldMkLst>
          <pc:docMk/>
          <pc:sldMk cId="2557793898" sldId="317"/>
        </pc:sldMkLst>
        <pc:spChg chg="mod">
          <ac:chgData name="Ziqing Yu" userId="76dbd0bb75f3aa62" providerId="LiveId" clId="{DB2031DC-E114-489A-848D-700AE726DFF6}" dt="2022-11-13T21:13:14.733" v="105" actId="20577"/>
          <ac:spMkLst>
            <pc:docMk/>
            <pc:sldMk cId="2557793898" sldId="317"/>
            <ac:spMk id="2" creationId="{EF29CCBF-4086-FF13-3C2F-26F4D2EACF71}"/>
          </ac:spMkLst>
        </pc:spChg>
        <pc:spChg chg="del">
          <ac:chgData name="Ziqing Yu" userId="76dbd0bb75f3aa62" providerId="LiveId" clId="{DB2031DC-E114-489A-848D-700AE726DFF6}" dt="2022-11-13T21:10:33.668" v="37"/>
          <ac:spMkLst>
            <pc:docMk/>
            <pc:sldMk cId="2557793898" sldId="317"/>
            <ac:spMk id="3" creationId="{D72A56AA-DD5F-A7A3-299C-DDAE4C857C1F}"/>
          </ac:spMkLst>
        </pc:spChg>
        <pc:spChg chg="add del mod">
          <ac:chgData name="Ziqing Yu" userId="76dbd0bb75f3aa62" providerId="LiveId" clId="{DB2031DC-E114-489A-848D-700AE726DFF6}" dt="2022-11-13T21:10:40.008" v="41"/>
          <ac:spMkLst>
            <pc:docMk/>
            <pc:sldMk cId="2557793898" sldId="317"/>
            <ac:spMk id="7" creationId="{6777B845-54D2-3130-7280-29ECD7EBA06F}"/>
          </ac:spMkLst>
        </pc:spChg>
        <pc:picChg chg="add del mod">
          <ac:chgData name="Ziqing Yu" userId="76dbd0bb75f3aa62" providerId="LiveId" clId="{DB2031DC-E114-489A-848D-700AE726DFF6}" dt="2022-11-13T21:10:36.892" v="40" actId="478"/>
          <ac:picMkLst>
            <pc:docMk/>
            <pc:sldMk cId="2557793898" sldId="317"/>
            <ac:picMk id="6" creationId="{25631664-7FF0-F323-2A93-AFC0C20CA644}"/>
          </ac:picMkLst>
        </pc:picChg>
        <pc:picChg chg="add mod">
          <ac:chgData name="Ziqing Yu" userId="76dbd0bb75f3aa62" providerId="LiveId" clId="{DB2031DC-E114-489A-848D-700AE726DFF6}" dt="2022-11-13T21:10:42.458" v="42" actId="27614"/>
          <ac:picMkLst>
            <pc:docMk/>
            <pc:sldMk cId="2557793898" sldId="317"/>
            <ac:picMk id="9" creationId="{DC995623-89DC-B3B3-5F26-CD20201925B0}"/>
          </ac:picMkLst>
        </pc:picChg>
      </pc:sldChg>
      <pc:sldChg chg="addSp delSp modSp new mod">
        <pc:chgData name="Ziqing Yu" userId="76dbd0bb75f3aa62" providerId="LiveId" clId="{DB2031DC-E114-489A-848D-700AE726DFF6}" dt="2022-11-13T21:13:18.398" v="112" actId="20577"/>
        <pc:sldMkLst>
          <pc:docMk/>
          <pc:sldMk cId="2350780990" sldId="318"/>
        </pc:sldMkLst>
        <pc:spChg chg="mod">
          <ac:chgData name="Ziqing Yu" userId="76dbd0bb75f3aa62" providerId="LiveId" clId="{DB2031DC-E114-489A-848D-700AE726DFF6}" dt="2022-11-13T21:13:18.398" v="112" actId="20577"/>
          <ac:spMkLst>
            <pc:docMk/>
            <pc:sldMk cId="2350780990" sldId="318"/>
            <ac:spMk id="2" creationId="{A111A785-56BE-63D2-71FD-668E46697B3E}"/>
          </ac:spMkLst>
        </pc:spChg>
        <pc:spChg chg="del">
          <ac:chgData name="Ziqing Yu" userId="76dbd0bb75f3aa62" providerId="LiveId" clId="{DB2031DC-E114-489A-848D-700AE726DFF6}" dt="2022-11-13T21:10:43.919" v="43"/>
          <ac:spMkLst>
            <pc:docMk/>
            <pc:sldMk cId="2350780990" sldId="318"/>
            <ac:spMk id="3" creationId="{3B7EBFB0-594D-DB85-71EF-87F9339B83BF}"/>
          </ac:spMkLst>
        </pc:spChg>
        <pc:picChg chg="add mod">
          <ac:chgData name="Ziqing Yu" userId="76dbd0bb75f3aa62" providerId="LiveId" clId="{DB2031DC-E114-489A-848D-700AE726DFF6}" dt="2022-11-13T21:10:44.811" v="45" actId="962"/>
          <ac:picMkLst>
            <pc:docMk/>
            <pc:sldMk cId="2350780990" sldId="318"/>
            <ac:picMk id="6" creationId="{21C028FB-D9A5-7740-29F4-7269C95D7BC0}"/>
          </ac:picMkLst>
        </pc:picChg>
      </pc:sldChg>
      <pc:sldChg chg="addSp delSp modSp new mod">
        <pc:chgData name="Ziqing Yu" userId="76dbd0bb75f3aa62" providerId="LiveId" clId="{DB2031DC-E114-489A-848D-700AE726DFF6}" dt="2022-11-13T21:13:24.325" v="123" actId="20577"/>
        <pc:sldMkLst>
          <pc:docMk/>
          <pc:sldMk cId="758564445" sldId="319"/>
        </pc:sldMkLst>
        <pc:spChg chg="mod">
          <ac:chgData name="Ziqing Yu" userId="76dbd0bb75f3aa62" providerId="LiveId" clId="{DB2031DC-E114-489A-848D-700AE726DFF6}" dt="2022-11-13T21:13:24.325" v="123" actId="20577"/>
          <ac:spMkLst>
            <pc:docMk/>
            <pc:sldMk cId="758564445" sldId="319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0:56.044" v="46"/>
          <ac:spMkLst>
            <pc:docMk/>
            <pc:sldMk cId="758564445" sldId="319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0:56.707" v="48" actId="962"/>
          <ac:picMkLst>
            <pc:docMk/>
            <pc:sldMk cId="758564445" sldId="319"/>
            <ac:picMk id="6" creationId="{DE71C3DC-3A1A-3419-3FAF-6C4758312FF0}"/>
          </ac:picMkLst>
        </pc:picChg>
      </pc:sldChg>
      <pc:sldChg chg="addSp delSp modSp add mod">
        <pc:chgData name="Ziqing Yu" userId="76dbd0bb75f3aa62" providerId="LiveId" clId="{DB2031DC-E114-489A-848D-700AE726DFF6}" dt="2022-11-13T21:13:28.136" v="124"/>
        <pc:sldMkLst>
          <pc:docMk/>
          <pc:sldMk cId="18036196" sldId="320"/>
        </pc:sldMkLst>
        <pc:spChg chg="mod">
          <ac:chgData name="Ziqing Yu" userId="76dbd0bb75f3aa62" providerId="LiveId" clId="{DB2031DC-E114-489A-848D-700AE726DFF6}" dt="2022-11-13T21:13:28.136" v="124"/>
          <ac:spMkLst>
            <pc:docMk/>
            <pc:sldMk cId="18036196" sldId="320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1:05.962" v="49"/>
          <ac:spMkLst>
            <pc:docMk/>
            <pc:sldMk cId="18036196" sldId="320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1:07.042" v="51" actId="962"/>
          <ac:picMkLst>
            <pc:docMk/>
            <pc:sldMk cId="18036196" sldId="320"/>
            <ac:picMk id="6" creationId="{D5FD4549-DD9A-03ED-B04B-553D9205D9E5}"/>
          </ac:picMkLst>
        </pc:picChg>
      </pc:sldChg>
      <pc:sldChg chg="addSp delSp modSp add mod">
        <pc:chgData name="Ziqing Yu" userId="76dbd0bb75f3aa62" providerId="LiveId" clId="{DB2031DC-E114-489A-848D-700AE726DFF6}" dt="2022-11-13T21:13:33.784" v="127" actId="20577"/>
        <pc:sldMkLst>
          <pc:docMk/>
          <pc:sldMk cId="94523218" sldId="321"/>
        </pc:sldMkLst>
        <pc:spChg chg="mod">
          <ac:chgData name="Ziqing Yu" userId="76dbd0bb75f3aa62" providerId="LiveId" clId="{DB2031DC-E114-489A-848D-700AE726DFF6}" dt="2022-11-13T21:13:33.784" v="127" actId="20577"/>
          <ac:spMkLst>
            <pc:docMk/>
            <pc:sldMk cId="94523218" sldId="321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1:25.754" v="52"/>
          <ac:spMkLst>
            <pc:docMk/>
            <pc:sldMk cId="94523218" sldId="321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1:25.754" v="52"/>
          <ac:picMkLst>
            <pc:docMk/>
            <pc:sldMk cId="94523218" sldId="321"/>
            <ac:picMk id="6" creationId="{9D32E5DE-CAEB-E0FF-5194-715999FFE013}"/>
          </ac:picMkLst>
        </pc:picChg>
      </pc:sldChg>
      <pc:sldChg chg="addSp delSp modSp add mod">
        <pc:chgData name="Ziqing Yu" userId="76dbd0bb75f3aa62" providerId="LiveId" clId="{DB2031DC-E114-489A-848D-700AE726DFF6}" dt="2022-11-13T21:13:36.760" v="130" actId="20577"/>
        <pc:sldMkLst>
          <pc:docMk/>
          <pc:sldMk cId="632559358" sldId="322"/>
        </pc:sldMkLst>
        <pc:spChg chg="mod">
          <ac:chgData name="Ziqing Yu" userId="76dbd0bb75f3aa62" providerId="LiveId" clId="{DB2031DC-E114-489A-848D-700AE726DFF6}" dt="2022-11-13T21:13:36.760" v="130" actId="20577"/>
          <ac:spMkLst>
            <pc:docMk/>
            <pc:sldMk cId="632559358" sldId="322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1:29.663" v="53"/>
          <ac:spMkLst>
            <pc:docMk/>
            <pc:sldMk cId="632559358" sldId="322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1:31.539" v="55" actId="962"/>
          <ac:picMkLst>
            <pc:docMk/>
            <pc:sldMk cId="632559358" sldId="322"/>
            <ac:picMk id="6" creationId="{ECD3FD61-A382-8299-A9B7-2B2CE0A984EE}"/>
          </ac:picMkLst>
        </pc:picChg>
      </pc:sldChg>
      <pc:sldChg chg="addSp delSp modSp add mod">
        <pc:chgData name="Ziqing Yu" userId="76dbd0bb75f3aa62" providerId="LiveId" clId="{DB2031DC-E114-489A-848D-700AE726DFF6}" dt="2022-11-13T21:13:45.713" v="143" actId="20577"/>
        <pc:sldMkLst>
          <pc:docMk/>
          <pc:sldMk cId="1641732916" sldId="323"/>
        </pc:sldMkLst>
        <pc:spChg chg="mod">
          <ac:chgData name="Ziqing Yu" userId="76dbd0bb75f3aa62" providerId="LiveId" clId="{DB2031DC-E114-489A-848D-700AE726DFF6}" dt="2022-11-13T21:13:45.713" v="143" actId="20577"/>
          <ac:spMkLst>
            <pc:docMk/>
            <pc:sldMk cId="1641732916" sldId="323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1:47.822" v="56"/>
          <ac:spMkLst>
            <pc:docMk/>
            <pc:sldMk cId="1641732916" sldId="323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1:48.423" v="58" actId="962"/>
          <ac:picMkLst>
            <pc:docMk/>
            <pc:sldMk cId="1641732916" sldId="323"/>
            <ac:picMk id="6" creationId="{900BF48F-C334-D058-D25C-1EB98D63A9CB}"/>
          </ac:picMkLst>
        </pc:picChg>
      </pc:sldChg>
      <pc:sldChg chg="addSp delSp modSp add mod">
        <pc:chgData name="Ziqing Yu" userId="76dbd0bb75f3aa62" providerId="LiveId" clId="{DB2031DC-E114-489A-848D-700AE726DFF6}" dt="2022-11-13T21:13:50.430" v="144"/>
        <pc:sldMkLst>
          <pc:docMk/>
          <pc:sldMk cId="3071097749" sldId="324"/>
        </pc:sldMkLst>
        <pc:spChg chg="mod">
          <ac:chgData name="Ziqing Yu" userId="76dbd0bb75f3aa62" providerId="LiveId" clId="{DB2031DC-E114-489A-848D-700AE726DFF6}" dt="2022-11-13T21:13:50.430" v="144"/>
          <ac:spMkLst>
            <pc:docMk/>
            <pc:sldMk cId="3071097749" sldId="324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1:58.618" v="59"/>
          <ac:spMkLst>
            <pc:docMk/>
            <pc:sldMk cId="3071097749" sldId="324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1:59.317" v="61" actId="962"/>
          <ac:picMkLst>
            <pc:docMk/>
            <pc:sldMk cId="3071097749" sldId="324"/>
            <ac:picMk id="6" creationId="{7EFAB785-4E69-32BA-C7FE-BD567F8151E5}"/>
          </ac:picMkLst>
        </pc:picChg>
      </pc:sldChg>
      <pc:sldChg chg="addSp delSp modSp add mod">
        <pc:chgData name="Ziqing Yu" userId="76dbd0bb75f3aa62" providerId="LiveId" clId="{DB2031DC-E114-489A-848D-700AE726DFF6}" dt="2022-11-13T21:13:57.786" v="148" actId="20577"/>
        <pc:sldMkLst>
          <pc:docMk/>
          <pc:sldMk cId="3618043062" sldId="325"/>
        </pc:sldMkLst>
        <pc:spChg chg="mod">
          <ac:chgData name="Ziqing Yu" userId="76dbd0bb75f3aa62" providerId="LiveId" clId="{DB2031DC-E114-489A-848D-700AE726DFF6}" dt="2022-11-13T21:13:57.786" v="148" actId="20577"/>
          <ac:spMkLst>
            <pc:docMk/>
            <pc:sldMk cId="3618043062" sldId="325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2:05.004" v="62"/>
          <ac:spMkLst>
            <pc:docMk/>
            <pc:sldMk cId="3618043062" sldId="325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2:06.985" v="63" actId="27614"/>
          <ac:picMkLst>
            <pc:docMk/>
            <pc:sldMk cId="3618043062" sldId="325"/>
            <ac:picMk id="6" creationId="{88847285-D886-62F1-2FD3-204114B938F9}"/>
          </ac:picMkLst>
        </pc:picChg>
      </pc:sldChg>
      <pc:sldChg chg="addSp delSp modSp add mod">
        <pc:chgData name="Ziqing Yu" userId="76dbd0bb75f3aa62" providerId="LiveId" clId="{DB2031DC-E114-489A-848D-700AE726DFF6}" dt="2022-11-13T21:14:01.564" v="150" actId="20577"/>
        <pc:sldMkLst>
          <pc:docMk/>
          <pc:sldMk cId="3110641159" sldId="326"/>
        </pc:sldMkLst>
        <pc:spChg chg="mod">
          <ac:chgData name="Ziqing Yu" userId="76dbd0bb75f3aa62" providerId="LiveId" clId="{DB2031DC-E114-489A-848D-700AE726DFF6}" dt="2022-11-13T21:14:01.564" v="150" actId="20577"/>
          <ac:spMkLst>
            <pc:docMk/>
            <pc:sldMk cId="3110641159" sldId="326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2:07.851" v="64"/>
          <ac:spMkLst>
            <pc:docMk/>
            <pc:sldMk cId="3110641159" sldId="326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2:08.658" v="65" actId="27614"/>
          <ac:picMkLst>
            <pc:docMk/>
            <pc:sldMk cId="3110641159" sldId="326"/>
            <ac:picMk id="6" creationId="{617E64C1-0A34-698B-86BD-06099522A303}"/>
          </ac:picMkLst>
        </pc:picChg>
      </pc:sldChg>
      <pc:sldChg chg="addSp delSp modSp add mod">
        <pc:chgData name="Ziqing Yu" userId="76dbd0bb75f3aa62" providerId="LiveId" clId="{DB2031DC-E114-489A-848D-700AE726DFF6}" dt="2022-11-13T21:14:06.163" v="154" actId="20577"/>
        <pc:sldMkLst>
          <pc:docMk/>
          <pc:sldMk cId="3499195192" sldId="327"/>
        </pc:sldMkLst>
        <pc:spChg chg="mod">
          <ac:chgData name="Ziqing Yu" userId="76dbd0bb75f3aa62" providerId="LiveId" clId="{DB2031DC-E114-489A-848D-700AE726DFF6}" dt="2022-11-13T21:14:06.163" v="154" actId="20577"/>
          <ac:spMkLst>
            <pc:docMk/>
            <pc:sldMk cId="3499195192" sldId="327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2:11.828" v="66"/>
          <ac:spMkLst>
            <pc:docMk/>
            <pc:sldMk cId="3499195192" sldId="327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2:12.600" v="67" actId="27614"/>
          <ac:picMkLst>
            <pc:docMk/>
            <pc:sldMk cId="3499195192" sldId="327"/>
            <ac:picMk id="6" creationId="{4B669771-1A8A-31F6-D623-A7FA00468A40}"/>
          </ac:picMkLst>
        </pc:picChg>
      </pc:sldChg>
      <pc:sldChg chg="addSp delSp modSp add mod">
        <pc:chgData name="Ziqing Yu" userId="76dbd0bb75f3aa62" providerId="LiveId" clId="{DB2031DC-E114-489A-848D-700AE726DFF6}" dt="2022-11-13T21:14:09.597" v="157" actId="20577"/>
        <pc:sldMkLst>
          <pc:docMk/>
          <pc:sldMk cId="3112462773" sldId="328"/>
        </pc:sldMkLst>
        <pc:spChg chg="mod">
          <ac:chgData name="Ziqing Yu" userId="76dbd0bb75f3aa62" providerId="LiveId" clId="{DB2031DC-E114-489A-848D-700AE726DFF6}" dt="2022-11-13T21:14:09.597" v="157" actId="20577"/>
          <ac:spMkLst>
            <pc:docMk/>
            <pc:sldMk cId="3112462773" sldId="328"/>
            <ac:spMk id="2" creationId="{EBE0E297-91EF-066D-47EF-BFE73830A7DB}"/>
          </ac:spMkLst>
        </pc:spChg>
        <pc:spChg chg="del">
          <ac:chgData name="Ziqing Yu" userId="76dbd0bb75f3aa62" providerId="LiveId" clId="{DB2031DC-E114-489A-848D-700AE726DFF6}" dt="2022-11-13T21:12:16.019" v="68"/>
          <ac:spMkLst>
            <pc:docMk/>
            <pc:sldMk cId="3112462773" sldId="328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2:19.117" v="69" actId="27614"/>
          <ac:picMkLst>
            <pc:docMk/>
            <pc:sldMk cId="3112462773" sldId="328"/>
            <ac:picMk id="6" creationId="{359642C2-4801-BD2B-F21E-F2BBE30DF747}"/>
          </ac:picMkLst>
        </pc:picChg>
      </pc:sldChg>
      <pc:sldChg chg="addSp delSp modSp add">
        <pc:chgData name="Ziqing Yu" userId="76dbd0bb75f3aa62" providerId="LiveId" clId="{DB2031DC-E114-489A-848D-700AE726DFF6}" dt="2022-11-13T21:12:26.274" v="70"/>
        <pc:sldMkLst>
          <pc:docMk/>
          <pc:sldMk cId="1728119641" sldId="329"/>
        </pc:sldMkLst>
        <pc:spChg chg="del">
          <ac:chgData name="Ziqing Yu" userId="76dbd0bb75f3aa62" providerId="LiveId" clId="{DB2031DC-E114-489A-848D-700AE726DFF6}" dt="2022-11-13T21:12:26.274" v="70"/>
          <ac:spMkLst>
            <pc:docMk/>
            <pc:sldMk cId="1728119641" sldId="329"/>
            <ac:spMk id="3" creationId="{74E2D661-112F-08A4-B339-709217B076EF}"/>
          </ac:spMkLst>
        </pc:spChg>
        <pc:picChg chg="add mod">
          <ac:chgData name="Ziqing Yu" userId="76dbd0bb75f3aa62" providerId="LiveId" clId="{DB2031DC-E114-489A-848D-700AE726DFF6}" dt="2022-11-13T21:12:26.274" v="70"/>
          <ac:picMkLst>
            <pc:docMk/>
            <pc:sldMk cId="1728119641" sldId="329"/>
            <ac:picMk id="6" creationId="{CA2FDC61-0C01-0E1D-6174-507BA6DA2095}"/>
          </ac:picMkLst>
        </pc:picChg>
      </pc:sldChg>
      <pc:sldChg chg="addSp delSp modSp add">
        <pc:chgData name="Ziqing Yu" userId="76dbd0bb75f3aa62" providerId="LiveId" clId="{DB2031DC-E114-489A-848D-700AE726DFF6}" dt="2022-11-13T21:12:37.210" v="77" actId="962"/>
        <pc:sldMkLst>
          <pc:docMk/>
          <pc:sldMk cId="2518948389" sldId="330"/>
        </pc:sldMkLst>
        <pc:spChg chg="del">
          <ac:chgData name="Ziqing Yu" userId="76dbd0bb75f3aa62" providerId="LiveId" clId="{DB2031DC-E114-489A-848D-700AE726DFF6}" dt="2022-11-13T21:12:33.628" v="71"/>
          <ac:spMkLst>
            <pc:docMk/>
            <pc:sldMk cId="2518948389" sldId="330"/>
            <ac:spMk id="3" creationId="{74E2D661-112F-08A4-B339-709217B076EF}"/>
          </ac:spMkLst>
        </pc:spChg>
        <pc:spChg chg="add del mod">
          <ac:chgData name="Ziqing Yu" userId="76dbd0bb75f3aa62" providerId="LiveId" clId="{DB2031DC-E114-489A-848D-700AE726DFF6}" dt="2022-11-13T21:12:36.523" v="75"/>
          <ac:spMkLst>
            <pc:docMk/>
            <pc:sldMk cId="2518948389" sldId="330"/>
            <ac:spMk id="7" creationId="{62B00A76-0532-7927-68E3-FE4A02B1B620}"/>
          </ac:spMkLst>
        </pc:spChg>
        <pc:picChg chg="add del mod">
          <ac:chgData name="Ziqing Yu" userId="76dbd0bb75f3aa62" providerId="LiveId" clId="{DB2031DC-E114-489A-848D-700AE726DFF6}" dt="2022-11-13T21:12:35.299" v="74" actId="478"/>
          <ac:picMkLst>
            <pc:docMk/>
            <pc:sldMk cId="2518948389" sldId="330"/>
            <ac:picMk id="6" creationId="{78AB8D56-3ECC-7D87-600D-E23EC944FDAF}"/>
          </ac:picMkLst>
        </pc:picChg>
        <pc:picChg chg="add mod">
          <ac:chgData name="Ziqing Yu" userId="76dbd0bb75f3aa62" providerId="LiveId" clId="{DB2031DC-E114-489A-848D-700AE726DFF6}" dt="2022-11-13T21:12:37.210" v="77" actId="962"/>
          <ac:picMkLst>
            <pc:docMk/>
            <pc:sldMk cId="2518948389" sldId="330"/>
            <ac:picMk id="9" creationId="{CDDDF5DC-5D3D-0DD1-2F3B-CF5468E27642}"/>
          </ac:picMkLst>
        </pc:picChg>
      </pc:sldChg>
      <pc:sldChg chg="add del">
        <pc:chgData name="Ziqing Yu" userId="76dbd0bb75f3aa62" providerId="LiveId" clId="{DB2031DC-E114-489A-848D-700AE726DFF6}" dt="2022-11-13T21:12:43.795" v="78" actId="47"/>
        <pc:sldMkLst>
          <pc:docMk/>
          <pc:sldMk cId="1676771338" sldId="331"/>
        </pc:sldMkLst>
      </pc:sldChg>
      <pc:sldChg chg="add del">
        <pc:chgData name="Ziqing Yu" userId="76dbd0bb75f3aa62" providerId="LiveId" clId="{DB2031DC-E114-489A-848D-700AE726DFF6}" dt="2022-11-13T21:12:44.717" v="79" actId="47"/>
        <pc:sldMkLst>
          <pc:docMk/>
          <pc:sldMk cId="4282321563" sldId="332"/>
        </pc:sldMkLst>
      </pc:sldChg>
      <pc:sldChg chg="add del">
        <pc:chgData name="Ziqing Yu" userId="76dbd0bb75f3aa62" providerId="LiveId" clId="{DB2031DC-E114-489A-848D-700AE726DFF6}" dt="2022-11-13T21:12:55.123" v="87" actId="47"/>
        <pc:sldMkLst>
          <pc:docMk/>
          <pc:sldMk cId="3518704816" sldId="333"/>
        </pc:sldMkLst>
      </pc:sldChg>
      <pc:sldChg chg="add del">
        <pc:chgData name="Ziqing Yu" userId="76dbd0bb75f3aa62" providerId="LiveId" clId="{DB2031DC-E114-489A-848D-700AE726DFF6}" dt="2022-11-13T21:12:55.682" v="88" actId="47"/>
        <pc:sldMkLst>
          <pc:docMk/>
          <pc:sldMk cId="2269333076" sldId="334"/>
        </pc:sldMkLst>
      </pc:sldChg>
      <pc:sldChg chg="add del">
        <pc:chgData name="Ziqing Yu" userId="76dbd0bb75f3aa62" providerId="LiveId" clId="{DB2031DC-E114-489A-848D-700AE726DFF6}" dt="2022-11-13T21:12:52.963" v="84" actId="47"/>
        <pc:sldMkLst>
          <pc:docMk/>
          <pc:sldMk cId="53539009" sldId="335"/>
        </pc:sldMkLst>
      </pc:sldChg>
      <pc:sldChg chg="add del">
        <pc:chgData name="Ziqing Yu" userId="76dbd0bb75f3aa62" providerId="LiveId" clId="{DB2031DC-E114-489A-848D-700AE726DFF6}" dt="2022-11-13T21:12:53.482" v="85" actId="47"/>
        <pc:sldMkLst>
          <pc:docMk/>
          <pc:sldMk cId="619021718" sldId="336"/>
        </pc:sldMkLst>
      </pc:sldChg>
      <pc:sldChg chg="add del">
        <pc:chgData name="Ziqing Yu" userId="76dbd0bb75f3aa62" providerId="LiveId" clId="{DB2031DC-E114-489A-848D-700AE726DFF6}" dt="2022-11-13T21:12:54.057" v="86" actId="47"/>
        <pc:sldMkLst>
          <pc:docMk/>
          <pc:sldMk cId="3225041164" sldId="337"/>
        </pc:sldMkLst>
      </pc:sldChg>
      <pc:sldChg chg="add del">
        <pc:chgData name="Ziqing Yu" userId="76dbd0bb75f3aa62" providerId="LiveId" clId="{DB2031DC-E114-489A-848D-700AE726DFF6}" dt="2022-11-13T21:12:47.146" v="80" actId="47"/>
        <pc:sldMkLst>
          <pc:docMk/>
          <pc:sldMk cId="242123116" sldId="338"/>
        </pc:sldMkLst>
      </pc:sldChg>
      <pc:sldChg chg="add del">
        <pc:chgData name="Ziqing Yu" userId="76dbd0bb75f3aa62" providerId="LiveId" clId="{DB2031DC-E114-489A-848D-700AE726DFF6}" dt="2022-11-13T21:12:47.584" v="81" actId="47"/>
        <pc:sldMkLst>
          <pc:docMk/>
          <pc:sldMk cId="1947095485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b="1" dirty="0"/>
              <a:t>Title</a:t>
            </a:r>
            <a:endParaRPr lang="en-GB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Torber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Phillip Scholli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/>
              <a:t>November. 11,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SWARM-A</a:t>
            </a:r>
            <a:endParaRPr lang="zh-CN" altLang="en-US" dirty="0"/>
          </a:p>
        </p:txBody>
      </p:sp>
      <p:pic>
        <p:nvPicPr>
          <p:cNvPr id="6" name="内容占位符 5" descr="图形用户界面, 文本, 应用程序&#10;&#10;描述已自动生成">
            <a:extLst>
              <a:ext uri="{FF2B5EF4-FFF2-40B4-BE49-F238E27FC236}">
                <a16:creationId xmlns:a16="http://schemas.microsoft.com/office/drawing/2014/main" id="{900BF48F-C334-D058-D25C-1EB98D63A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4173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SWARM-A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7EFAB785-4E69-32BA-C7FE-BD567F815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7109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SWARM-B</a:t>
            </a:r>
            <a:endParaRPr lang="zh-CN" altLang="en-US" dirty="0"/>
          </a:p>
        </p:txBody>
      </p:sp>
      <p:pic>
        <p:nvPicPr>
          <p:cNvPr id="6" name="内容占位符 5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88847285-D886-62F1-2FD3-204114B9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804"/>
            <a:ext cx="7772400" cy="40249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1804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SWARM-B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617E64C1-0A34-698B-86BD-06099522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1064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SWARM-C</a:t>
            </a:r>
            <a:endParaRPr lang="zh-CN" altLang="en-US" b="1" dirty="0"/>
          </a:p>
        </p:txBody>
      </p:sp>
      <p:pic>
        <p:nvPicPr>
          <p:cNvPr id="6" name="内容占位符 5" descr="文本&#10;&#10;中度可信度描述已自动生成">
            <a:extLst>
              <a:ext uri="{FF2B5EF4-FFF2-40B4-BE49-F238E27FC236}">
                <a16:creationId xmlns:a16="http://schemas.microsoft.com/office/drawing/2014/main" id="{4B669771-1A8A-31F6-D623-A7FA00468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9919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SWARM-C</a:t>
            </a:r>
            <a:endParaRPr lang="zh-CN" altLang="en-US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359642C2-4801-BD2B-F21E-F2BBE30DF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1246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A2FDC61-0C01-0E1D-6174-507BA6DA2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2811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  <p:pic>
        <p:nvPicPr>
          <p:cNvPr id="9" name="内容占位符 8" descr="图表, 图示&#10;&#10;描述已自动生成">
            <a:extLst>
              <a:ext uri="{FF2B5EF4-FFF2-40B4-BE49-F238E27FC236}">
                <a16:creationId xmlns:a16="http://schemas.microsoft.com/office/drawing/2014/main" id="{CDDDF5DC-5D3D-0DD1-2F3B-CF5468E27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251894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C7AB1FB1-A8D9-4395-A27E-889CCD4E9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5513" y="2852738"/>
            <a:ext cx="77724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Thank you very much!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1B2128C9-07D4-499C-83B9-577DDEE8E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8E5D0E-8A9B-414E-A66C-7631BE6F5014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18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59257-40E8-4D41-0328-94AA32F2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GOCE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1A038686-1F3A-C8B8-E5CD-CE841FD65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36C1A5-FEF2-6D2B-B9A1-0220C1AD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3315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C4C4A-CBE8-AACA-407C-459DDE86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75FF9-D883-1966-4EC8-35E60844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12" name="内容占位符 11" descr="图形用户界面, 图表&#10;&#10;描述已自动生成">
            <a:extLst>
              <a:ext uri="{FF2B5EF4-FFF2-40B4-BE49-F238E27FC236}">
                <a16:creationId xmlns:a16="http://schemas.microsoft.com/office/drawing/2014/main" id="{B7BC2482-AF17-637E-CE04-647879DF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316994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CCBF-4086-FF13-3C2F-26F4D2EA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GRACE-1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17FD67-222F-1E11-5BFF-C80440DB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9" name="内容占位符 8" descr="日程表&#10;&#10;描述已自动生成">
            <a:extLst>
              <a:ext uri="{FF2B5EF4-FFF2-40B4-BE49-F238E27FC236}">
                <a16:creationId xmlns:a16="http://schemas.microsoft.com/office/drawing/2014/main" id="{DC995623-89DC-B3B3-5F26-CD2020192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</p:spTree>
    <p:extLst>
      <p:ext uri="{BB962C8B-B14F-4D97-AF65-F5344CB8AC3E}">
        <p14:creationId xmlns:p14="http://schemas.microsoft.com/office/powerpoint/2010/main" val="255779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1A785-56BE-63D2-71FD-668E4669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GRACE-1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21C028FB-D9A5-7740-29F4-7269C95D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9D36FF-34B4-F1E5-1346-21F3761E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5078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Sentinel-3A</a:t>
            </a:r>
            <a:endParaRPr lang="zh-CN" altLang="en-US" dirty="0"/>
          </a:p>
        </p:txBody>
      </p:sp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DE71C3DC-3A1A-3419-3FAF-6C4758312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804"/>
            <a:ext cx="7772400" cy="40249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5856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Sentinel-3A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D5FD4549-DD9A-03ED-B04B-553D9205D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3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Sentinel-3B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D32E5DE-CAEB-E0FF-5194-715999FFE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452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0E297-91EF-066D-47EF-BFE73830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Sentinel-3B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ECD3FD61-A382-8299-A9B7-2B2CE0A98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0314"/>
            <a:ext cx="7772400" cy="40259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2029F-AC96-72A3-5A4C-61C3D87E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59358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3284</TotalTime>
  <Words>51</Words>
  <Application>Microsoft Office PowerPoint</Application>
  <PresentationFormat>全屏显示(4:3)</PresentationFormat>
  <Paragraphs>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Times New Roman</vt:lpstr>
      <vt:lpstr>Univers</vt:lpstr>
      <vt:lpstr>SepiaGray</vt:lpstr>
      <vt:lpstr>Title</vt:lpstr>
      <vt:lpstr>GOCE</vt:lpstr>
      <vt:lpstr>GOCE</vt:lpstr>
      <vt:lpstr>GRACE-1</vt:lpstr>
      <vt:lpstr>GRACE-1</vt:lpstr>
      <vt:lpstr>Sentinel-3A</vt:lpstr>
      <vt:lpstr>Sentinel-3A</vt:lpstr>
      <vt:lpstr>Sentinel-3B</vt:lpstr>
      <vt:lpstr>Sentinel-3B</vt:lpstr>
      <vt:lpstr>SWARM-A</vt:lpstr>
      <vt:lpstr>SWARM-A</vt:lpstr>
      <vt:lpstr>SWARM-B</vt:lpstr>
      <vt:lpstr>SWARM-B</vt:lpstr>
      <vt:lpstr>SWARM-C</vt:lpstr>
      <vt:lpstr>SWARM-C</vt:lpstr>
      <vt:lpstr>PowerPoint 演示文稿</vt:lpstr>
      <vt:lpstr>PowerPoint 演示文稿</vt:lpstr>
      <vt:lpstr>PowerPoint 演示文稿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145</cp:revision>
  <cp:lastPrinted>2020-11-11T00:04:42Z</cp:lastPrinted>
  <dcterms:created xsi:type="dcterms:W3CDTF">2009-11-23T14:26:07Z</dcterms:created>
  <dcterms:modified xsi:type="dcterms:W3CDTF">2022-11-13T21:14:10Z</dcterms:modified>
</cp:coreProperties>
</file>