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0" r:id="rId2"/>
    <p:sldId id="314" r:id="rId3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008" autoAdjust="0"/>
  </p:normalViewPr>
  <p:slideViewPr>
    <p:cSldViewPr>
      <p:cViewPr varScale="1">
        <p:scale>
          <a:sx n="85" d="100"/>
          <a:sy n="85" d="100"/>
        </p:scale>
        <p:origin x="140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b="1" dirty="0"/>
              <a:t>Title</a:t>
            </a:r>
            <a:endParaRPr lang="en-GB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Torber Blei</a:t>
            </a:r>
          </a:p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Phillip Scholli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/>
              <a:t>November. 11,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C7AB1FB1-A8D9-4395-A27E-889CCD4E9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95513" y="2852738"/>
            <a:ext cx="7772400" cy="4648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Thank you very much!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1B2128C9-07D4-499C-83B9-577DDEE8E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8E5D0E-8A9B-414E-A66C-7631BE6F5014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2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3276</TotalTime>
  <Words>21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Times New Roman</vt:lpstr>
      <vt:lpstr>Univers</vt:lpstr>
      <vt:lpstr>SepiaGray</vt:lpstr>
      <vt:lpstr>Title</vt:lpstr>
      <vt:lpstr>PowerPoint 演示文稿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145</cp:revision>
  <cp:lastPrinted>2020-11-11T00:04:42Z</cp:lastPrinted>
  <dcterms:created xsi:type="dcterms:W3CDTF">2009-11-23T14:26:07Z</dcterms:created>
  <dcterms:modified xsi:type="dcterms:W3CDTF">2022-11-08T10:01:04Z</dcterms:modified>
</cp:coreProperties>
</file>