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0" r:id="rId2"/>
    <p:sldId id="284" r:id="rId3"/>
    <p:sldId id="283" r:id="rId4"/>
    <p:sldId id="281" r:id="rId5"/>
    <p:sldId id="285" r:id="rId6"/>
    <p:sldId id="282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F1E2B-988F-495B-864B-01751A304B2E}" v="120" dt="2023-01-24T22:16:41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8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Orbit integration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 err="1"/>
              <a:t>Jiaxin</a:t>
            </a:r>
            <a:r>
              <a:rPr lang="de-DE" altLang="en-US" sz="1800" dirty="0"/>
              <a:t> Liu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24. </a:t>
            </a:r>
            <a:r>
              <a:rPr lang="de-DE" altLang="en-US" sz="1000" dirty="0" err="1"/>
              <a:t>January</a:t>
            </a:r>
            <a:r>
              <a:rPr lang="de-DE" altLang="en-US" sz="1000"/>
              <a:t> 2023, </a:t>
            </a:r>
            <a:r>
              <a:rPr lang="de-DE" altLang="en-US" sz="1000" dirty="0"/>
              <a:t>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B908-FB4F-41D6-893C-57FAB556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Validate the methods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C6BB-813C-7EAC-7221-52586C1F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simplify the process, other issues like earth  flattening would be ignored. </a:t>
            </a:r>
          </a:p>
          <a:p>
            <a:r>
              <a:rPr lang="en-US" altLang="zh-CN" dirty="0"/>
              <a:t>We did the orbit integration using the similar settings from the </a:t>
            </a:r>
            <a:r>
              <a:rPr lang="en-US" altLang="zh-CN" dirty="0" err="1"/>
              <a:t>Segel</a:t>
            </a:r>
            <a:r>
              <a:rPr lang="en-US" altLang="zh-CN" dirty="0"/>
              <a:t> paper:</a:t>
            </a:r>
          </a:p>
          <a:p>
            <a:pPr marL="0" indent="0">
              <a:buNone/>
            </a:pPr>
            <a:r>
              <a:rPr lang="en-US" altLang="zh-CN" dirty="0"/>
              <a:t>	mass = 140kg, area = 25m^2, cd=2.5</a:t>
            </a:r>
          </a:p>
          <a:p>
            <a:pPr marL="0" indent="0">
              <a:buNone/>
            </a:pPr>
            <a:r>
              <a:rPr lang="en-US" altLang="zh-CN" dirty="0"/>
              <a:t>	using </a:t>
            </a:r>
            <a:r>
              <a:rPr lang="en-US" altLang="zh-CN" dirty="0" err="1"/>
              <a:t>harris-priester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7B469-76F0-7B99-61F7-1AC83354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2980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366A-0442-3111-F411-01E8767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0D60-96BB-6B7F-6D70-A42535C4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7" name="Content Placeholder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819375F3-4009-CA2F-C69B-5100E2A0F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2736"/>
            <a:ext cx="7772400" cy="389429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C04AE6-2948-6EA5-3781-6B1B71471EDE}"/>
              </a:ext>
            </a:extLst>
          </p:cNvPr>
          <p:cNvSpPr txBox="1">
            <a:spLocks/>
          </p:cNvSpPr>
          <p:nvPr/>
        </p:nvSpPr>
        <p:spPr bwMode="auto">
          <a:xfrm>
            <a:off x="1043608" y="4947771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600" kern="0" dirty="0"/>
              <a:t>The decreasing trend of the height is similar to the paper showed us. </a:t>
            </a:r>
          </a:p>
        </p:txBody>
      </p:sp>
    </p:spTree>
    <p:extLst>
      <p:ext uri="{BB962C8B-B14F-4D97-AF65-F5344CB8AC3E}">
        <p14:creationId xmlns:p14="http://schemas.microsoft.com/office/powerpoint/2010/main" val="136977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6D05-5947-1209-D580-59C6CE84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6545"/>
            <a:ext cx="7772400" cy="457200"/>
          </a:xfrm>
        </p:spPr>
        <p:txBody>
          <a:bodyPr/>
          <a:lstStyle/>
          <a:p>
            <a:r>
              <a:rPr lang="en-US" altLang="zh-CN" dirty="0"/>
              <a:t>Compare 2 </a:t>
            </a:r>
            <a:r>
              <a:rPr lang="en-US" altLang="zh-CN"/>
              <a:t>atmosphere model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755C1-51D8-4185-81C2-D2120149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952FB-D007-EACB-9B7E-9F86E08453E7}"/>
                  </a:ext>
                </a:extLst>
              </p:cNvPr>
              <p:cNvSpPr txBox="1"/>
              <p:nvPr/>
            </p:nvSpPr>
            <p:spPr>
              <a:xfrm>
                <a:off x="971600" y="4835768"/>
                <a:ext cx="538320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cd = 1, cross-section=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4.84 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1250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Orbit integration for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No air force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Air force estimated from </a:t>
                </a:r>
                <a:r>
                  <a:rPr lang="en-US" altLang="zh-CN" sz="2000" dirty="0" err="1"/>
                  <a:t>harris-priester</a:t>
                </a:r>
                <a:r>
                  <a:rPr lang="en-US" altLang="zh-CN" sz="2000" dirty="0"/>
                  <a:t> model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Air force estimated from msis00 model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952FB-D007-EACB-9B7E-9F86E084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35768"/>
                <a:ext cx="5383205" cy="1938992"/>
              </a:xfrm>
              <a:prstGeom prst="rect">
                <a:avLst/>
              </a:prstGeom>
              <a:blipFill>
                <a:blip r:embed="rId2"/>
                <a:stretch>
                  <a:fillRect l="-1133" t="-1572" r="-340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E885932-EDA0-11BC-73BE-F41BCFE87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41472"/>
            <a:ext cx="7772400" cy="3894296"/>
          </a:xfrm>
        </p:spPr>
      </p:pic>
    </p:spTree>
    <p:extLst>
      <p:ext uri="{BB962C8B-B14F-4D97-AF65-F5344CB8AC3E}">
        <p14:creationId xmlns:p14="http://schemas.microsoft.com/office/powerpoint/2010/main" val="193878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1A59-F36B-F3CF-82E7-579A1282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2 model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504EA-8203-0D72-9CBF-2752A84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pic>
        <p:nvPicPr>
          <p:cNvPr id="5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9953F1AD-91EF-AFDF-DA40-A62F062D0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7772400" cy="38942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AC8E-AA70-C17D-B929-B069D85B7E3B}"/>
              </a:ext>
            </a:extLst>
          </p:cNvPr>
          <p:cNvSpPr txBox="1"/>
          <p:nvPr/>
        </p:nvSpPr>
        <p:spPr>
          <a:xfrm>
            <a:off x="897000" y="5069559"/>
            <a:ext cx="7539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height and the eccentricity decrease with different speed in one day</a:t>
            </a:r>
          </a:p>
          <a:p>
            <a:r>
              <a:rPr lang="en-US" altLang="zh-CN" sz="2000" dirty="0"/>
              <a:t>using 2 different atmosphere model.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It took a long time to use the msis00 in the integration.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338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EE9-727C-8314-2B93-5479696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year integration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2231-B155-0CF4-9475-E88ED6B1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7A28BC5-E518-2B40-1F27-1FA878F90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7772400" cy="389429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DF6A8C-E2AF-7F3F-A50B-A24E6E5CD52A}"/>
              </a:ext>
            </a:extLst>
          </p:cNvPr>
          <p:cNvSpPr txBox="1"/>
          <p:nvPr/>
        </p:nvSpPr>
        <p:spPr>
          <a:xfrm>
            <a:off x="773193" y="5025936"/>
            <a:ext cx="83567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Thus, to save time, we use the atmosphere density from </a:t>
            </a:r>
            <a:r>
              <a:rPr lang="en-US" altLang="zh-CN" sz="2000" dirty="0" err="1"/>
              <a:t>harris-priester</a:t>
            </a:r>
            <a:r>
              <a:rPr lang="en-US" altLang="zh-CN" sz="2000" dirty="0"/>
              <a:t> model.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It can be seen that the long half axis has dropped by 0.5 km in 2 years and</a:t>
            </a:r>
          </a:p>
          <a:p>
            <a:r>
              <a:rPr lang="en-US" altLang="zh-CN" sz="2000" dirty="0"/>
              <a:t>eccentricity has also slightly decreased, though the orbit is already near a circle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1859171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226</TotalTime>
  <Words>197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 Math</vt:lpstr>
      <vt:lpstr>Times New Roman</vt:lpstr>
      <vt:lpstr>Univers</vt:lpstr>
      <vt:lpstr>SepiaGray</vt:lpstr>
      <vt:lpstr>Orbit integration</vt:lpstr>
      <vt:lpstr>Validate the methods</vt:lpstr>
      <vt:lpstr>PowerPoint Presentation</vt:lpstr>
      <vt:lpstr>Compare 2 atmosphere model</vt:lpstr>
      <vt:lpstr>Compare 2 model</vt:lpstr>
      <vt:lpstr>2 year integration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151</cp:revision>
  <cp:lastPrinted>2020-11-11T00:04:42Z</cp:lastPrinted>
  <dcterms:created xsi:type="dcterms:W3CDTF">2009-11-23T14:26:07Z</dcterms:created>
  <dcterms:modified xsi:type="dcterms:W3CDTF">2023-01-24T22:24:18Z</dcterms:modified>
</cp:coreProperties>
</file>