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BED8D-B233-477F-A57F-A8E1C0AD9783}" v="35" dt="2022-12-19T18:57:41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  <pc:docChgLst>
    <pc:chgData name="Ziqing Yu" userId="76dbd0bb75f3aa62" providerId="LiveId" clId="{FC4BED8D-B233-477F-A57F-A8E1C0AD9783}"/>
    <pc:docChg chg="undo custSel addSld modSld">
      <pc:chgData name="Ziqing Yu" userId="76dbd0bb75f3aa62" providerId="LiveId" clId="{FC4BED8D-B233-477F-A57F-A8E1C0AD9783}" dt="2022-12-19T19:09:46.387" v="1029" actId="20577"/>
      <pc:docMkLst>
        <pc:docMk/>
      </pc:docMkLst>
      <pc:sldChg chg="modSp mod">
        <pc:chgData name="Ziqing Yu" userId="76dbd0bb75f3aa62" providerId="LiveId" clId="{FC4BED8D-B233-477F-A57F-A8E1C0AD9783}" dt="2022-12-19T18:56:37.104" v="641" actId="20577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dirty="0"/>
              <a:t>Space Debris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20. Dezember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98F4-0BC5-F193-C374-5D147836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Daten</a:t>
            </a:r>
            <a:r>
              <a:rPr lang="en-US" altLang="zh-CN" dirty="0"/>
              <a:t> </a:t>
            </a:r>
            <a:r>
              <a:rPr lang="en-US" altLang="zh-CN" dirty="0" err="1"/>
              <a:t>vorbereiten</a:t>
            </a:r>
            <a:endParaRPr lang="zh-CN" altLang="en-US" dirty="0"/>
          </a:p>
        </p:txBody>
      </p:sp>
      <p:pic>
        <p:nvPicPr>
          <p:cNvPr id="6" name="Content Placeholder 5" descr="Table&#10;&#10;Description automatically generated with low confidence">
            <a:extLst>
              <a:ext uri="{FF2B5EF4-FFF2-40B4-BE49-F238E27FC236}">
                <a16:creationId xmlns:a16="http://schemas.microsoft.com/office/drawing/2014/main" id="{4A7D6174-9984-BF30-91EB-F3B8734A1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12" y="1104900"/>
            <a:ext cx="2181978" cy="4648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CE03-866F-6FE7-C131-7F12AC39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52FB9C-1F20-1CE3-0271-B968BC5D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1" y="980728"/>
            <a:ext cx="1720448" cy="477237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55527B-F180-1A5A-F95D-2C40D70E5C47}"/>
              </a:ext>
            </a:extLst>
          </p:cNvPr>
          <p:cNvSpPr/>
          <p:nvPr/>
        </p:nvSpPr>
        <p:spPr>
          <a:xfrm>
            <a:off x="3605507" y="3501008"/>
            <a:ext cx="1318348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CBC03-2F27-F2A7-C976-98342C5E33B9}"/>
              </a:ext>
            </a:extLst>
          </p:cNvPr>
          <p:cNvSpPr txBox="1"/>
          <p:nvPr/>
        </p:nvSpPr>
        <p:spPr>
          <a:xfrm>
            <a:off x="827584" y="5993846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Original von space-track</a:t>
            </a:r>
            <a:endParaRPr lang="zh-CN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04164-F26D-CE45-15BA-FE6E310B247B}"/>
              </a:ext>
            </a:extLst>
          </p:cNvPr>
          <p:cNvSpPr txBox="1"/>
          <p:nvPr/>
        </p:nvSpPr>
        <p:spPr>
          <a:xfrm>
            <a:off x="5489476" y="5993846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Nachgearbeitete</a:t>
            </a:r>
            <a:r>
              <a:rPr lang="en-US" altLang="zh-CN" sz="1400" dirty="0"/>
              <a:t> csv </a:t>
            </a:r>
            <a:r>
              <a:rPr lang="en-US" altLang="zh-CN" sz="1400" dirty="0" err="1"/>
              <a:t>Datein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392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0956-20C8-3DE5-5CEE-9ED5A241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Daten</a:t>
            </a:r>
            <a:r>
              <a:rPr lang="en-US" altLang="zh-CN" dirty="0"/>
              <a:t> </a:t>
            </a:r>
            <a:r>
              <a:rPr lang="en-US" altLang="zh-CN" dirty="0" err="1"/>
              <a:t>vorbereiten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96A796-3186-D6E6-98D9-DDFF34EDA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68760"/>
            <a:ext cx="4503210" cy="4648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36DFC-EB44-2C64-91B8-4B1F04AA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AB1ED-11CD-06CF-B216-EC9ED32707C5}"/>
              </a:ext>
            </a:extLst>
          </p:cNvPr>
          <p:cNvSpPr txBox="1"/>
          <p:nvPr/>
        </p:nvSpPr>
        <p:spPr>
          <a:xfrm>
            <a:off x="5364088" y="2378637"/>
            <a:ext cx="3705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csv Format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 Zeit </a:t>
            </a:r>
            <a:r>
              <a:rPr lang="en-US" altLang="zh-CN" sz="2000" dirty="0" err="1"/>
              <a:t>wird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Unixtime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transportiert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en-US" altLang="zh-CN" sz="2000" dirty="0" err="1"/>
              <a:t>Andere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Daten</a:t>
            </a:r>
            <a:r>
              <a:rPr lang="en-US" altLang="zh-CN" sz="2000" dirty="0"/>
              <a:t> von TLE direct </a:t>
            </a:r>
            <a:r>
              <a:rPr lang="en-US" altLang="zh-CN" sz="2000" dirty="0" err="1"/>
              <a:t>extrahiert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651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71E-91CC-353E-7ECE-F85E6572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Daten vorbereiten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8BF-D100-09EF-578F-7316C9F9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0BFD2-7CE8-18FA-265B-A8468BB5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90600"/>
            <a:ext cx="1792117" cy="5231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0172D-AC54-E1A2-71E2-BC1783C7D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87" y="990600"/>
            <a:ext cx="2486025" cy="52197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19BADC-55F1-04E6-ADAF-A43776AF167A}"/>
              </a:ext>
            </a:extLst>
          </p:cNvPr>
          <p:cNvSpPr/>
          <p:nvPr/>
        </p:nvSpPr>
        <p:spPr>
          <a:xfrm>
            <a:off x="3388880" y="3392996"/>
            <a:ext cx="1584176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1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6ABF-F840-AABE-5D10-B85EBEA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Daten vorbereiten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10B2C-2234-FD70-6420-18799AB3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98BDE-B3D3-3C8F-D320-F154BA82C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24744"/>
            <a:ext cx="7772400" cy="2981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15B06-8743-A5D1-0393-C3CF4E10A3CE}"/>
              </a:ext>
            </a:extLst>
          </p:cNvPr>
          <p:cNvSpPr txBox="1"/>
          <p:nvPr/>
        </p:nvSpPr>
        <p:spPr>
          <a:xfrm>
            <a:off x="827584" y="4653136"/>
            <a:ext cx="6845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 Zeit in </a:t>
            </a:r>
            <a:r>
              <a:rPr lang="en-US" altLang="zh-CN" sz="2400" dirty="0" err="1"/>
              <a:t>matlab</a:t>
            </a:r>
            <a:r>
              <a:rPr lang="en-US" altLang="zh-CN" sz="2400" dirty="0"/>
              <a:t> datetime </a:t>
            </a:r>
            <a:r>
              <a:rPr lang="en-US" altLang="zh-CN" sz="2400" dirty="0" err="1"/>
              <a:t>transformiert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en-US" altLang="zh-CN" sz="2400" dirty="0" err="1"/>
              <a:t>Halbeachse</a:t>
            </a:r>
            <a:r>
              <a:rPr lang="en-US" altLang="zh-CN" sz="2400" dirty="0"/>
              <a:t>, Apo</a:t>
            </a:r>
            <a:r>
              <a:rPr lang="de-DE" altLang="zh-CN" sz="2400" dirty="0" err="1"/>
              <a:t>gäum</a:t>
            </a:r>
            <a:r>
              <a:rPr lang="de-DE" altLang="zh-CN" sz="2400" dirty="0"/>
              <a:t>, Perigäum werden berechnet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507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2E07-74F6-2DE4-81FD-4DE6075E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Daten vorbereiten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A9C27-AEB4-B709-4F4F-192A22186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154874"/>
            <a:ext cx="1931515" cy="4648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38883-01E1-B0C9-2F84-5CD2CA2B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14FD1-58C4-AAEC-CE15-3B8AFAB97B02}"/>
              </a:ext>
            </a:extLst>
          </p:cNvPr>
          <p:cNvSpPr txBox="1"/>
          <p:nvPr/>
        </p:nvSpPr>
        <p:spPr>
          <a:xfrm>
            <a:off x="3713757" y="2675913"/>
            <a:ext cx="433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2400" dirty="0"/>
              <a:t>Datenstruktur ähnlich, </a:t>
            </a:r>
          </a:p>
          <a:p>
            <a:r>
              <a:rPr lang="de-DE" altLang="zh-CN" sz="2400" dirty="0"/>
              <a:t>monatliche Mittelwerte berechnet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453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CAEF-5C55-F3E3-8C05-2CE23ACE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Objects </a:t>
            </a:r>
            <a:r>
              <a:rPr lang="de-DE" altLang="zh-CN" dirty="0" err="1"/>
              <a:t>count</a:t>
            </a:r>
            <a:endParaRPr lang="zh-CN" alt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FF9C7AC-B073-794B-E934-DC1154F16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6712"/>
            <a:ext cx="8069512" cy="40431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A673D-4772-91A9-423A-92DD9693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B179F-1F9B-14DF-F492-E2250B01F2E9}"/>
              </a:ext>
            </a:extLst>
          </p:cNvPr>
          <p:cNvSpPr txBox="1"/>
          <p:nvPr/>
        </p:nvSpPr>
        <p:spPr>
          <a:xfrm>
            <a:off x="971600" y="4215177"/>
            <a:ext cx="78334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2000" dirty="0"/>
              <a:t>Die </a:t>
            </a:r>
            <a:r>
              <a:rPr lang="de-DE" altLang="zh-CN" sz="2000" dirty="0" err="1"/>
              <a:t>Errorbar</a:t>
            </a:r>
            <a:r>
              <a:rPr lang="de-DE" altLang="zh-CN" sz="2000" dirty="0"/>
              <a:t> zeigt, im Vergleich zum letzten Jahr wie viele neue Objekten </a:t>
            </a:r>
          </a:p>
          <a:p>
            <a:r>
              <a:rPr lang="de-DE" altLang="zh-CN" sz="2000" dirty="0"/>
              <a:t>gab es und wie viele  Objekten nicht mehr detektiert worden.</a:t>
            </a:r>
          </a:p>
          <a:p>
            <a:endParaRPr lang="de-DE" altLang="zh-CN" sz="2000" dirty="0"/>
          </a:p>
          <a:p>
            <a:r>
              <a:rPr lang="de-DE" altLang="zh-CN" sz="2000" dirty="0"/>
              <a:t>Der Grund für den erhebliche Anstieg im Jahr 2005 liegt vermutlich an </a:t>
            </a:r>
          </a:p>
          <a:p>
            <a:r>
              <a:rPr lang="de-DE" altLang="zh-CN" sz="2000" dirty="0"/>
              <a:t>originalen Datenfehlern</a:t>
            </a:r>
          </a:p>
          <a:p>
            <a:endParaRPr lang="de-DE" altLang="zh-CN" sz="2000" dirty="0"/>
          </a:p>
          <a:p>
            <a:r>
              <a:rPr lang="de-DE" altLang="zh-CN" sz="2000" dirty="0"/>
              <a:t>Ab 2017 ist das </a:t>
            </a:r>
            <a:r>
              <a:rPr lang="de-DE" altLang="zh-CN" sz="2000"/>
              <a:t>Wachstum schneller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6045881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177</TotalTime>
  <Words>125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Times New Roman</vt:lpstr>
      <vt:lpstr>Univers</vt:lpstr>
      <vt:lpstr>SepiaGray</vt:lpstr>
      <vt:lpstr>Space Debris</vt:lpstr>
      <vt:lpstr>Daten vorbereiten</vt:lpstr>
      <vt:lpstr>Daten vorbereiten</vt:lpstr>
      <vt:lpstr>Daten vorbereiten</vt:lpstr>
      <vt:lpstr>Daten vorbereiten</vt:lpstr>
      <vt:lpstr>Daten vorbereiten</vt:lpstr>
      <vt:lpstr>Objects count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150</cp:revision>
  <cp:lastPrinted>2020-11-11T00:04:42Z</cp:lastPrinted>
  <dcterms:created xsi:type="dcterms:W3CDTF">2009-11-23T14:26:07Z</dcterms:created>
  <dcterms:modified xsi:type="dcterms:W3CDTF">2022-12-19T19:09:46Z</dcterms:modified>
</cp:coreProperties>
</file>