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281" r:id="rId3"/>
    <p:sldId id="282" r:id="rId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F1E2B-988F-495B-864B-01751A304B2E}" v="83" dt="2023-01-24T07:49:49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C00F1E2B-988F-495B-864B-01751A304B2E}"/>
    <pc:docChg chg="undo custSel addSld delSld modSld sldOrd">
      <pc:chgData name="Ziqing Yu" userId="76dbd0bb75f3aa62" providerId="LiveId" clId="{C00F1E2B-988F-495B-864B-01751A304B2E}" dt="2023-01-24T07:49:49.138" v="362" actId="962"/>
      <pc:docMkLst>
        <pc:docMk/>
      </pc:docMkLst>
      <pc:sldChg chg="modSp del mod">
        <pc:chgData name="Ziqing Yu" userId="76dbd0bb75f3aa62" providerId="LiveId" clId="{C00F1E2B-988F-495B-864B-01751A304B2E}" dt="2023-01-23T20:46:25.256" v="266" actId="2696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3T20:39:52.469" v="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3T20:39:56.560" v="1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3T20:40:10.739" v="16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4T07:40:34.085" v="349" actId="962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del mod">
          <ac:chgData name="Ziqing Yu" userId="76dbd0bb75f3aa62" providerId="LiveId" clId="{C00F1E2B-988F-495B-864B-01751A304B2E}" dt="2023-01-24T07:40:31.789" v="346"/>
          <ac:spMkLst>
            <pc:docMk/>
            <pc:sldMk cId="1938784375" sldId="281"/>
            <ac:spMk id="3" creationId="{76CC8692-0616-9F6E-EC9F-A4A7368C648B}"/>
          </ac:spMkLst>
        </pc:spChg>
        <pc:spChg chg="add mod">
          <ac:chgData name="Ziqing Yu" userId="76dbd0bb75f3aa62" providerId="LiveId" clId="{C00F1E2B-988F-495B-864B-01751A304B2E}" dt="2023-01-23T20:44:47.978" v="242" actId="1076"/>
          <ac:spMkLst>
            <pc:docMk/>
            <pc:sldMk cId="1938784375" sldId="281"/>
            <ac:spMk id="8" creationId="{8FE952FB-D007-EACB-9B7E-9F86E08453E7}"/>
          </ac:spMkLst>
        </pc:spChg>
        <pc:picChg chg="add mod">
          <ac:chgData name="Ziqing Yu" userId="76dbd0bb75f3aa62" providerId="LiveId" clId="{C00F1E2B-988F-495B-864B-01751A304B2E}" dt="2023-01-24T07:40:34.085" v="349" actId="962"/>
          <ac:picMkLst>
            <pc:docMk/>
            <pc:sldMk cId="1938784375" sldId="281"/>
            <ac:picMk id="6" creationId="{879E8FBF-DCC3-EEF5-8D76-156D6A6E519E}"/>
          </ac:picMkLst>
        </pc:pic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del mod">
          <ac:chgData name="Ziqing Yu" userId="76dbd0bb75f3aa62" providerId="LiveId" clId="{C00F1E2B-988F-495B-864B-01751A304B2E}" dt="2023-01-24T07:40:26.848" v="345" actId="478"/>
          <ac:picMkLst>
            <pc:docMk/>
            <pc:sldMk cId="1938784375" sldId="281"/>
            <ac:picMk id="7" creationId="{6939E842-0A8F-C064-ED71-AF150AF7EC5E}"/>
          </ac:picMkLst>
        </pc:picChg>
      </pc:sldChg>
      <pc:sldChg chg="addSp delSp modSp mod">
        <pc:chgData name="Ziqing Yu" userId="76dbd0bb75f3aa62" providerId="LiveId" clId="{C00F1E2B-988F-495B-864B-01751A304B2E}" dt="2023-01-24T07:40:41.838" v="353" actId="962"/>
        <pc:sldMkLst>
          <pc:docMk/>
          <pc:sldMk cId="831859171" sldId="282"/>
        </pc:sldMkLst>
        <pc:spChg chg="mod">
          <ac:chgData name="Ziqing Yu" userId="76dbd0bb75f3aa62" providerId="LiveId" clId="{C00F1E2B-988F-495B-864B-01751A304B2E}" dt="2023-01-24T07:29:09.008" v="339" actId="20577"/>
          <ac:spMkLst>
            <pc:docMk/>
            <pc:sldMk cId="831859171" sldId="282"/>
            <ac:spMk id="2" creationId="{BEFA3EE9-727C-8314-2B93-54796962C99C}"/>
          </ac:spMkLst>
        </pc:spChg>
        <pc:spChg chg="add del mod">
          <ac:chgData name="Ziqing Yu" userId="76dbd0bb75f3aa62" providerId="LiveId" clId="{C00F1E2B-988F-495B-864B-01751A304B2E}" dt="2023-01-24T07:28:54.343" v="316"/>
          <ac:spMkLst>
            <pc:docMk/>
            <pc:sldMk cId="831859171" sldId="282"/>
            <ac:spMk id="3" creationId="{71320EA0-5DCE-7322-D0FE-B810A0EC4269}"/>
          </ac:spMkLst>
        </pc:spChg>
        <pc:spChg chg="add del mod">
          <ac:chgData name="Ziqing Yu" userId="76dbd0bb75f3aa62" providerId="LiveId" clId="{C00F1E2B-988F-495B-864B-01751A304B2E}" dt="2023-01-24T07:40:40.644" v="351"/>
          <ac:spMkLst>
            <pc:docMk/>
            <pc:sldMk cId="831859171" sldId="282"/>
            <ac:spMk id="7" creationId="{37F3A353-5921-206C-9CA8-BDAEA727C9BD}"/>
          </ac:spMkLst>
        </pc:spChg>
        <pc:picChg chg="add del mod">
          <ac:chgData name="Ziqing Yu" userId="76dbd0bb75f3aa62" providerId="LiveId" clId="{C00F1E2B-988F-495B-864B-01751A304B2E}" dt="2023-01-24T07:40:36.609" v="350" actId="478"/>
          <ac:picMkLst>
            <pc:docMk/>
            <pc:sldMk cId="831859171" sldId="282"/>
            <ac:picMk id="6" creationId="{C541B1E0-938E-9918-8405-0B15BA1FFEBF}"/>
          </ac:picMkLst>
        </pc:pic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  <pc:picChg chg="add mod">
          <ac:chgData name="Ziqing Yu" userId="76dbd0bb75f3aa62" providerId="LiveId" clId="{C00F1E2B-988F-495B-864B-01751A304B2E}" dt="2023-01-24T07:40:41.838" v="353" actId="962"/>
          <ac:picMkLst>
            <pc:docMk/>
            <pc:sldMk cId="831859171" sldId="282"/>
            <ac:picMk id="9" creationId="{2129D0BC-8C85-56B8-A8FF-6D55C6007C71}"/>
          </ac:picMkLst>
        </pc:picChg>
      </pc:sldChg>
      <pc:sldChg chg="addSp delSp modSp new ord">
        <pc:chgData name="Ziqing Yu" userId="76dbd0bb75f3aa62" providerId="LiveId" clId="{C00F1E2B-988F-495B-864B-01751A304B2E}" dt="2023-01-24T07:49:49.138" v="362" actId="962"/>
        <pc:sldMkLst>
          <pc:docMk/>
          <pc:sldMk cId="1369771716" sldId="283"/>
        </pc:sldMkLst>
        <pc:spChg chg="add del mod">
          <ac:chgData name="Ziqing Yu" userId="76dbd0bb75f3aa62" providerId="LiveId" clId="{C00F1E2B-988F-495B-864B-01751A304B2E}" dt="2023-01-24T07:49:48.050" v="360"/>
          <ac:spMkLst>
            <pc:docMk/>
            <pc:sldMk cId="1369771716" sldId="283"/>
            <ac:spMk id="3" creationId="{1B7A37BB-FEA0-3487-823C-9E3523EA74DB}"/>
          </ac:spMkLst>
        </pc:spChg>
        <pc:spChg chg="del">
          <ac:chgData name="Ziqing Yu" userId="76dbd0bb75f3aa62" providerId="LiveId" clId="{C00F1E2B-988F-495B-864B-01751A304B2E}" dt="2023-01-24T07:37:32.804" v="340"/>
          <ac:spMkLst>
            <pc:docMk/>
            <pc:sldMk cId="1369771716" sldId="283"/>
            <ac:spMk id="3" creationId="{6212CEAB-E925-A5CA-9EC9-67C73DA90C8F}"/>
          </ac:spMkLst>
        </pc:spChg>
        <pc:spChg chg="add del mod">
          <ac:chgData name="Ziqing Yu" userId="76dbd0bb75f3aa62" providerId="LiveId" clId="{C00F1E2B-988F-495B-864B-01751A304B2E}" dt="2023-01-24T07:40:45.279" v="355"/>
          <ac:spMkLst>
            <pc:docMk/>
            <pc:sldMk cId="1369771716" sldId="283"/>
            <ac:spMk id="7" creationId="{E226F9E3-2B9E-1C01-832A-0E772A5712B9}"/>
          </ac:spMkLst>
        </pc:spChg>
        <pc:picChg chg="add del mod">
          <ac:chgData name="Ziqing Yu" userId="76dbd0bb75f3aa62" providerId="LiveId" clId="{C00F1E2B-988F-495B-864B-01751A304B2E}" dt="2023-01-24T07:40:43.754" v="354" actId="478"/>
          <ac:picMkLst>
            <pc:docMk/>
            <pc:sldMk cId="1369771716" sldId="283"/>
            <ac:picMk id="6" creationId="{83800EAF-2EBA-2EE3-4799-0BCC42D90ABE}"/>
          </ac:picMkLst>
        </pc:picChg>
        <pc:picChg chg="add mod">
          <ac:chgData name="Ziqing Yu" userId="76dbd0bb75f3aa62" providerId="LiveId" clId="{C00F1E2B-988F-495B-864B-01751A304B2E}" dt="2023-01-24T07:49:49.138" v="362" actId="962"/>
          <ac:picMkLst>
            <pc:docMk/>
            <pc:sldMk cId="1369771716" sldId="283"/>
            <ac:picMk id="6" creationId="{E412BA59-3B60-0DA8-9BE1-6A61F7EEF660}"/>
          </ac:picMkLst>
        </pc:picChg>
        <pc:picChg chg="add del mod">
          <ac:chgData name="Ziqing Yu" userId="76dbd0bb75f3aa62" providerId="LiveId" clId="{C00F1E2B-988F-495B-864B-01751A304B2E}" dt="2023-01-24T07:49:46.403" v="359" actId="478"/>
          <ac:picMkLst>
            <pc:docMk/>
            <pc:sldMk cId="1369771716" sldId="283"/>
            <ac:picMk id="9" creationId="{0B871FA5-FA67-7680-4E89-5644F3DCADB5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366A-0442-3111-F411-01E87676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0D60-96BB-6B7F-6D70-A42535C4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</a:t>
            </a:fld>
            <a:endParaRPr lang="de-DE" altLang="en-US"/>
          </a:p>
        </p:txBody>
      </p:sp>
      <p:pic>
        <p:nvPicPr>
          <p:cNvPr id="6" name="Content Placeholder 5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E412BA59-3B60-0DA8-9BE1-6A61F7EEF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</p:spTree>
    <p:extLst>
      <p:ext uri="{BB962C8B-B14F-4D97-AF65-F5344CB8AC3E}">
        <p14:creationId xmlns:p14="http://schemas.microsoft.com/office/powerpoint/2010/main" val="13697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6D05-5947-1209-D580-59C6CE84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6545"/>
            <a:ext cx="7772400" cy="457200"/>
          </a:xfrm>
        </p:spPr>
        <p:txBody>
          <a:bodyPr/>
          <a:lstStyle/>
          <a:p>
            <a:r>
              <a:rPr lang="en-US" altLang="zh-CN" dirty="0"/>
              <a:t>Compare 2 </a:t>
            </a:r>
            <a:r>
              <a:rPr lang="en-US" altLang="zh-CN"/>
              <a:t>atmosphere model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755C1-51D8-4185-81C2-D2120149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952FB-D007-EACB-9B7E-9F86E08453E7}"/>
                  </a:ext>
                </a:extLst>
              </p:cNvPr>
              <p:cNvSpPr txBox="1"/>
              <p:nvPr/>
            </p:nvSpPr>
            <p:spPr>
              <a:xfrm>
                <a:off x="971600" y="4835768"/>
                <a:ext cx="5383205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cd = 1, cross-section=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4.84 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4.84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Orbit integration for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/>
                  <a:t>No air force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/>
                  <a:t>Air force estimated from </a:t>
                </a:r>
                <a:r>
                  <a:rPr lang="en-US" altLang="zh-CN" sz="2000" dirty="0" err="1"/>
                  <a:t>harris-priester</a:t>
                </a:r>
                <a:r>
                  <a:rPr lang="en-US" altLang="zh-CN" sz="2000" dirty="0"/>
                  <a:t> model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/>
                  <a:t>Air force estimated from msis00 model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952FB-D007-EACB-9B7E-9F86E0845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35768"/>
                <a:ext cx="5383205" cy="1938992"/>
              </a:xfrm>
              <a:prstGeom prst="rect">
                <a:avLst/>
              </a:prstGeom>
              <a:blipFill>
                <a:blip r:embed="rId3"/>
                <a:stretch>
                  <a:fillRect l="-1133" t="-1572" r="-340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79E8FBF-DCC3-EEF5-8D76-156D6A6E5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41472"/>
            <a:ext cx="7772400" cy="3894296"/>
          </a:xfrm>
        </p:spPr>
      </p:pic>
    </p:spTree>
    <p:extLst>
      <p:ext uri="{BB962C8B-B14F-4D97-AF65-F5344CB8AC3E}">
        <p14:creationId xmlns:p14="http://schemas.microsoft.com/office/powerpoint/2010/main" val="193878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3EE9-727C-8314-2B93-5479696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year integration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2231-B155-0CF4-9475-E88ED6B1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2129D0BC-8C85-56B8-A8FF-6D55C6007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</p:spTree>
    <p:extLst>
      <p:ext uri="{BB962C8B-B14F-4D97-AF65-F5344CB8AC3E}">
        <p14:creationId xmlns:p14="http://schemas.microsoft.com/office/powerpoint/2010/main" val="831859171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203</TotalTime>
  <Words>38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Cambria Math</vt:lpstr>
      <vt:lpstr>Times New Roman</vt:lpstr>
      <vt:lpstr>Univers</vt:lpstr>
      <vt:lpstr>SepiaGray</vt:lpstr>
      <vt:lpstr>PowerPoint Presentation</vt:lpstr>
      <vt:lpstr>Compare 2 atmosphere model</vt:lpstr>
      <vt:lpstr>2 year integration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151</cp:revision>
  <cp:lastPrinted>2020-11-11T00:04:42Z</cp:lastPrinted>
  <dcterms:created xsi:type="dcterms:W3CDTF">2009-11-23T14:26:07Z</dcterms:created>
  <dcterms:modified xsi:type="dcterms:W3CDTF">2023-01-24T07:49:49Z</dcterms:modified>
</cp:coreProperties>
</file>