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0" r:id="rId2"/>
    <p:sldId id="286" r:id="rId3"/>
    <p:sldId id="281" r:id="rId4"/>
    <p:sldId id="282" r:id="rId5"/>
    <p:sldId id="283" r:id="rId6"/>
    <p:sldId id="284" r:id="rId7"/>
    <p:sldId id="285" r:id="rId8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7C23"/>
    <a:srgbClr val="FD8D1D"/>
    <a:srgbClr val="FFC31B"/>
    <a:srgbClr val="FFFFE7"/>
    <a:srgbClr val="FFFFCF"/>
    <a:srgbClr val="DE7A00"/>
    <a:srgbClr val="E45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473BE9-0D82-4ABB-A311-CB31F9F364DA}" v="83" dt="2022-11-28T12:17:32.979"/>
    <p1510:client id="{D35B35E3-E0DF-441C-8EAA-AE91011677CB}" v="5" dt="2022-11-28T17:12:14.7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5008" autoAdjust="0"/>
  </p:normalViewPr>
  <p:slideViewPr>
    <p:cSldViewPr>
      <p:cViewPr varScale="1">
        <p:scale>
          <a:sx n="130" d="100"/>
          <a:sy n="130" d="100"/>
        </p:scale>
        <p:origin x="1416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qing Yu" userId="76dbd0bb75f3aa62" providerId="LiveId" clId="{31473BE9-0D82-4ABB-A311-CB31F9F364DA}"/>
    <pc:docChg chg="custSel addSld modSld sldOrd">
      <pc:chgData name="Ziqing Yu" userId="76dbd0bb75f3aa62" providerId="LiveId" clId="{31473BE9-0D82-4ABB-A311-CB31F9F364DA}" dt="2022-11-28T12:17:32.979" v="432" actId="1076"/>
      <pc:docMkLst>
        <pc:docMk/>
      </pc:docMkLst>
      <pc:sldChg chg="addSp delSp modSp">
        <pc:chgData name="Ziqing Yu" userId="76dbd0bb75f3aa62" providerId="LiveId" clId="{31473BE9-0D82-4ABB-A311-CB31F9F364DA}" dt="2022-11-28T11:53:41.058" v="75"/>
        <pc:sldMkLst>
          <pc:docMk/>
          <pc:sldMk cId="1143448818" sldId="331"/>
        </pc:sldMkLst>
        <pc:spChg chg="add del mod">
          <ac:chgData name="Ziqing Yu" userId="76dbd0bb75f3aa62" providerId="LiveId" clId="{31473BE9-0D82-4ABB-A311-CB31F9F364DA}" dt="2022-11-28T09:58:13.792" v="4"/>
          <ac:spMkLst>
            <pc:docMk/>
            <pc:sldMk cId="1143448818" sldId="331"/>
            <ac:spMk id="3" creationId="{515A6880-5681-613B-C928-7C17710861FA}"/>
          </ac:spMkLst>
        </pc:spChg>
        <pc:spChg chg="add del mod">
          <ac:chgData name="Ziqing Yu" userId="76dbd0bb75f3aa62" providerId="LiveId" clId="{31473BE9-0D82-4ABB-A311-CB31F9F364DA}" dt="2022-11-28T11:53:41.058" v="75"/>
          <ac:spMkLst>
            <pc:docMk/>
            <pc:sldMk cId="1143448818" sldId="331"/>
            <ac:spMk id="8" creationId="{2DC1B85C-5557-DDA1-85EF-9B8E62AEBE14}"/>
          </ac:spMkLst>
        </pc:spChg>
        <pc:picChg chg="del">
          <ac:chgData name="Ziqing Yu" userId="76dbd0bb75f3aa62" providerId="LiveId" clId="{31473BE9-0D82-4ABB-A311-CB31F9F364DA}" dt="2022-11-28T09:57:16.303" v="0" actId="478"/>
          <ac:picMkLst>
            <pc:docMk/>
            <pc:sldMk cId="1143448818" sldId="331"/>
            <ac:picMk id="6" creationId="{E36797CF-0C87-94B1-0BF1-1A5EC4A521EA}"/>
          </ac:picMkLst>
        </pc:picChg>
        <pc:picChg chg="add del mod">
          <ac:chgData name="Ziqing Yu" userId="76dbd0bb75f3aa62" providerId="LiveId" clId="{31473BE9-0D82-4ABB-A311-CB31F9F364DA}" dt="2022-11-28T11:53:37.347" v="74" actId="478"/>
          <ac:picMkLst>
            <pc:docMk/>
            <pc:sldMk cId="1143448818" sldId="331"/>
            <ac:picMk id="7" creationId="{65AD185A-6648-4797-8300-DC73A3DB6B36}"/>
          </ac:picMkLst>
        </pc:picChg>
        <pc:picChg chg="add mod">
          <ac:chgData name="Ziqing Yu" userId="76dbd0bb75f3aa62" providerId="LiveId" clId="{31473BE9-0D82-4ABB-A311-CB31F9F364DA}" dt="2022-11-28T11:53:41.058" v="75"/>
          <ac:picMkLst>
            <pc:docMk/>
            <pc:sldMk cId="1143448818" sldId="331"/>
            <ac:picMk id="10" creationId="{895C56A5-4D66-140E-04CC-200CEC6B33BD}"/>
          </ac:picMkLst>
        </pc:picChg>
      </pc:sldChg>
      <pc:sldChg chg="addSp delSp modSp">
        <pc:chgData name="Ziqing Yu" userId="76dbd0bb75f3aa62" providerId="LiveId" clId="{31473BE9-0D82-4ABB-A311-CB31F9F364DA}" dt="2022-11-28T11:54:06.389" v="79"/>
        <pc:sldMkLst>
          <pc:docMk/>
          <pc:sldMk cId="2308039067" sldId="332"/>
        </pc:sldMkLst>
        <pc:spChg chg="add del mod">
          <ac:chgData name="Ziqing Yu" userId="76dbd0bb75f3aa62" providerId="LiveId" clId="{31473BE9-0D82-4ABB-A311-CB31F9F364DA}" dt="2022-11-28T09:58:23.357" v="5"/>
          <ac:spMkLst>
            <pc:docMk/>
            <pc:sldMk cId="2308039067" sldId="332"/>
            <ac:spMk id="3" creationId="{70B0C9CD-0EB5-1EC5-EA4F-2A030F23D47B}"/>
          </ac:spMkLst>
        </pc:spChg>
        <pc:spChg chg="add del mod">
          <ac:chgData name="Ziqing Yu" userId="76dbd0bb75f3aa62" providerId="LiveId" clId="{31473BE9-0D82-4ABB-A311-CB31F9F364DA}" dt="2022-11-28T11:53:48.213" v="77"/>
          <ac:spMkLst>
            <pc:docMk/>
            <pc:sldMk cId="2308039067" sldId="332"/>
            <ac:spMk id="8" creationId="{E43BF0C1-9DEC-465D-8415-3769EB5770F6}"/>
          </ac:spMkLst>
        </pc:spChg>
        <pc:spChg chg="add del mod">
          <ac:chgData name="Ziqing Yu" userId="76dbd0bb75f3aa62" providerId="LiveId" clId="{31473BE9-0D82-4ABB-A311-CB31F9F364DA}" dt="2022-11-28T11:54:06.389" v="79"/>
          <ac:spMkLst>
            <pc:docMk/>
            <pc:sldMk cId="2308039067" sldId="332"/>
            <ac:spMk id="11" creationId="{ABABF254-C6A2-35B4-553A-2DE058F198B2}"/>
          </ac:spMkLst>
        </pc:spChg>
        <pc:picChg chg="del">
          <ac:chgData name="Ziqing Yu" userId="76dbd0bb75f3aa62" providerId="LiveId" clId="{31473BE9-0D82-4ABB-A311-CB31F9F364DA}" dt="2022-11-28T09:57:18.282" v="1" actId="478"/>
          <ac:picMkLst>
            <pc:docMk/>
            <pc:sldMk cId="2308039067" sldId="332"/>
            <ac:picMk id="6" creationId="{AB2452CF-75E4-9C1B-2B8E-6A18725F7890}"/>
          </ac:picMkLst>
        </pc:picChg>
        <pc:picChg chg="add del mod">
          <ac:chgData name="Ziqing Yu" userId="76dbd0bb75f3aa62" providerId="LiveId" clId="{31473BE9-0D82-4ABB-A311-CB31F9F364DA}" dt="2022-11-28T11:53:46.087" v="76" actId="478"/>
          <ac:picMkLst>
            <pc:docMk/>
            <pc:sldMk cId="2308039067" sldId="332"/>
            <ac:picMk id="7" creationId="{41DD7833-6D13-E8B1-1935-158AC36556E1}"/>
          </ac:picMkLst>
        </pc:picChg>
        <pc:picChg chg="add del mod">
          <ac:chgData name="Ziqing Yu" userId="76dbd0bb75f3aa62" providerId="LiveId" clId="{31473BE9-0D82-4ABB-A311-CB31F9F364DA}" dt="2022-11-28T11:54:05.009" v="78" actId="478"/>
          <ac:picMkLst>
            <pc:docMk/>
            <pc:sldMk cId="2308039067" sldId="332"/>
            <ac:picMk id="10" creationId="{250A259D-817E-99A7-6A5E-F8EA8D25056C}"/>
          </ac:picMkLst>
        </pc:picChg>
        <pc:picChg chg="add mod">
          <ac:chgData name="Ziqing Yu" userId="76dbd0bb75f3aa62" providerId="LiveId" clId="{31473BE9-0D82-4ABB-A311-CB31F9F364DA}" dt="2022-11-28T11:54:06.389" v="79"/>
          <ac:picMkLst>
            <pc:docMk/>
            <pc:sldMk cId="2308039067" sldId="332"/>
            <ac:picMk id="13" creationId="{1EA2E59E-5B82-B801-EA18-95455E7569D4}"/>
          </ac:picMkLst>
        </pc:picChg>
      </pc:sldChg>
      <pc:sldChg chg="addSp delSp modSp">
        <pc:chgData name="Ziqing Yu" userId="76dbd0bb75f3aa62" providerId="LiveId" clId="{31473BE9-0D82-4ABB-A311-CB31F9F364DA}" dt="2022-11-28T11:55:58.715" v="81"/>
        <pc:sldMkLst>
          <pc:docMk/>
          <pc:sldMk cId="3235998305" sldId="333"/>
        </pc:sldMkLst>
        <pc:spChg chg="add del mod">
          <ac:chgData name="Ziqing Yu" userId="76dbd0bb75f3aa62" providerId="LiveId" clId="{31473BE9-0D82-4ABB-A311-CB31F9F364DA}" dt="2022-11-28T09:58:30.739" v="6"/>
          <ac:spMkLst>
            <pc:docMk/>
            <pc:sldMk cId="3235998305" sldId="333"/>
            <ac:spMk id="3" creationId="{0818C924-39F0-A7B5-3B9E-4D7A1F5BF66C}"/>
          </ac:spMkLst>
        </pc:spChg>
        <pc:spChg chg="add del mod">
          <ac:chgData name="Ziqing Yu" userId="76dbd0bb75f3aa62" providerId="LiveId" clId="{31473BE9-0D82-4ABB-A311-CB31F9F364DA}" dt="2022-11-28T11:55:58.715" v="81"/>
          <ac:spMkLst>
            <pc:docMk/>
            <pc:sldMk cId="3235998305" sldId="333"/>
            <ac:spMk id="8" creationId="{5D7CAE46-E851-EAC2-603E-76A533807E75}"/>
          </ac:spMkLst>
        </pc:spChg>
        <pc:picChg chg="del">
          <ac:chgData name="Ziqing Yu" userId="76dbd0bb75f3aa62" providerId="LiveId" clId="{31473BE9-0D82-4ABB-A311-CB31F9F364DA}" dt="2022-11-28T09:57:20.156" v="2" actId="478"/>
          <ac:picMkLst>
            <pc:docMk/>
            <pc:sldMk cId="3235998305" sldId="333"/>
            <ac:picMk id="6" creationId="{9A07E448-944D-8A1D-9D89-BD88E38243EC}"/>
          </ac:picMkLst>
        </pc:picChg>
        <pc:picChg chg="add del mod">
          <ac:chgData name="Ziqing Yu" userId="76dbd0bb75f3aa62" providerId="LiveId" clId="{31473BE9-0D82-4ABB-A311-CB31F9F364DA}" dt="2022-11-28T11:55:53.084" v="80" actId="478"/>
          <ac:picMkLst>
            <pc:docMk/>
            <pc:sldMk cId="3235998305" sldId="333"/>
            <ac:picMk id="7" creationId="{9D3D4FC1-CD6E-7C05-BD61-55E047C567DE}"/>
          </ac:picMkLst>
        </pc:picChg>
        <pc:picChg chg="add mod">
          <ac:chgData name="Ziqing Yu" userId="76dbd0bb75f3aa62" providerId="LiveId" clId="{31473BE9-0D82-4ABB-A311-CB31F9F364DA}" dt="2022-11-28T11:55:58.715" v="81"/>
          <ac:picMkLst>
            <pc:docMk/>
            <pc:sldMk cId="3235998305" sldId="333"/>
            <ac:picMk id="10" creationId="{589D8906-6CC5-AE18-D501-1F906DBA2E59}"/>
          </ac:picMkLst>
        </pc:picChg>
      </pc:sldChg>
      <pc:sldChg chg="addSp delSp modSp">
        <pc:chgData name="Ziqing Yu" userId="76dbd0bb75f3aa62" providerId="LiveId" clId="{31473BE9-0D82-4ABB-A311-CB31F9F364DA}" dt="2022-11-28T11:56:02.218" v="83"/>
        <pc:sldMkLst>
          <pc:docMk/>
          <pc:sldMk cId="2542230651" sldId="334"/>
        </pc:sldMkLst>
        <pc:spChg chg="add del mod">
          <ac:chgData name="Ziqing Yu" userId="76dbd0bb75f3aa62" providerId="LiveId" clId="{31473BE9-0D82-4ABB-A311-CB31F9F364DA}" dt="2022-11-28T09:58:40.525" v="7"/>
          <ac:spMkLst>
            <pc:docMk/>
            <pc:sldMk cId="2542230651" sldId="334"/>
            <ac:spMk id="3" creationId="{38740C02-63DD-15D3-759E-A491FD5C937D}"/>
          </ac:spMkLst>
        </pc:spChg>
        <pc:spChg chg="add del mod">
          <ac:chgData name="Ziqing Yu" userId="76dbd0bb75f3aa62" providerId="LiveId" clId="{31473BE9-0D82-4ABB-A311-CB31F9F364DA}" dt="2022-11-28T11:56:02.218" v="83"/>
          <ac:spMkLst>
            <pc:docMk/>
            <pc:sldMk cId="2542230651" sldId="334"/>
            <ac:spMk id="8" creationId="{33EFAC18-992D-9E56-1454-793B8524999A}"/>
          </ac:spMkLst>
        </pc:spChg>
        <pc:picChg chg="del">
          <ac:chgData name="Ziqing Yu" userId="76dbd0bb75f3aa62" providerId="LiveId" clId="{31473BE9-0D82-4ABB-A311-CB31F9F364DA}" dt="2022-11-28T09:57:21.581" v="3" actId="478"/>
          <ac:picMkLst>
            <pc:docMk/>
            <pc:sldMk cId="2542230651" sldId="334"/>
            <ac:picMk id="6" creationId="{A73D9CFB-70AB-C648-7CA2-87A2A4B9BDDF}"/>
          </ac:picMkLst>
        </pc:picChg>
        <pc:picChg chg="add del mod">
          <ac:chgData name="Ziqing Yu" userId="76dbd0bb75f3aa62" providerId="LiveId" clId="{31473BE9-0D82-4ABB-A311-CB31F9F364DA}" dt="2022-11-28T11:56:00.352" v="82" actId="478"/>
          <ac:picMkLst>
            <pc:docMk/>
            <pc:sldMk cId="2542230651" sldId="334"/>
            <ac:picMk id="7" creationId="{992CD2A4-2020-DB92-558B-6FF4236CFAEA}"/>
          </ac:picMkLst>
        </pc:picChg>
        <pc:picChg chg="add mod">
          <ac:chgData name="Ziqing Yu" userId="76dbd0bb75f3aa62" providerId="LiveId" clId="{31473BE9-0D82-4ABB-A311-CB31F9F364DA}" dt="2022-11-28T11:56:02.218" v="83"/>
          <ac:picMkLst>
            <pc:docMk/>
            <pc:sldMk cId="2542230651" sldId="334"/>
            <ac:picMk id="10" creationId="{266AC3CF-29CF-D1E1-1506-31C5C5A70E15}"/>
          </ac:picMkLst>
        </pc:picChg>
      </pc:sldChg>
      <pc:sldChg chg="addSp delSp modSp">
        <pc:chgData name="Ziqing Yu" userId="76dbd0bb75f3aa62" providerId="LiveId" clId="{31473BE9-0D82-4ABB-A311-CB31F9F364DA}" dt="2022-11-28T11:56:25.313" v="89"/>
        <pc:sldMkLst>
          <pc:docMk/>
          <pc:sldMk cId="1093912996" sldId="335"/>
        </pc:sldMkLst>
        <pc:spChg chg="add del mod">
          <ac:chgData name="Ziqing Yu" userId="76dbd0bb75f3aa62" providerId="LiveId" clId="{31473BE9-0D82-4ABB-A311-CB31F9F364DA}" dt="2022-11-28T09:59:18.479" v="42"/>
          <ac:spMkLst>
            <pc:docMk/>
            <pc:sldMk cId="1093912996" sldId="335"/>
            <ac:spMk id="3" creationId="{C8198042-F23C-2073-EFDD-293B67B427A8}"/>
          </ac:spMkLst>
        </pc:spChg>
        <pc:spChg chg="add del mod">
          <ac:chgData name="Ziqing Yu" userId="76dbd0bb75f3aa62" providerId="LiveId" clId="{31473BE9-0D82-4ABB-A311-CB31F9F364DA}" dt="2022-11-28T11:56:25.313" v="89"/>
          <ac:spMkLst>
            <pc:docMk/>
            <pc:sldMk cId="1093912996" sldId="335"/>
            <ac:spMk id="8" creationId="{6B4D7261-11F7-8808-7E74-DE8B1C9D71E6}"/>
          </ac:spMkLst>
        </pc:spChg>
        <pc:picChg chg="del">
          <ac:chgData name="Ziqing Yu" userId="76dbd0bb75f3aa62" providerId="LiveId" clId="{31473BE9-0D82-4ABB-A311-CB31F9F364DA}" dt="2022-11-28T09:58:43.675" v="8" actId="478"/>
          <ac:picMkLst>
            <pc:docMk/>
            <pc:sldMk cId="1093912996" sldId="335"/>
            <ac:picMk id="6" creationId="{4B7C3BBC-773F-7FD6-3F75-7E7CD4050D96}"/>
          </ac:picMkLst>
        </pc:picChg>
        <pc:picChg chg="add del mod">
          <ac:chgData name="Ziqing Yu" userId="76dbd0bb75f3aa62" providerId="LiveId" clId="{31473BE9-0D82-4ABB-A311-CB31F9F364DA}" dt="2022-11-28T11:56:21.009" v="88" actId="478"/>
          <ac:picMkLst>
            <pc:docMk/>
            <pc:sldMk cId="1093912996" sldId="335"/>
            <ac:picMk id="7" creationId="{7C034ED8-5DE6-1F23-2D3D-FAF394C4E109}"/>
          </ac:picMkLst>
        </pc:picChg>
        <pc:picChg chg="add mod">
          <ac:chgData name="Ziqing Yu" userId="76dbd0bb75f3aa62" providerId="LiveId" clId="{31473BE9-0D82-4ABB-A311-CB31F9F364DA}" dt="2022-11-28T11:56:25.313" v="89"/>
          <ac:picMkLst>
            <pc:docMk/>
            <pc:sldMk cId="1093912996" sldId="335"/>
            <ac:picMk id="10" creationId="{5448A35C-BA44-B9B2-6467-EE82AF3578F6}"/>
          </ac:picMkLst>
        </pc:picChg>
      </pc:sldChg>
      <pc:sldChg chg="addSp delSp modSp">
        <pc:chgData name="Ziqing Yu" userId="76dbd0bb75f3aa62" providerId="LiveId" clId="{31473BE9-0D82-4ABB-A311-CB31F9F364DA}" dt="2022-11-28T11:56:30.650" v="91"/>
        <pc:sldMkLst>
          <pc:docMk/>
          <pc:sldMk cId="865096269" sldId="336"/>
        </pc:sldMkLst>
        <pc:spChg chg="add del mod">
          <ac:chgData name="Ziqing Yu" userId="76dbd0bb75f3aa62" providerId="LiveId" clId="{31473BE9-0D82-4ABB-A311-CB31F9F364DA}" dt="2022-11-28T09:59:23.299" v="43"/>
          <ac:spMkLst>
            <pc:docMk/>
            <pc:sldMk cId="865096269" sldId="336"/>
            <ac:spMk id="3" creationId="{C18E66B5-1C4F-670C-FE70-BAA182CEB97F}"/>
          </ac:spMkLst>
        </pc:spChg>
        <pc:spChg chg="add del mod">
          <ac:chgData name="Ziqing Yu" userId="76dbd0bb75f3aa62" providerId="LiveId" clId="{31473BE9-0D82-4ABB-A311-CB31F9F364DA}" dt="2022-11-28T11:56:30.650" v="91"/>
          <ac:spMkLst>
            <pc:docMk/>
            <pc:sldMk cId="865096269" sldId="336"/>
            <ac:spMk id="8" creationId="{1EDB8D48-7858-FC8C-C074-799307CACBC3}"/>
          </ac:spMkLst>
        </pc:spChg>
        <pc:picChg chg="del">
          <ac:chgData name="Ziqing Yu" userId="76dbd0bb75f3aa62" providerId="LiveId" clId="{31473BE9-0D82-4ABB-A311-CB31F9F364DA}" dt="2022-11-28T09:58:45.355" v="9" actId="478"/>
          <ac:picMkLst>
            <pc:docMk/>
            <pc:sldMk cId="865096269" sldId="336"/>
            <ac:picMk id="6" creationId="{C07E94F7-35C7-609A-926A-8CB008CBA15A}"/>
          </ac:picMkLst>
        </pc:picChg>
        <pc:picChg chg="add del mod">
          <ac:chgData name="Ziqing Yu" userId="76dbd0bb75f3aa62" providerId="LiveId" clId="{31473BE9-0D82-4ABB-A311-CB31F9F364DA}" dt="2022-11-28T11:56:28.121" v="90" actId="478"/>
          <ac:picMkLst>
            <pc:docMk/>
            <pc:sldMk cId="865096269" sldId="336"/>
            <ac:picMk id="7" creationId="{AA9D7BDF-1117-1888-581B-8A930EBC82BD}"/>
          </ac:picMkLst>
        </pc:picChg>
        <pc:picChg chg="add mod">
          <ac:chgData name="Ziqing Yu" userId="76dbd0bb75f3aa62" providerId="LiveId" clId="{31473BE9-0D82-4ABB-A311-CB31F9F364DA}" dt="2022-11-28T11:56:30.650" v="91"/>
          <ac:picMkLst>
            <pc:docMk/>
            <pc:sldMk cId="865096269" sldId="336"/>
            <ac:picMk id="10" creationId="{5D697B87-8FC5-8F9E-BB87-E28AE0BC0C24}"/>
          </ac:picMkLst>
        </pc:picChg>
      </pc:sldChg>
      <pc:sldChg chg="addSp delSp modSp mod">
        <pc:chgData name="Ziqing Yu" userId="76dbd0bb75f3aa62" providerId="LiveId" clId="{31473BE9-0D82-4ABB-A311-CB31F9F364DA}" dt="2022-11-28T12:06:39.792" v="310" actId="404"/>
        <pc:sldMkLst>
          <pc:docMk/>
          <pc:sldMk cId="771101650" sldId="337"/>
        </pc:sldMkLst>
        <pc:spChg chg="add del mod">
          <ac:chgData name="Ziqing Yu" userId="76dbd0bb75f3aa62" providerId="LiveId" clId="{31473BE9-0D82-4ABB-A311-CB31F9F364DA}" dt="2022-11-28T09:59:40.676" v="44"/>
          <ac:spMkLst>
            <pc:docMk/>
            <pc:sldMk cId="771101650" sldId="337"/>
            <ac:spMk id="3" creationId="{F7129D25-F3D3-AF7C-2980-089BB300F76F}"/>
          </ac:spMkLst>
        </pc:spChg>
        <pc:spChg chg="mod">
          <ac:chgData name="Ziqing Yu" userId="76dbd0bb75f3aa62" providerId="LiveId" clId="{31473BE9-0D82-4ABB-A311-CB31F9F364DA}" dt="2022-11-28T12:05:07.855" v="282" actId="1076"/>
          <ac:spMkLst>
            <pc:docMk/>
            <pc:sldMk cId="771101650" sldId="337"/>
            <ac:spMk id="4" creationId="{4A63128B-3CE0-EF46-C06D-78099419E853}"/>
          </ac:spMkLst>
        </pc:spChg>
        <pc:spChg chg="add del mod">
          <ac:chgData name="Ziqing Yu" userId="76dbd0bb75f3aa62" providerId="LiveId" clId="{31473BE9-0D82-4ABB-A311-CB31F9F364DA}" dt="2022-11-28T11:56:35.715" v="93"/>
          <ac:spMkLst>
            <pc:docMk/>
            <pc:sldMk cId="771101650" sldId="337"/>
            <ac:spMk id="8" creationId="{CD3316D2-21EF-6924-8346-FB4CAFF1553A}"/>
          </ac:spMkLst>
        </pc:spChg>
        <pc:spChg chg="add mod">
          <ac:chgData name="Ziqing Yu" userId="76dbd0bb75f3aa62" providerId="LiveId" clId="{31473BE9-0D82-4ABB-A311-CB31F9F364DA}" dt="2022-11-28T12:06:39.792" v="310" actId="404"/>
          <ac:spMkLst>
            <pc:docMk/>
            <pc:sldMk cId="771101650" sldId="337"/>
            <ac:spMk id="11" creationId="{544BB1EA-0B70-401D-B0F0-6157239155E8}"/>
          </ac:spMkLst>
        </pc:spChg>
        <pc:picChg chg="del">
          <ac:chgData name="Ziqing Yu" userId="76dbd0bb75f3aa62" providerId="LiveId" clId="{31473BE9-0D82-4ABB-A311-CB31F9F364DA}" dt="2022-11-28T09:58:46.952" v="10" actId="478"/>
          <ac:picMkLst>
            <pc:docMk/>
            <pc:sldMk cId="771101650" sldId="337"/>
            <ac:picMk id="6" creationId="{E9F17CBF-420C-F7AD-ED80-1D64129048A1}"/>
          </ac:picMkLst>
        </pc:picChg>
        <pc:picChg chg="add del mod">
          <ac:chgData name="Ziqing Yu" userId="76dbd0bb75f3aa62" providerId="LiveId" clId="{31473BE9-0D82-4ABB-A311-CB31F9F364DA}" dt="2022-11-28T11:56:33.786" v="92" actId="478"/>
          <ac:picMkLst>
            <pc:docMk/>
            <pc:sldMk cId="771101650" sldId="337"/>
            <ac:picMk id="7" creationId="{9170DBED-59D8-C5B7-3F40-2D99A4562562}"/>
          </ac:picMkLst>
        </pc:picChg>
        <pc:picChg chg="add mod">
          <ac:chgData name="Ziqing Yu" userId="76dbd0bb75f3aa62" providerId="LiveId" clId="{31473BE9-0D82-4ABB-A311-CB31F9F364DA}" dt="2022-11-28T11:56:35.715" v="93"/>
          <ac:picMkLst>
            <pc:docMk/>
            <pc:sldMk cId="771101650" sldId="337"/>
            <ac:picMk id="10" creationId="{8E2ED661-6EA3-5136-BC6D-DA55864EF0BB}"/>
          </ac:picMkLst>
        </pc:picChg>
      </pc:sldChg>
      <pc:sldChg chg="addSp delSp modSp">
        <pc:chgData name="Ziqing Yu" userId="76dbd0bb75f3aa62" providerId="LiveId" clId="{31473BE9-0D82-4ABB-A311-CB31F9F364DA}" dt="2022-11-28T11:56:40.688" v="95"/>
        <pc:sldMkLst>
          <pc:docMk/>
          <pc:sldMk cId="397777219" sldId="338"/>
        </pc:sldMkLst>
        <pc:spChg chg="add del mod">
          <ac:chgData name="Ziqing Yu" userId="76dbd0bb75f3aa62" providerId="LiveId" clId="{31473BE9-0D82-4ABB-A311-CB31F9F364DA}" dt="2022-11-28T10:02:28.018" v="45"/>
          <ac:spMkLst>
            <pc:docMk/>
            <pc:sldMk cId="397777219" sldId="338"/>
            <ac:spMk id="3" creationId="{C720AADB-57C5-3F17-5D20-6B0385FC3FF5}"/>
          </ac:spMkLst>
        </pc:spChg>
        <pc:spChg chg="add del mod">
          <ac:chgData name="Ziqing Yu" userId="76dbd0bb75f3aa62" providerId="LiveId" clId="{31473BE9-0D82-4ABB-A311-CB31F9F364DA}" dt="2022-11-28T11:56:40.688" v="95"/>
          <ac:spMkLst>
            <pc:docMk/>
            <pc:sldMk cId="397777219" sldId="338"/>
            <ac:spMk id="8" creationId="{7A5BF87F-4567-ED9F-2746-0E9FFB29752C}"/>
          </ac:spMkLst>
        </pc:spChg>
        <pc:picChg chg="del">
          <ac:chgData name="Ziqing Yu" userId="76dbd0bb75f3aa62" providerId="LiveId" clId="{31473BE9-0D82-4ABB-A311-CB31F9F364DA}" dt="2022-11-28T09:58:48.393" v="11" actId="478"/>
          <ac:picMkLst>
            <pc:docMk/>
            <pc:sldMk cId="397777219" sldId="338"/>
            <ac:picMk id="6" creationId="{453EA8A3-4C46-4FB1-8BD2-AF4F2E2C3FC3}"/>
          </ac:picMkLst>
        </pc:picChg>
        <pc:picChg chg="add del mod">
          <ac:chgData name="Ziqing Yu" userId="76dbd0bb75f3aa62" providerId="LiveId" clId="{31473BE9-0D82-4ABB-A311-CB31F9F364DA}" dt="2022-11-28T11:56:37.903" v="94" actId="478"/>
          <ac:picMkLst>
            <pc:docMk/>
            <pc:sldMk cId="397777219" sldId="338"/>
            <ac:picMk id="7" creationId="{7528C4D8-0E1A-2BCD-42D3-169339ECBB5D}"/>
          </ac:picMkLst>
        </pc:picChg>
        <pc:picChg chg="add mod">
          <ac:chgData name="Ziqing Yu" userId="76dbd0bb75f3aa62" providerId="LiveId" clId="{31473BE9-0D82-4ABB-A311-CB31F9F364DA}" dt="2022-11-28T11:56:40.688" v="95"/>
          <ac:picMkLst>
            <pc:docMk/>
            <pc:sldMk cId="397777219" sldId="338"/>
            <ac:picMk id="10" creationId="{250BA0DA-2805-4D2B-AF49-58757653DD4C}"/>
          </ac:picMkLst>
        </pc:picChg>
      </pc:sldChg>
      <pc:sldChg chg="addSp delSp modSp">
        <pc:chgData name="Ziqing Yu" userId="76dbd0bb75f3aa62" providerId="LiveId" clId="{31473BE9-0D82-4ABB-A311-CB31F9F364DA}" dt="2022-11-28T12:00:11.527" v="101"/>
        <pc:sldMkLst>
          <pc:docMk/>
          <pc:sldMk cId="3074370798" sldId="339"/>
        </pc:sldMkLst>
        <pc:spChg chg="add del mod">
          <ac:chgData name="Ziqing Yu" userId="76dbd0bb75f3aa62" providerId="LiveId" clId="{31473BE9-0D82-4ABB-A311-CB31F9F364DA}" dt="2022-11-28T10:04:08.656" v="61"/>
          <ac:spMkLst>
            <pc:docMk/>
            <pc:sldMk cId="3074370798" sldId="339"/>
            <ac:spMk id="3" creationId="{6345BA41-86D6-0701-7D6E-267CD73CC211}"/>
          </ac:spMkLst>
        </pc:spChg>
        <pc:spChg chg="add del mod">
          <ac:chgData name="Ziqing Yu" userId="76dbd0bb75f3aa62" providerId="LiveId" clId="{31473BE9-0D82-4ABB-A311-CB31F9F364DA}" dt="2022-11-28T12:00:11.527" v="101"/>
          <ac:spMkLst>
            <pc:docMk/>
            <pc:sldMk cId="3074370798" sldId="339"/>
            <ac:spMk id="8" creationId="{D0361286-C215-AE0A-9EAA-BF1182BC774F}"/>
          </ac:spMkLst>
        </pc:spChg>
        <pc:picChg chg="del">
          <ac:chgData name="Ziqing Yu" userId="76dbd0bb75f3aa62" providerId="LiveId" clId="{31473BE9-0D82-4ABB-A311-CB31F9F364DA}" dt="2022-11-28T10:02:56.780" v="47" actId="478"/>
          <ac:picMkLst>
            <pc:docMk/>
            <pc:sldMk cId="3074370798" sldId="339"/>
            <ac:picMk id="6" creationId="{C253CD45-05B4-A617-D859-9311FB91B7B8}"/>
          </ac:picMkLst>
        </pc:picChg>
        <pc:picChg chg="add del mod">
          <ac:chgData name="Ziqing Yu" userId="76dbd0bb75f3aa62" providerId="LiveId" clId="{31473BE9-0D82-4ABB-A311-CB31F9F364DA}" dt="2022-11-28T12:00:07.016" v="100" actId="478"/>
          <ac:picMkLst>
            <pc:docMk/>
            <pc:sldMk cId="3074370798" sldId="339"/>
            <ac:picMk id="7" creationId="{214729FB-B7AD-2E17-6514-678E240DF2BA}"/>
          </ac:picMkLst>
        </pc:picChg>
        <pc:picChg chg="add mod">
          <ac:chgData name="Ziqing Yu" userId="76dbd0bb75f3aa62" providerId="LiveId" clId="{31473BE9-0D82-4ABB-A311-CB31F9F364DA}" dt="2022-11-28T12:00:11.527" v="101"/>
          <ac:picMkLst>
            <pc:docMk/>
            <pc:sldMk cId="3074370798" sldId="339"/>
            <ac:picMk id="10" creationId="{BFC187BE-1477-7C92-6FDF-928BB5648590}"/>
          </ac:picMkLst>
        </pc:picChg>
      </pc:sldChg>
      <pc:sldChg chg="addSp delSp modSp">
        <pc:chgData name="Ziqing Yu" userId="76dbd0bb75f3aa62" providerId="LiveId" clId="{31473BE9-0D82-4ABB-A311-CB31F9F364DA}" dt="2022-11-28T12:00:20.464" v="103"/>
        <pc:sldMkLst>
          <pc:docMk/>
          <pc:sldMk cId="3153467899" sldId="340"/>
        </pc:sldMkLst>
        <pc:spChg chg="add del mod">
          <ac:chgData name="Ziqing Yu" userId="76dbd0bb75f3aa62" providerId="LiveId" clId="{31473BE9-0D82-4ABB-A311-CB31F9F364DA}" dt="2022-11-28T10:04:14.909" v="62"/>
          <ac:spMkLst>
            <pc:docMk/>
            <pc:sldMk cId="3153467899" sldId="340"/>
            <ac:spMk id="3" creationId="{F351FF12-6C09-4776-099A-A37FA381DF76}"/>
          </ac:spMkLst>
        </pc:spChg>
        <pc:spChg chg="add del mod">
          <ac:chgData name="Ziqing Yu" userId="76dbd0bb75f3aa62" providerId="LiveId" clId="{31473BE9-0D82-4ABB-A311-CB31F9F364DA}" dt="2022-11-28T12:00:20.464" v="103"/>
          <ac:spMkLst>
            <pc:docMk/>
            <pc:sldMk cId="3153467899" sldId="340"/>
            <ac:spMk id="8" creationId="{3295EBF3-5D25-7F00-1CBF-9450D9368830}"/>
          </ac:spMkLst>
        </pc:spChg>
        <pc:picChg chg="del">
          <ac:chgData name="Ziqing Yu" userId="76dbd0bb75f3aa62" providerId="LiveId" clId="{31473BE9-0D82-4ABB-A311-CB31F9F364DA}" dt="2022-11-28T10:02:58.756" v="48" actId="478"/>
          <ac:picMkLst>
            <pc:docMk/>
            <pc:sldMk cId="3153467899" sldId="340"/>
            <ac:picMk id="6" creationId="{3AD9C9A4-89A7-C8DF-DD57-58AB7596A34E}"/>
          </ac:picMkLst>
        </pc:picChg>
        <pc:picChg chg="add del mod">
          <ac:chgData name="Ziqing Yu" userId="76dbd0bb75f3aa62" providerId="LiveId" clId="{31473BE9-0D82-4ABB-A311-CB31F9F364DA}" dt="2022-11-28T12:00:16.241" v="102" actId="478"/>
          <ac:picMkLst>
            <pc:docMk/>
            <pc:sldMk cId="3153467899" sldId="340"/>
            <ac:picMk id="7" creationId="{6B1E1EBC-3181-223F-A37E-E1546793B136}"/>
          </ac:picMkLst>
        </pc:picChg>
        <pc:picChg chg="add mod">
          <ac:chgData name="Ziqing Yu" userId="76dbd0bb75f3aa62" providerId="LiveId" clId="{31473BE9-0D82-4ABB-A311-CB31F9F364DA}" dt="2022-11-28T12:00:20.464" v="103"/>
          <ac:picMkLst>
            <pc:docMk/>
            <pc:sldMk cId="3153467899" sldId="340"/>
            <ac:picMk id="10" creationId="{D77F68D8-D2BB-130F-D5E6-C067731112CE}"/>
          </ac:picMkLst>
        </pc:picChg>
      </pc:sldChg>
      <pc:sldChg chg="addSp delSp modSp">
        <pc:chgData name="Ziqing Yu" userId="76dbd0bb75f3aa62" providerId="LiveId" clId="{31473BE9-0D82-4ABB-A311-CB31F9F364DA}" dt="2022-11-28T12:00:26.799" v="105"/>
        <pc:sldMkLst>
          <pc:docMk/>
          <pc:sldMk cId="2180464758" sldId="341"/>
        </pc:sldMkLst>
        <pc:spChg chg="add del mod">
          <ac:chgData name="Ziqing Yu" userId="76dbd0bb75f3aa62" providerId="LiveId" clId="{31473BE9-0D82-4ABB-A311-CB31F9F364DA}" dt="2022-11-28T10:04:24.043" v="63"/>
          <ac:spMkLst>
            <pc:docMk/>
            <pc:sldMk cId="2180464758" sldId="341"/>
            <ac:spMk id="3" creationId="{4288367A-FB5B-14C8-2533-2B6030738B14}"/>
          </ac:spMkLst>
        </pc:spChg>
        <pc:spChg chg="add del mod">
          <ac:chgData name="Ziqing Yu" userId="76dbd0bb75f3aa62" providerId="LiveId" clId="{31473BE9-0D82-4ABB-A311-CB31F9F364DA}" dt="2022-11-28T12:00:26.799" v="105"/>
          <ac:spMkLst>
            <pc:docMk/>
            <pc:sldMk cId="2180464758" sldId="341"/>
            <ac:spMk id="8" creationId="{56C88922-C155-67ED-90F3-06B068FA8A8C}"/>
          </ac:spMkLst>
        </pc:spChg>
        <pc:picChg chg="del">
          <ac:chgData name="Ziqing Yu" userId="76dbd0bb75f3aa62" providerId="LiveId" clId="{31473BE9-0D82-4ABB-A311-CB31F9F364DA}" dt="2022-11-28T10:03:01.307" v="49" actId="478"/>
          <ac:picMkLst>
            <pc:docMk/>
            <pc:sldMk cId="2180464758" sldId="341"/>
            <ac:picMk id="6" creationId="{A5B0797D-32DD-FC92-018A-84B2D796E9C4}"/>
          </ac:picMkLst>
        </pc:picChg>
        <pc:picChg chg="add del mod">
          <ac:chgData name="Ziqing Yu" userId="76dbd0bb75f3aa62" providerId="LiveId" clId="{31473BE9-0D82-4ABB-A311-CB31F9F364DA}" dt="2022-11-28T12:00:23.029" v="104" actId="478"/>
          <ac:picMkLst>
            <pc:docMk/>
            <pc:sldMk cId="2180464758" sldId="341"/>
            <ac:picMk id="7" creationId="{4DBC6355-82C5-6EDD-9249-21E5C1AEEDAD}"/>
          </ac:picMkLst>
        </pc:picChg>
        <pc:picChg chg="add mod">
          <ac:chgData name="Ziqing Yu" userId="76dbd0bb75f3aa62" providerId="LiveId" clId="{31473BE9-0D82-4ABB-A311-CB31F9F364DA}" dt="2022-11-28T12:00:26.799" v="105"/>
          <ac:picMkLst>
            <pc:docMk/>
            <pc:sldMk cId="2180464758" sldId="341"/>
            <ac:picMk id="10" creationId="{0E7D6C4D-BD41-2457-B378-6CE5307EDEDF}"/>
          </ac:picMkLst>
        </pc:picChg>
      </pc:sldChg>
      <pc:sldChg chg="addSp delSp modSp">
        <pc:chgData name="Ziqing Yu" userId="76dbd0bb75f3aa62" providerId="LiveId" clId="{31473BE9-0D82-4ABB-A311-CB31F9F364DA}" dt="2022-11-28T12:00:33.363" v="107"/>
        <pc:sldMkLst>
          <pc:docMk/>
          <pc:sldMk cId="1946814930" sldId="342"/>
        </pc:sldMkLst>
        <pc:spChg chg="add del mod">
          <ac:chgData name="Ziqing Yu" userId="76dbd0bb75f3aa62" providerId="LiveId" clId="{31473BE9-0D82-4ABB-A311-CB31F9F364DA}" dt="2022-11-28T10:04:28.052" v="64"/>
          <ac:spMkLst>
            <pc:docMk/>
            <pc:sldMk cId="1946814930" sldId="342"/>
            <ac:spMk id="3" creationId="{701D5FAE-91F8-7708-2501-C5F240803BCE}"/>
          </ac:spMkLst>
        </pc:spChg>
        <pc:spChg chg="add del mod">
          <ac:chgData name="Ziqing Yu" userId="76dbd0bb75f3aa62" providerId="LiveId" clId="{31473BE9-0D82-4ABB-A311-CB31F9F364DA}" dt="2022-11-28T12:00:33.363" v="107"/>
          <ac:spMkLst>
            <pc:docMk/>
            <pc:sldMk cId="1946814930" sldId="342"/>
            <ac:spMk id="8" creationId="{2049FB2D-5E4E-7747-2A87-A224C1B4F80F}"/>
          </ac:spMkLst>
        </pc:spChg>
        <pc:picChg chg="del">
          <ac:chgData name="Ziqing Yu" userId="76dbd0bb75f3aa62" providerId="LiveId" clId="{31473BE9-0D82-4ABB-A311-CB31F9F364DA}" dt="2022-11-28T10:03:02.902" v="50" actId="478"/>
          <ac:picMkLst>
            <pc:docMk/>
            <pc:sldMk cId="1946814930" sldId="342"/>
            <ac:picMk id="6" creationId="{E0AFB8F3-EDBC-F4C3-BE84-3859F090F6F6}"/>
          </ac:picMkLst>
        </pc:picChg>
        <pc:picChg chg="add del mod">
          <ac:chgData name="Ziqing Yu" userId="76dbd0bb75f3aa62" providerId="LiveId" clId="{31473BE9-0D82-4ABB-A311-CB31F9F364DA}" dt="2022-11-28T12:00:31.335" v="106" actId="478"/>
          <ac:picMkLst>
            <pc:docMk/>
            <pc:sldMk cId="1946814930" sldId="342"/>
            <ac:picMk id="7" creationId="{E5C74089-833A-2095-0EB1-961386142761}"/>
          </ac:picMkLst>
        </pc:picChg>
        <pc:picChg chg="add mod">
          <ac:chgData name="Ziqing Yu" userId="76dbd0bb75f3aa62" providerId="LiveId" clId="{31473BE9-0D82-4ABB-A311-CB31F9F364DA}" dt="2022-11-28T12:00:33.363" v="107"/>
          <ac:picMkLst>
            <pc:docMk/>
            <pc:sldMk cId="1946814930" sldId="342"/>
            <ac:picMk id="10" creationId="{4617C52E-A695-7082-F459-2AF0CE9E54FC}"/>
          </ac:picMkLst>
        </pc:picChg>
      </pc:sldChg>
      <pc:sldChg chg="addSp delSp modSp">
        <pc:chgData name="Ziqing Yu" userId="76dbd0bb75f3aa62" providerId="LiveId" clId="{31473BE9-0D82-4ABB-A311-CB31F9F364DA}" dt="2022-11-28T12:00:38.722" v="109"/>
        <pc:sldMkLst>
          <pc:docMk/>
          <pc:sldMk cId="2997382355" sldId="343"/>
        </pc:sldMkLst>
        <pc:spChg chg="add del mod">
          <ac:chgData name="Ziqing Yu" userId="76dbd0bb75f3aa62" providerId="LiveId" clId="{31473BE9-0D82-4ABB-A311-CB31F9F364DA}" dt="2022-11-28T10:04:32.917" v="65"/>
          <ac:spMkLst>
            <pc:docMk/>
            <pc:sldMk cId="2997382355" sldId="343"/>
            <ac:spMk id="3" creationId="{33EB6375-DFF8-900D-DB7B-3D2BCF15661E}"/>
          </ac:spMkLst>
        </pc:spChg>
        <pc:spChg chg="add del mod">
          <ac:chgData name="Ziqing Yu" userId="76dbd0bb75f3aa62" providerId="LiveId" clId="{31473BE9-0D82-4ABB-A311-CB31F9F364DA}" dt="2022-11-28T12:00:38.722" v="109"/>
          <ac:spMkLst>
            <pc:docMk/>
            <pc:sldMk cId="2997382355" sldId="343"/>
            <ac:spMk id="8" creationId="{F0A68D4A-159C-F1E3-C290-97C73B920A6A}"/>
          </ac:spMkLst>
        </pc:spChg>
        <pc:picChg chg="del">
          <ac:chgData name="Ziqing Yu" userId="76dbd0bb75f3aa62" providerId="LiveId" clId="{31473BE9-0D82-4ABB-A311-CB31F9F364DA}" dt="2022-11-28T10:03:05.200" v="51" actId="478"/>
          <ac:picMkLst>
            <pc:docMk/>
            <pc:sldMk cId="2997382355" sldId="343"/>
            <ac:picMk id="6" creationId="{5B71D951-3393-940B-6778-FD80F6EBCADD}"/>
          </ac:picMkLst>
        </pc:picChg>
        <pc:picChg chg="add del mod">
          <ac:chgData name="Ziqing Yu" userId="76dbd0bb75f3aa62" providerId="LiveId" clId="{31473BE9-0D82-4ABB-A311-CB31F9F364DA}" dt="2022-11-28T12:00:35.511" v="108" actId="478"/>
          <ac:picMkLst>
            <pc:docMk/>
            <pc:sldMk cId="2997382355" sldId="343"/>
            <ac:picMk id="7" creationId="{A4D42452-DC61-A105-A279-85C5E11D88E2}"/>
          </ac:picMkLst>
        </pc:picChg>
        <pc:picChg chg="add mod">
          <ac:chgData name="Ziqing Yu" userId="76dbd0bb75f3aa62" providerId="LiveId" clId="{31473BE9-0D82-4ABB-A311-CB31F9F364DA}" dt="2022-11-28T12:00:38.722" v="109"/>
          <ac:picMkLst>
            <pc:docMk/>
            <pc:sldMk cId="2997382355" sldId="343"/>
            <ac:picMk id="10" creationId="{7FDC660C-A276-E360-8DD3-33A3606A0374}"/>
          </ac:picMkLst>
        </pc:picChg>
      </pc:sldChg>
      <pc:sldChg chg="addSp delSp modSp">
        <pc:chgData name="Ziqing Yu" userId="76dbd0bb75f3aa62" providerId="LiveId" clId="{31473BE9-0D82-4ABB-A311-CB31F9F364DA}" dt="2022-11-28T12:00:42.193" v="111"/>
        <pc:sldMkLst>
          <pc:docMk/>
          <pc:sldMk cId="1226457351" sldId="344"/>
        </pc:sldMkLst>
        <pc:spChg chg="add del mod">
          <ac:chgData name="Ziqing Yu" userId="76dbd0bb75f3aa62" providerId="LiveId" clId="{31473BE9-0D82-4ABB-A311-CB31F9F364DA}" dt="2022-11-28T10:04:36.908" v="66"/>
          <ac:spMkLst>
            <pc:docMk/>
            <pc:sldMk cId="1226457351" sldId="344"/>
            <ac:spMk id="3" creationId="{DD5A3945-9A6F-0EAA-35D2-9A2953DFA767}"/>
          </ac:spMkLst>
        </pc:spChg>
        <pc:spChg chg="add del mod">
          <ac:chgData name="Ziqing Yu" userId="76dbd0bb75f3aa62" providerId="LiveId" clId="{31473BE9-0D82-4ABB-A311-CB31F9F364DA}" dt="2022-11-28T12:00:42.193" v="111"/>
          <ac:spMkLst>
            <pc:docMk/>
            <pc:sldMk cId="1226457351" sldId="344"/>
            <ac:spMk id="8" creationId="{C7D2B7BE-47E3-EBD4-C5AB-B3DCD0418D82}"/>
          </ac:spMkLst>
        </pc:spChg>
        <pc:picChg chg="del">
          <ac:chgData name="Ziqing Yu" userId="76dbd0bb75f3aa62" providerId="LiveId" clId="{31473BE9-0D82-4ABB-A311-CB31F9F364DA}" dt="2022-11-28T10:03:06.504" v="52" actId="478"/>
          <ac:picMkLst>
            <pc:docMk/>
            <pc:sldMk cId="1226457351" sldId="344"/>
            <ac:picMk id="6" creationId="{B9E4A37B-0551-F2B2-90C9-A960539106B2}"/>
          </ac:picMkLst>
        </pc:picChg>
        <pc:picChg chg="add del mod">
          <ac:chgData name="Ziqing Yu" userId="76dbd0bb75f3aa62" providerId="LiveId" clId="{31473BE9-0D82-4ABB-A311-CB31F9F364DA}" dt="2022-11-28T12:00:40.573" v="110" actId="478"/>
          <ac:picMkLst>
            <pc:docMk/>
            <pc:sldMk cId="1226457351" sldId="344"/>
            <ac:picMk id="7" creationId="{37608D7F-65DB-A4B0-83CB-6CF642DD9151}"/>
          </ac:picMkLst>
        </pc:picChg>
        <pc:picChg chg="add mod">
          <ac:chgData name="Ziqing Yu" userId="76dbd0bb75f3aa62" providerId="LiveId" clId="{31473BE9-0D82-4ABB-A311-CB31F9F364DA}" dt="2022-11-28T12:00:42.193" v="111"/>
          <ac:picMkLst>
            <pc:docMk/>
            <pc:sldMk cId="1226457351" sldId="344"/>
            <ac:picMk id="10" creationId="{C21653A5-D80D-3A00-ECB8-32D48C85D593}"/>
          </ac:picMkLst>
        </pc:picChg>
      </pc:sldChg>
      <pc:sldChg chg="addSp delSp modSp ord">
        <pc:chgData name="Ziqing Yu" userId="76dbd0bb75f3aa62" providerId="LiveId" clId="{31473BE9-0D82-4ABB-A311-CB31F9F364DA}" dt="2022-11-28T11:56:09.271" v="85"/>
        <pc:sldMkLst>
          <pc:docMk/>
          <pc:sldMk cId="2225581001" sldId="345"/>
        </pc:sldMkLst>
        <pc:spChg chg="add del mod">
          <ac:chgData name="Ziqing Yu" userId="76dbd0bb75f3aa62" providerId="LiveId" clId="{31473BE9-0D82-4ABB-A311-CB31F9F364DA}" dt="2022-11-28T10:03:39.081" v="59"/>
          <ac:spMkLst>
            <pc:docMk/>
            <pc:sldMk cId="2225581001" sldId="345"/>
            <ac:spMk id="3" creationId="{5C1C85D3-1FDD-25EB-1B25-4FD6C3ADD866}"/>
          </ac:spMkLst>
        </pc:spChg>
        <pc:spChg chg="add del mod">
          <ac:chgData name="Ziqing Yu" userId="76dbd0bb75f3aa62" providerId="LiveId" clId="{31473BE9-0D82-4ABB-A311-CB31F9F364DA}" dt="2022-11-28T11:56:09.271" v="85"/>
          <ac:spMkLst>
            <pc:docMk/>
            <pc:sldMk cId="2225581001" sldId="345"/>
            <ac:spMk id="8" creationId="{BD3FCFA4-85DB-7282-A4E0-9B1472452A29}"/>
          </ac:spMkLst>
        </pc:spChg>
        <pc:picChg chg="del">
          <ac:chgData name="Ziqing Yu" userId="76dbd0bb75f3aa62" providerId="LiveId" clId="{31473BE9-0D82-4ABB-A311-CB31F9F364DA}" dt="2022-11-28T10:03:09.056" v="53" actId="478"/>
          <ac:picMkLst>
            <pc:docMk/>
            <pc:sldMk cId="2225581001" sldId="345"/>
            <ac:picMk id="6" creationId="{2AB0166D-F6D9-120B-2DA9-F05B11DBCF7C}"/>
          </ac:picMkLst>
        </pc:picChg>
        <pc:picChg chg="add del mod">
          <ac:chgData name="Ziqing Yu" userId="76dbd0bb75f3aa62" providerId="LiveId" clId="{31473BE9-0D82-4ABB-A311-CB31F9F364DA}" dt="2022-11-28T11:56:07.370" v="84" actId="478"/>
          <ac:picMkLst>
            <pc:docMk/>
            <pc:sldMk cId="2225581001" sldId="345"/>
            <ac:picMk id="7" creationId="{E59B8B2A-AF3A-FEFF-830B-165492BBF970}"/>
          </ac:picMkLst>
        </pc:picChg>
        <pc:picChg chg="add mod">
          <ac:chgData name="Ziqing Yu" userId="76dbd0bb75f3aa62" providerId="LiveId" clId="{31473BE9-0D82-4ABB-A311-CB31F9F364DA}" dt="2022-11-28T11:56:09.271" v="85"/>
          <ac:picMkLst>
            <pc:docMk/>
            <pc:sldMk cId="2225581001" sldId="345"/>
            <ac:picMk id="10" creationId="{678F0BEA-01FB-6474-2DE7-2B582F0D008F}"/>
          </ac:picMkLst>
        </pc:picChg>
      </pc:sldChg>
      <pc:sldChg chg="addSp delSp modSp ord">
        <pc:chgData name="Ziqing Yu" userId="76dbd0bb75f3aa62" providerId="LiveId" clId="{31473BE9-0D82-4ABB-A311-CB31F9F364DA}" dt="2022-11-28T11:56:15.946" v="87"/>
        <pc:sldMkLst>
          <pc:docMk/>
          <pc:sldMk cId="1589648065" sldId="346"/>
        </pc:sldMkLst>
        <pc:spChg chg="add del mod">
          <ac:chgData name="Ziqing Yu" userId="76dbd0bb75f3aa62" providerId="LiveId" clId="{31473BE9-0D82-4ABB-A311-CB31F9F364DA}" dt="2022-11-28T10:03:46.142" v="60"/>
          <ac:spMkLst>
            <pc:docMk/>
            <pc:sldMk cId="1589648065" sldId="346"/>
            <ac:spMk id="3" creationId="{7ED57D73-D86E-C35D-83B0-585C4DD33474}"/>
          </ac:spMkLst>
        </pc:spChg>
        <pc:spChg chg="add del mod">
          <ac:chgData name="Ziqing Yu" userId="76dbd0bb75f3aa62" providerId="LiveId" clId="{31473BE9-0D82-4ABB-A311-CB31F9F364DA}" dt="2022-11-28T11:56:15.946" v="87"/>
          <ac:spMkLst>
            <pc:docMk/>
            <pc:sldMk cId="1589648065" sldId="346"/>
            <ac:spMk id="8" creationId="{C596F27F-DDAC-4332-B447-E0D759E33499}"/>
          </ac:spMkLst>
        </pc:spChg>
        <pc:picChg chg="del">
          <ac:chgData name="Ziqing Yu" userId="76dbd0bb75f3aa62" providerId="LiveId" clId="{31473BE9-0D82-4ABB-A311-CB31F9F364DA}" dt="2022-11-28T10:03:10.651" v="54" actId="478"/>
          <ac:picMkLst>
            <pc:docMk/>
            <pc:sldMk cId="1589648065" sldId="346"/>
            <ac:picMk id="6" creationId="{0D93D7EC-70E6-C79A-704B-BAAE0DA76A85}"/>
          </ac:picMkLst>
        </pc:picChg>
        <pc:picChg chg="add del mod">
          <ac:chgData name="Ziqing Yu" userId="76dbd0bb75f3aa62" providerId="LiveId" clId="{31473BE9-0D82-4ABB-A311-CB31F9F364DA}" dt="2022-11-28T11:56:13.020" v="86" actId="478"/>
          <ac:picMkLst>
            <pc:docMk/>
            <pc:sldMk cId="1589648065" sldId="346"/>
            <ac:picMk id="7" creationId="{D0BAAD7A-D93E-1937-D3E7-7074AC8D2BD2}"/>
          </ac:picMkLst>
        </pc:picChg>
        <pc:picChg chg="add mod">
          <ac:chgData name="Ziqing Yu" userId="76dbd0bb75f3aa62" providerId="LiveId" clId="{31473BE9-0D82-4ABB-A311-CB31F9F364DA}" dt="2022-11-28T11:56:15.946" v="87"/>
          <ac:picMkLst>
            <pc:docMk/>
            <pc:sldMk cId="1589648065" sldId="346"/>
            <ac:picMk id="10" creationId="{966DAEC7-1C5E-3FBC-23D7-8BCE95F52D48}"/>
          </ac:picMkLst>
        </pc:picChg>
      </pc:sldChg>
      <pc:sldChg chg="addSp delSp modSp new mod">
        <pc:chgData name="Ziqing Yu" userId="76dbd0bb75f3aa62" providerId="LiveId" clId="{31473BE9-0D82-4ABB-A311-CB31F9F364DA}" dt="2022-11-28T12:04:43.447" v="266" actId="1076"/>
        <pc:sldMkLst>
          <pc:docMk/>
          <pc:sldMk cId="4073100235" sldId="347"/>
        </pc:sldMkLst>
        <pc:spChg chg="mod">
          <ac:chgData name="Ziqing Yu" userId="76dbd0bb75f3aa62" providerId="LiveId" clId="{31473BE9-0D82-4ABB-A311-CB31F9F364DA}" dt="2022-11-28T09:59:03.753" v="41" actId="20577"/>
          <ac:spMkLst>
            <pc:docMk/>
            <pc:sldMk cId="4073100235" sldId="347"/>
            <ac:spMk id="2" creationId="{1BD000A3-7086-5618-B3F5-0A3A9A4DADEC}"/>
          </ac:spMkLst>
        </pc:spChg>
        <pc:spChg chg="del">
          <ac:chgData name="Ziqing Yu" userId="76dbd0bb75f3aa62" providerId="LiveId" clId="{31473BE9-0D82-4ABB-A311-CB31F9F364DA}" dt="2022-11-28T10:02:50.649" v="46"/>
          <ac:spMkLst>
            <pc:docMk/>
            <pc:sldMk cId="4073100235" sldId="347"/>
            <ac:spMk id="3" creationId="{AADC61EA-1D42-5C1F-2652-4184952D3FD9}"/>
          </ac:spMkLst>
        </pc:spChg>
        <pc:spChg chg="add del mod">
          <ac:chgData name="Ziqing Yu" userId="76dbd0bb75f3aa62" providerId="LiveId" clId="{31473BE9-0D82-4ABB-A311-CB31F9F364DA}" dt="2022-11-28T11:56:49.233" v="97"/>
          <ac:spMkLst>
            <pc:docMk/>
            <pc:sldMk cId="4073100235" sldId="347"/>
            <ac:spMk id="7" creationId="{B8AC3339-C9AF-EB3F-EB87-FA9F4EEA42BE}"/>
          </ac:spMkLst>
        </pc:spChg>
        <pc:spChg chg="add del mod">
          <ac:chgData name="Ziqing Yu" userId="76dbd0bb75f3aa62" providerId="LiveId" clId="{31473BE9-0D82-4ABB-A311-CB31F9F364DA}" dt="2022-11-28T12:00:00.077" v="99"/>
          <ac:spMkLst>
            <pc:docMk/>
            <pc:sldMk cId="4073100235" sldId="347"/>
            <ac:spMk id="10" creationId="{7B2144B5-0603-3404-C180-58C79E8103A5}"/>
          </ac:spMkLst>
        </pc:spChg>
        <pc:spChg chg="add mod">
          <ac:chgData name="Ziqing Yu" userId="76dbd0bb75f3aa62" providerId="LiveId" clId="{31473BE9-0D82-4ABB-A311-CB31F9F364DA}" dt="2022-11-28T12:04:43.447" v="266" actId="1076"/>
          <ac:spMkLst>
            <pc:docMk/>
            <pc:sldMk cId="4073100235" sldId="347"/>
            <ac:spMk id="13" creationId="{27B21752-8558-A219-6EFA-DD9542AF6305}"/>
          </ac:spMkLst>
        </pc:spChg>
        <pc:picChg chg="add del mod">
          <ac:chgData name="Ziqing Yu" userId="76dbd0bb75f3aa62" providerId="LiveId" clId="{31473BE9-0D82-4ABB-A311-CB31F9F364DA}" dt="2022-11-28T11:56:44.396" v="96" actId="478"/>
          <ac:picMkLst>
            <pc:docMk/>
            <pc:sldMk cId="4073100235" sldId="347"/>
            <ac:picMk id="6" creationId="{D4390363-3474-316D-C578-75550E4DC60F}"/>
          </ac:picMkLst>
        </pc:picChg>
        <pc:picChg chg="add del mod">
          <ac:chgData name="Ziqing Yu" userId="76dbd0bb75f3aa62" providerId="LiveId" clId="{31473BE9-0D82-4ABB-A311-CB31F9F364DA}" dt="2022-11-28T11:59:58.136" v="98" actId="478"/>
          <ac:picMkLst>
            <pc:docMk/>
            <pc:sldMk cId="4073100235" sldId="347"/>
            <ac:picMk id="9" creationId="{DC83E2A2-58B4-1568-653F-255D71D0A571}"/>
          </ac:picMkLst>
        </pc:picChg>
        <pc:picChg chg="add mod">
          <ac:chgData name="Ziqing Yu" userId="76dbd0bb75f3aa62" providerId="LiveId" clId="{31473BE9-0D82-4ABB-A311-CB31F9F364DA}" dt="2022-11-28T12:00:00.077" v="99"/>
          <ac:picMkLst>
            <pc:docMk/>
            <pc:sldMk cId="4073100235" sldId="347"/>
            <ac:picMk id="12" creationId="{704F3BC9-331C-66C1-124D-29C57E087D5B}"/>
          </ac:picMkLst>
        </pc:picChg>
      </pc:sldChg>
      <pc:sldChg chg="addSp delSp modSp new mod">
        <pc:chgData name="Ziqing Yu" userId="76dbd0bb75f3aa62" providerId="LiveId" clId="{31473BE9-0D82-4ABB-A311-CB31F9F364DA}" dt="2022-11-28T12:17:32.979" v="432" actId="1076"/>
        <pc:sldMkLst>
          <pc:docMk/>
          <pc:sldMk cId="3534031894" sldId="348"/>
        </pc:sldMkLst>
        <pc:spChg chg="mod">
          <ac:chgData name="Ziqing Yu" userId="76dbd0bb75f3aa62" providerId="LiveId" clId="{31473BE9-0D82-4ABB-A311-CB31F9F364DA}" dt="2022-11-28T10:04:50.755" v="73" actId="20577"/>
          <ac:spMkLst>
            <pc:docMk/>
            <pc:sldMk cId="3534031894" sldId="348"/>
            <ac:spMk id="2" creationId="{0970B95D-1CF7-AF42-D6D7-E925F0D50440}"/>
          </ac:spMkLst>
        </pc:spChg>
        <pc:spChg chg="del">
          <ac:chgData name="Ziqing Yu" userId="76dbd0bb75f3aa62" providerId="LiveId" clId="{31473BE9-0D82-4ABB-A311-CB31F9F364DA}" dt="2022-11-28T10:04:46.865" v="68"/>
          <ac:spMkLst>
            <pc:docMk/>
            <pc:sldMk cId="3534031894" sldId="348"/>
            <ac:spMk id="3" creationId="{3DD36312-8746-3776-E895-5CEF0C201449}"/>
          </ac:spMkLst>
        </pc:spChg>
        <pc:spChg chg="add del mod">
          <ac:chgData name="Ziqing Yu" userId="76dbd0bb75f3aa62" providerId="LiveId" clId="{31473BE9-0D82-4ABB-A311-CB31F9F364DA}" dt="2022-11-28T12:00:47.866" v="113"/>
          <ac:spMkLst>
            <pc:docMk/>
            <pc:sldMk cId="3534031894" sldId="348"/>
            <ac:spMk id="7" creationId="{FC9FF127-B889-3FC1-E6EF-C034ED1A344D}"/>
          </ac:spMkLst>
        </pc:spChg>
        <pc:picChg chg="add del mod">
          <ac:chgData name="Ziqing Yu" userId="76dbd0bb75f3aa62" providerId="LiveId" clId="{31473BE9-0D82-4ABB-A311-CB31F9F364DA}" dt="2022-11-28T12:00:46.047" v="112" actId="478"/>
          <ac:picMkLst>
            <pc:docMk/>
            <pc:sldMk cId="3534031894" sldId="348"/>
            <ac:picMk id="6" creationId="{7EB81906-264F-0C98-9E2C-675813D90127}"/>
          </ac:picMkLst>
        </pc:picChg>
        <pc:picChg chg="add mod">
          <ac:chgData name="Ziqing Yu" userId="76dbd0bb75f3aa62" providerId="LiveId" clId="{31473BE9-0D82-4ABB-A311-CB31F9F364DA}" dt="2022-11-28T12:17:32.979" v="432" actId="1076"/>
          <ac:picMkLst>
            <pc:docMk/>
            <pc:sldMk cId="3534031894" sldId="348"/>
            <ac:picMk id="9" creationId="{3047CD55-112C-107A-F2E2-FF10B5420B93}"/>
          </ac:picMkLst>
        </pc:picChg>
      </pc:sldChg>
      <pc:sldChg chg="modSp new mod">
        <pc:chgData name="Ziqing Yu" userId="76dbd0bb75f3aa62" providerId="LiveId" clId="{31473BE9-0D82-4ABB-A311-CB31F9F364DA}" dt="2022-11-28T12:09:11.524" v="339" actId="20577"/>
        <pc:sldMkLst>
          <pc:docMk/>
          <pc:sldMk cId="2777479108" sldId="349"/>
        </pc:sldMkLst>
        <pc:spChg chg="mod">
          <ac:chgData name="Ziqing Yu" userId="76dbd0bb75f3aa62" providerId="LiveId" clId="{31473BE9-0D82-4ABB-A311-CB31F9F364DA}" dt="2022-11-28T12:08:53.870" v="334" actId="20577"/>
          <ac:spMkLst>
            <pc:docMk/>
            <pc:sldMk cId="2777479108" sldId="349"/>
            <ac:spMk id="2" creationId="{D974E570-66E9-08E8-17FD-F7091F2C083D}"/>
          </ac:spMkLst>
        </pc:spChg>
        <pc:spChg chg="mod">
          <ac:chgData name="Ziqing Yu" userId="76dbd0bb75f3aa62" providerId="LiveId" clId="{31473BE9-0D82-4ABB-A311-CB31F9F364DA}" dt="2022-11-28T12:09:11.524" v="339" actId="20577"/>
          <ac:spMkLst>
            <pc:docMk/>
            <pc:sldMk cId="2777479108" sldId="349"/>
            <ac:spMk id="3" creationId="{3716E3B6-A8FE-D458-529B-2F41ED6AD166}"/>
          </ac:spMkLst>
        </pc:spChg>
      </pc:sldChg>
      <pc:sldChg chg="modSp new mod">
        <pc:chgData name="Ziqing Yu" userId="76dbd0bb75f3aa62" providerId="LiveId" clId="{31473BE9-0D82-4ABB-A311-CB31F9F364DA}" dt="2022-11-28T12:12:37.800" v="383" actId="20577"/>
        <pc:sldMkLst>
          <pc:docMk/>
          <pc:sldMk cId="1431695431" sldId="350"/>
        </pc:sldMkLst>
        <pc:spChg chg="mod">
          <ac:chgData name="Ziqing Yu" userId="76dbd0bb75f3aa62" providerId="LiveId" clId="{31473BE9-0D82-4ABB-A311-CB31F9F364DA}" dt="2022-11-28T12:12:37.800" v="383" actId="20577"/>
          <ac:spMkLst>
            <pc:docMk/>
            <pc:sldMk cId="1431695431" sldId="350"/>
            <ac:spMk id="2" creationId="{CD725CEB-8496-7B7C-2B9E-B50AC716951E}"/>
          </ac:spMkLst>
        </pc:spChg>
        <pc:spChg chg="mod">
          <ac:chgData name="Ziqing Yu" userId="76dbd0bb75f3aa62" providerId="LiveId" clId="{31473BE9-0D82-4ABB-A311-CB31F9F364DA}" dt="2022-11-28T12:11:57.550" v="373" actId="20577"/>
          <ac:spMkLst>
            <pc:docMk/>
            <pc:sldMk cId="1431695431" sldId="350"/>
            <ac:spMk id="3" creationId="{66BD02D9-1310-76BF-1046-C4F630828CF7}"/>
          </ac:spMkLst>
        </pc:spChg>
      </pc:sldChg>
      <pc:sldChg chg="modSp new mod">
        <pc:chgData name="Ziqing Yu" userId="76dbd0bb75f3aa62" providerId="LiveId" clId="{31473BE9-0D82-4ABB-A311-CB31F9F364DA}" dt="2022-11-28T12:17:25.820" v="431" actId="20577"/>
        <pc:sldMkLst>
          <pc:docMk/>
          <pc:sldMk cId="3500917354" sldId="351"/>
        </pc:sldMkLst>
        <pc:spChg chg="mod">
          <ac:chgData name="Ziqing Yu" userId="76dbd0bb75f3aa62" providerId="LiveId" clId="{31473BE9-0D82-4ABB-A311-CB31F9F364DA}" dt="2022-11-28T12:12:46.683" v="411" actId="20577"/>
          <ac:spMkLst>
            <pc:docMk/>
            <pc:sldMk cId="3500917354" sldId="351"/>
            <ac:spMk id="2" creationId="{E262DF64-DF60-3AE2-5CB2-C16B9B913E15}"/>
          </ac:spMkLst>
        </pc:spChg>
        <pc:spChg chg="mod">
          <ac:chgData name="Ziqing Yu" userId="76dbd0bb75f3aa62" providerId="LiveId" clId="{31473BE9-0D82-4ABB-A311-CB31F9F364DA}" dt="2022-11-28T12:17:25.820" v="431" actId="20577"/>
          <ac:spMkLst>
            <pc:docMk/>
            <pc:sldMk cId="3500917354" sldId="351"/>
            <ac:spMk id="3" creationId="{52300C93-EBAB-2E27-9035-E8F3E5857265}"/>
          </ac:spMkLst>
        </pc:spChg>
      </pc:sldChg>
    </pc:docChg>
  </pc:docChgLst>
  <pc:docChgLst>
    <pc:chgData name="Ziqing Yu" userId="76dbd0bb75f3aa62" providerId="LiveId" clId="{D35B35E3-E0DF-441C-8EAA-AE91011677CB}"/>
    <pc:docChg chg="modSld">
      <pc:chgData name="Ziqing Yu" userId="76dbd0bb75f3aa62" providerId="LiveId" clId="{D35B35E3-E0DF-441C-8EAA-AE91011677CB}" dt="2022-11-28T17:12:14.790" v="4" actId="1076"/>
      <pc:docMkLst>
        <pc:docMk/>
      </pc:docMkLst>
      <pc:sldChg chg="addSp delSp modSp">
        <pc:chgData name="Ziqing Yu" userId="76dbd0bb75f3aa62" providerId="LiveId" clId="{D35B35E3-E0DF-441C-8EAA-AE91011677CB}" dt="2022-11-28T17:12:14.790" v="4" actId="1076"/>
        <pc:sldMkLst>
          <pc:docMk/>
          <pc:sldMk cId="4073100235" sldId="347"/>
        </pc:sldMkLst>
        <pc:spChg chg="add del mod">
          <ac:chgData name="Ziqing Yu" userId="76dbd0bb75f3aa62" providerId="LiveId" clId="{D35B35E3-E0DF-441C-8EAA-AE91011677CB}" dt="2022-11-28T17:12:13.116" v="1"/>
          <ac:spMkLst>
            <pc:docMk/>
            <pc:sldMk cId="4073100235" sldId="347"/>
            <ac:spMk id="3" creationId="{10FE0661-E6D2-C348-C14B-14160EB01E5B}"/>
          </ac:spMkLst>
        </pc:spChg>
        <pc:picChg chg="add mod">
          <ac:chgData name="Ziqing Yu" userId="76dbd0bb75f3aa62" providerId="LiveId" clId="{D35B35E3-E0DF-441C-8EAA-AE91011677CB}" dt="2022-11-28T17:12:14.790" v="4" actId="1076"/>
          <ac:picMkLst>
            <pc:docMk/>
            <pc:sldMk cId="4073100235" sldId="347"/>
            <ac:picMk id="6" creationId="{7C0837E7-DDFE-7628-D565-F337296304A8}"/>
          </ac:picMkLst>
        </pc:picChg>
        <pc:picChg chg="del">
          <ac:chgData name="Ziqing Yu" userId="76dbd0bb75f3aa62" providerId="LiveId" clId="{D35B35E3-E0DF-441C-8EAA-AE91011677CB}" dt="2022-11-28T17:11:52.943" v="0" actId="478"/>
          <ac:picMkLst>
            <pc:docMk/>
            <pc:sldMk cId="4073100235" sldId="347"/>
            <ac:picMk id="12" creationId="{704F3BC9-331C-66C1-124D-29C57E087D5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1D3292CF-CAC8-4776-B764-34195CE341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FEC038D-D1DB-4179-80E2-B6EC252BAC5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904639A-F758-4B9D-986B-4881EAC7BA2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5A40EECA-7773-4475-AA77-01FFA72FA5C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3D25C631-EEC4-435E-B4B3-746B4ACCFB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71613AA0-3BF0-49B5-B784-AB19D7C2E0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F305C3E-45D9-4517-9DC4-F6CAA097AE9C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05D142-1251-4A7D-B5E4-BC03B26659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31C3E9-596B-4665-A9FE-6AF6B49FC9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503213D-EE7D-49AA-ACF5-6BDA24F08C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F27E9-8917-490F-9437-580E23C359E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01388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48FA134-DC34-40DB-B2E8-391FBFD49B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499E96-BB91-4FC8-B3F3-0FAFB710B4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4E2C869-0B30-4AD1-B3E5-E748F821A8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0EB2A-9115-436B-8F00-D935D5F0774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83919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6388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63880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3EF6EF-49B8-4224-B04F-90B0E0FF57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A92199-8E83-4B8D-A552-B977D3F15C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7F8885-E945-4001-A368-D895BA24DB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CF51E-EA93-4621-8064-AAE1C9F5108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2132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12B7823-0462-43DE-B36A-26E74569B9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CE714D-E144-4A94-8540-32F8D9F870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909408-838D-4002-A9B9-CCB7E1C731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A0649-E50C-4844-BD05-C05B747519B9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99259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AB29891-504C-4581-BBF1-014D77A816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AC43860-0B47-47BA-8EC2-89887DDC82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F2B5C3-39C7-4B2E-85D2-CEDFE4514D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D3BB9-205C-47ED-95DE-A1E6DEFBF4A8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8800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65AAD6-93F4-491E-AA79-627F319C4C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977B0B-89A2-4DF1-9733-E4464E7B94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11E7E1-5294-4303-B41F-C6EF120E96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67D53-EA44-43D9-9D51-FC8D38413F8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45893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A43DA77-DF98-42AB-AF5D-7143B47121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368D0F7-9948-462F-8582-3FF7D3B1A4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3B96881-719E-417A-B914-22BFA873F5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F8281-8922-4331-B1F7-1E0543D4A89F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29775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6E009F9-134B-4766-B5E7-91CB3B869D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9E585E-140F-4AF1-98A0-B679E456CF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DC3FDE3-A5AC-4B1B-8540-2AE4429F67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35FF1-88B5-499E-8326-D85AA1C48CE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44416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3148D89-8C62-4277-96CC-75AFD95243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B5BBDBB-D7C9-4D81-9DDF-DBC6058AFE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89BCB7E-14DA-4756-809C-181C967834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EE669-525A-4AF4-9177-ED12E46C650B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4471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54A1CB-53B1-4771-831E-7CF5448F38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0686AC-B861-44BC-A682-F787C55124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180598-33FC-4F0F-B845-A3785B4F08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8F3FA-C1CF-4991-8B0E-C825AA52BFDE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3259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822A9-A474-4AC0-8576-D8A4689592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743A7-95A5-4219-9CFE-30B06605C3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A03E09-34ED-4E83-B03C-B6214EBFD8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26D17-AE75-4256-A61B-D40E15BC537C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161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BB471CA-69E1-4D7F-A7C5-B8744EA050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das Titelformat zu bearbeiten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7E4E77A-F711-449E-AF23-CDCB29FFE7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die Formate des Vorlagentextes zu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D672BB3-7511-4925-AA85-A6DF188B1C3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4D4D4D"/>
                </a:solidFill>
                <a:latin typeface="Univers" panose="020B0503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70D19EC-601E-49A1-B24A-F63770EC20E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4D4D4D"/>
                </a:solidFill>
                <a:latin typeface="Univers" panose="020B0503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66BE225-6FF9-4D22-B812-88979572683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4D4D4D"/>
                </a:solidFill>
                <a:latin typeface="Univers" panose="020B0604020202020204" pitchFamily="34" charset="0"/>
              </a:defRPr>
            </a:lvl1pPr>
          </a:lstStyle>
          <a:p>
            <a:pPr>
              <a:defRPr/>
            </a:pPr>
            <a:fld id="{BD9E06FD-38AE-470F-9B56-D6075972F25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82EF939F-0A09-4337-AFFC-91FF50573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68313" cy="6858000"/>
          </a:xfrm>
          <a:prstGeom prst="rect">
            <a:avLst/>
          </a:prstGeom>
          <a:solidFill>
            <a:srgbClr val="FF7C23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z="2400"/>
          </a:p>
        </p:txBody>
      </p:sp>
      <p:sp>
        <p:nvSpPr>
          <p:cNvPr id="1032" name="Rectangle 9">
            <a:extLst>
              <a:ext uri="{FF2B5EF4-FFF2-40B4-BE49-F238E27FC236}">
                <a16:creationId xmlns:a16="http://schemas.microsoft.com/office/drawing/2014/main" id="{1B2031BB-24C4-48D8-BB5B-C0A74E85A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5175"/>
            <a:ext cx="6858000" cy="746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z="2400"/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AB7B0026-3C97-43B0-97B6-D443C4435A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442075"/>
            <a:ext cx="3810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4D4D4D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4D4D4D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82F4DED-3F30-4446-98D1-9098F576EF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1430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dirty="0"/>
              <a:t>Space Debris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5F9EF8D-DC87-4E6E-8A25-97BD5CBDFAD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657600"/>
            <a:ext cx="6262688" cy="1066800"/>
          </a:xfrm>
        </p:spPr>
        <p:txBody>
          <a:bodyPr/>
          <a:lstStyle/>
          <a:p>
            <a:pPr algn="l" eaLnBrk="1" hangingPunct="1"/>
            <a:r>
              <a:rPr lang="de-DE" altLang="en-US" sz="1800" dirty="0"/>
              <a:t>Torben Blei</a:t>
            </a:r>
          </a:p>
          <a:p>
            <a:pPr algn="l" eaLnBrk="1" hangingPunct="1"/>
            <a:r>
              <a:rPr lang="de-DE" altLang="en-US" sz="1800" dirty="0"/>
              <a:t>Jiaxin Liu</a:t>
            </a:r>
          </a:p>
          <a:p>
            <a:pPr algn="l" eaLnBrk="1" hangingPunct="1"/>
            <a:r>
              <a:rPr lang="de-DE" altLang="en-US" sz="1800" dirty="0"/>
              <a:t>Philipp Schollmeier</a:t>
            </a:r>
          </a:p>
          <a:p>
            <a:pPr algn="l" eaLnBrk="1" hangingPunct="1"/>
            <a:r>
              <a:rPr lang="de-DE" altLang="en-US" sz="1800" dirty="0"/>
              <a:t>Ziqing Yu</a:t>
            </a:r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600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69AC5BE-72F8-467E-99A1-0262EF93D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400800"/>
            <a:ext cx="2373313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4D4D4D"/>
                </a:solidFill>
                <a:latin typeface="Univers" panose="020B0503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Univers" panose="020B0503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4D4D4D"/>
                </a:solidFill>
                <a:latin typeface="Univers" panose="020B0503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4D4D4D"/>
                </a:solidFill>
                <a:latin typeface="Univers" panose="020B0503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de-DE" altLang="en-US" sz="1000" dirty="0"/>
              <a:t>22. November 2022, Stuttgart</a:t>
            </a:r>
          </a:p>
        </p:txBody>
      </p:sp>
      <p:sp>
        <p:nvSpPr>
          <p:cNvPr id="3077" name="灯片编号占位符 1">
            <a:extLst>
              <a:ext uri="{FF2B5EF4-FFF2-40B4-BE49-F238E27FC236}">
                <a16:creationId xmlns:a16="http://schemas.microsoft.com/office/drawing/2014/main" id="{0C155785-DB9A-47BD-9378-99CA42DD2F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ECB5E68-087D-4135-81C7-99CC13867EA6}" type="slidenum">
              <a:rPr lang="de-DE" altLang="en-US" sz="1400" smtClean="0">
                <a:solidFill>
                  <a:srgbClr val="4D4D4D"/>
                </a:solidFill>
                <a:latin typeface="Univers" panose="020B0503020202020204" pitchFamily="34" charset="0"/>
              </a:rPr>
              <a:pPr/>
              <a:t>1</a:t>
            </a:fld>
            <a:endParaRPr lang="de-DE" altLang="en-US" sz="1400">
              <a:solidFill>
                <a:srgbClr val="4D4D4D"/>
              </a:solidFill>
              <a:latin typeface="Univers" panose="020B0503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29EFB-6407-9EEE-BDB4-8242A272F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 </a:t>
            </a:r>
            <a:r>
              <a:rPr lang="en-US" dirty="0"/>
              <a:t>– </a:t>
            </a:r>
            <a:r>
              <a:rPr lang="en-US" dirty="0" err="1"/>
              <a:t>Daten</a:t>
            </a:r>
            <a:r>
              <a:rPr lang="en-US" dirty="0"/>
              <a:t> von 2002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158E3F-89F5-4DBE-7230-EEE6E71A6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/>
          <a:lstStyle/>
          <a:p>
            <a:r>
              <a:rPr lang="de-DE" dirty="0"/>
              <a:t>mehr als 8700 Objekte größer als 10-30 cm in der LEO und größer als 1 m in der GEO</a:t>
            </a:r>
          </a:p>
          <a:p>
            <a:endParaRPr lang="de-DE" dirty="0"/>
          </a:p>
          <a:p>
            <a:r>
              <a:rPr lang="de-DE" dirty="0"/>
              <a:t>Von den mehr als 8700 Objekten, die größer als 10 cm sind, sind nur etwa 6 % operationelle Satelliten, der Rest ist Weltraumschrott</a:t>
            </a:r>
          </a:p>
          <a:p>
            <a:endParaRPr lang="de-DE" dirty="0"/>
          </a:p>
          <a:p>
            <a:r>
              <a:rPr lang="de-DE" dirty="0"/>
              <a:t>6%: operational spacecraft</a:t>
            </a:r>
          </a:p>
          <a:p>
            <a:pPr marL="0" indent="0">
              <a:buNone/>
            </a:pPr>
            <a:r>
              <a:rPr lang="de-DE" dirty="0"/>
              <a:t>    7%: rocket upper stages</a:t>
            </a:r>
          </a:p>
          <a:p>
            <a:pPr marL="0" indent="0">
              <a:buNone/>
            </a:pPr>
            <a:r>
              <a:rPr lang="de-DE" dirty="0"/>
              <a:t>    </a:t>
            </a:r>
            <a:r>
              <a:rPr lang="en-US" dirty="0"/>
              <a:t>13%: mission-related debris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de-DE" dirty="0"/>
              <a:t>21%: old spacecraft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43%: fragments from explosions or collisions</a:t>
            </a:r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E0AB4F-78A8-F5FC-39A9-67558578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94996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99A66-60FC-7FE2-6B50-6183F70A8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</a:t>
            </a:r>
            <a:r>
              <a:rPr lang="en-US" altLang="zh-CN" dirty="0" err="1"/>
              <a:t>isualisierung</a:t>
            </a:r>
            <a:r>
              <a:rPr lang="en-US" altLang="zh-CN" dirty="0"/>
              <a:t> (1)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44CEB9-11C9-0A04-7503-3C3394BC3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</a:t>
            </a:fld>
            <a:endParaRPr lang="de-DE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CFC810F5-78FD-041A-9DFD-453DF5FE2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9692" y="980728"/>
            <a:ext cx="5544616" cy="3796639"/>
          </a:xfr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0FF3211-1C70-4046-3ED2-BA2BBCB0DEF8}"/>
              </a:ext>
            </a:extLst>
          </p:cNvPr>
          <p:cNvSpPr txBox="1"/>
          <p:nvPr/>
        </p:nvSpPr>
        <p:spPr>
          <a:xfrm>
            <a:off x="828472" y="4979138"/>
            <a:ext cx="6911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4D4D4D"/>
                </a:solidFill>
                <a:latin typeface="+mn-lt"/>
              </a:rPr>
              <a:t>Histogramm von Apogäum, Perigäum und Exzentrizität mit der Zeit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solidFill>
                <a:srgbClr val="4D4D4D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4D4D4D"/>
                </a:solidFill>
                <a:latin typeface="+mn-lt"/>
              </a:rPr>
              <a:t>Ein allgemeines Überblick über Objekte im Weltraum</a:t>
            </a:r>
            <a:endParaRPr lang="en-US" sz="1800" dirty="0">
              <a:solidFill>
                <a:srgbClr val="4D4D4D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1735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4A760-2632-38C6-BEEC-6BACA5362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</a:t>
            </a:r>
            <a:r>
              <a:rPr lang="en-US" altLang="zh-CN" dirty="0" err="1"/>
              <a:t>isualisierung</a:t>
            </a:r>
            <a:r>
              <a:rPr lang="en-US" altLang="zh-CN" dirty="0"/>
              <a:t> (2)</a:t>
            </a:r>
            <a:endParaRPr 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FFB2685-5F5F-7250-6CF2-CDFEA867D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6" y="1124744"/>
            <a:ext cx="6694512" cy="2534167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23484E-2897-B1F3-DBCD-D2B4DFC38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4</a:t>
            </a:fld>
            <a:endParaRPr lang="de-DE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71DF986-CC17-9C1A-50B2-A1B823D0DA9E}"/>
                  </a:ext>
                </a:extLst>
              </p:cNvPr>
              <p:cNvSpPr txBox="1"/>
              <p:nvPr/>
            </p:nvSpPr>
            <p:spPr>
              <a:xfrm>
                <a:off x="1403648" y="3735979"/>
                <a:ext cx="6694512" cy="2893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4D4D4D"/>
                        </a:solidFill>
                        <a:latin typeface="+mn-lt"/>
                      </a:rPr>
                      <m:t>0−</m:t>
                    </m:r>
                    <m:sSup>
                      <m:sSupPr>
                        <m:ctrlPr>
                          <a:rPr lang="en-US" sz="1800">
                            <a:solidFill>
                              <a:srgbClr val="4D4D4D"/>
                            </a:solidFill>
                            <a:latin typeface="+mn-lt"/>
                          </a:rPr>
                        </m:ctrlPr>
                      </m:sSupPr>
                      <m:e>
                        <m:r>
                          <a:rPr lang="en-US" sz="1800">
                            <a:solidFill>
                              <a:srgbClr val="4D4D4D"/>
                            </a:solidFill>
                            <a:latin typeface="+mn-lt"/>
                          </a:rPr>
                          <m:t>90</m:t>
                        </m:r>
                      </m:e>
                      <m:sup>
                        <m:r>
                          <a:rPr lang="en-US" altLang="zh-CN" sz="1800">
                            <a:solidFill>
                              <a:srgbClr val="4D4D4D"/>
                            </a:solidFill>
                            <a:latin typeface="+mn-lt"/>
                          </a:rPr>
                          <m:t>°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4D4D4D"/>
                    </a:solidFill>
                    <a:latin typeface="+mn-lt"/>
                  </a:rPr>
                  <a:t>: </a:t>
                </a:r>
                <a:r>
                  <a:rPr lang="en-US" sz="1800" dirty="0" err="1">
                    <a:solidFill>
                      <a:srgbClr val="4D4D4D"/>
                    </a:solidFill>
                    <a:latin typeface="+mn-lt"/>
                  </a:rPr>
                  <a:t>rechtläufig</a:t>
                </a:r>
                <a:endParaRPr lang="en-US" sz="1800" dirty="0">
                  <a:solidFill>
                    <a:srgbClr val="4D4D4D"/>
                  </a:solidFill>
                  <a:latin typeface="+mn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>
                  <a:solidFill>
                    <a:srgbClr val="4D4D4D"/>
                  </a:solidFill>
                  <a:latin typeface="+mn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>
                            <a:solidFill>
                              <a:srgbClr val="4D4D4D"/>
                            </a:solidFill>
                            <a:latin typeface="+mn-lt"/>
                          </a:rPr>
                        </m:ctrlPr>
                      </m:sSupPr>
                      <m:e>
                        <m:r>
                          <a:rPr lang="en-US" sz="1800">
                            <a:solidFill>
                              <a:srgbClr val="4D4D4D"/>
                            </a:solidFill>
                            <a:latin typeface="+mn-lt"/>
                          </a:rPr>
                          <m:t>63,4</m:t>
                        </m:r>
                      </m:e>
                      <m:sup>
                        <m:r>
                          <a:rPr lang="en-US" altLang="zh-CN" sz="1800">
                            <a:solidFill>
                              <a:srgbClr val="4D4D4D"/>
                            </a:solidFill>
                            <a:latin typeface="+mn-lt"/>
                          </a:rPr>
                          <m:t>°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4D4D4D"/>
                    </a:solidFill>
                    <a:latin typeface="+mn-lt"/>
                  </a:rPr>
                  <a:t>: </a:t>
                </a:r>
                <a:r>
                  <a:rPr lang="en-US" sz="1800" dirty="0" err="1">
                    <a:solidFill>
                      <a:srgbClr val="4D4D4D"/>
                    </a:solidFill>
                    <a:latin typeface="+mn-lt"/>
                  </a:rPr>
                  <a:t>keine</a:t>
                </a:r>
                <a:r>
                  <a:rPr lang="en-US" sz="1800" dirty="0">
                    <a:solidFill>
                      <a:srgbClr val="4D4D4D"/>
                    </a:solidFill>
                    <a:latin typeface="+mn-lt"/>
                  </a:rPr>
                  <a:t> </a:t>
                </a:r>
                <a:r>
                  <a:rPr lang="en-US" sz="1800" dirty="0" err="1">
                    <a:solidFill>
                      <a:srgbClr val="4D4D4D"/>
                    </a:solidFill>
                    <a:latin typeface="+mn-lt"/>
                  </a:rPr>
                  <a:t>Apogäumsdrift</a:t>
                </a:r>
                <a:endParaRPr lang="en-US" sz="1800" dirty="0">
                  <a:solidFill>
                    <a:srgbClr val="4D4D4D"/>
                  </a:solidFill>
                  <a:latin typeface="+mn-lt"/>
                </a:endParaRPr>
              </a:p>
              <a:p>
                <a:endParaRPr lang="en-US" sz="1800" dirty="0">
                  <a:solidFill>
                    <a:srgbClr val="4D4D4D"/>
                  </a:solidFill>
                  <a:latin typeface="+mn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800" dirty="0">
                    <a:solidFill>
                      <a:srgbClr val="4D4D4D"/>
                    </a:solidFill>
                    <a:latin typeface="+mn-lt"/>
                  </a:rPr>
                  <a:t>nahe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>
                            <a:solidFill>
                              <a:srgbClr val="4D4D4D"/>
                            </a:solidFill>
                            <a:latin typeface="+mn-lt"/>
                          </a:rPr>
                        </m:ctrlPr>
                      </m:sSupPr>
                      <m:e>
                        <m:r>
                          <a:rPr lang="en-US" sz="1800">
                            <a:solidFill>
                              <a:srgbClr val="4D4D4D"/>
                            </a:solidFill>
                            <a:latin typeface="+mn-lt"/>
                          </a:rPr>
                          <m:t>90</m:t>
                        </m:r>
                      </m:e>
                      <m:sup>
                        <m:r>
                          <a:rPr lang="en-US" altLang="zh-CN" sz="1800">
                            <a:solidFill>
                              <a:srgbClr val="4D4D4D"/>
                            </a:solidFill>
                            <a:latin typeface="+mn-lt"/>
                          </a:rPr>
                          <m:t>°</m:t>
                        </m:r>
                      </m:sup>
                    </m:sSup>
                  </m:oMath>
                </a14:m>
                <a:r>
                  <a:rPr lang="de-DE" sz="1800" dirty="0">
                    <a:solidFill>
                      <a:srgbClr val="4D4D4D"/>
                    </a:solidFill>
                    <a:latin typeface="+mn-lt"/>
                  </a:rPr>
                  <a:t> : Polarorbits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1800" dirty="0">
                  <a:solidFill>
                    <a:srgbClr val="4D4D4D"/>
                  </a:solidFill>
                  <a:latin typeface="+mn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>
                            <a:solidFill>
                              <a:srgbClr val="4D4D4D"/>
                            </a:solidFill>
                            <a:latin typeface="+mn-lt"/>
                          </a:rPr>
                        </m:ctrlPr>
                      </m:sSupPr>
                      <m:e>
                        <m:r>
                          <a:rPr lang="en-US" sz="1800">
                            <a:solidFill>
                              <a:srgbClr val="4D4D4D"/>
                            </a:solidFill>
                            <a:latin typeface="+mn-lt"/>
                          </a:rPr>
                          <m:t>90</m:t>
                        </m:r>
                      </m:e>
                      <m:sup>
                        <m:r>
                          <a:rPr lang="en-US" altLang="zh-CN" sz="1800">
                            <a:solidFill>
                              <a:srgbClr val="4D4D4D"/>
                            </a:solidFill>
                            <a:latin typeface="+mn-lt"/>
                          </a:rPr>
                          <m:t>°</m:t>
                        </m:r>
                      </m:sup>
                    </m:sSup>
                    <m:r>
                      <a:rPr lang="en-US" altLang="zh-CN" sz="1800">
                        <a:solidFill>
                          <a:srgbClr val="4D4D4D"/>
                        </a:solidFill>
                        <a:latin typeface="+mn-lt"/>
                      </a:rPr>
                      <m:t>−</m:t>
                    </m:r>
                    <m:sSup>
                      <m:sSupPr>
                        <m:ctrlPr>
                          <a:rPr lang="en-US" sz="1800">
                            <a:solidFill>
                              <a:srgbClr val="4D4D4D"/>
                            </a:solidFill>
                            <a:latin typeface="+mn-lt"/>
                          </a:rPr>
                        </m:ctrlPr>
                      </m:sSupPr>
                      <m:e>
                        <m:r>
                          <a:rPr lang="en-US" sz="1800">
                            <a:solidFill>
                              <a:srgbClr val="4D4D4D"/>
                            </a:solidFill>
                            <a:latin typeface="+mn-lt"/>
                          </a:rPr>
                          <m:t>18</m:t>
                        </m:r>
                        <m:r>
                          <a:rPr lang="en-US" sz="1800">
                            <a:solidFill>
                              <a:srgbClr val="4D4D4D"/>
                            </a:solidFill>
                            <a:latin typeface="+mn-lt"/>
                          </a:rPr>
                          <m:t>0</m:t>
                        </m:r>
                      </m:e>
                      <m:sup>
                        <m:r>
                          <a:rPr lang="en-US" altLang="zh-CN" sz="1800">
                            <a:solidFill>
                              <a:srgbClr val="4D4D4D"/>
                            </a:solidFill>
                            <a:latin typeface="+mn-lt"/>
                          </a:rPr>
                          <m:t>°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4D4D4D"/>
                    </a:solidFill>
                    <a:latin typeface="+mn-lt"/>
                  </a:rPr>
                  <a:t>: </a:t>
                </a:r>
                <a:r>
                  <a:rPr lang="en-US" sz="1800" dirty="0" err="1">
                    <a:solidFill>
                      <a:srgbClr val="4D4D4D"/>
                    </a:solidFill>
                    <a:latin typeface="+mn-lt"/>
                  </a:rPr>
                  <a:t>rückläufig</a:t>
                </a:r>
                <a:endParaRPr lang="en-US" sz="1800" dirty="0">
                  <a:solidFill>
                    <a:srgbClr val="4D4D4D"/>
                  </a:solidFill>
                  <a:latin typeface="+mn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>
                  <a:solidFill>
                    <a:srgbClr val="4D4D4D"/>
                  </a:solidFill>
                  <a:latin typeface="+mn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>
                            <a:solidFill>
                              <a:srgbClr val="4D4D4D"/>
                            </a:solidFill>
                            <a:latin typeface="+mn-lt"/>
                          </a:rPr>
                        </m:ctrlPr>
                      </m:sSupPr>
                      <m:e>
                        <m:r>
                          <a:rPr lang="en-US" sz="1800">
                            <a:solidFill>
                              <a:srgbClr val="4D4D4D"/>
                            </a:solidFill>
                            <a:latin typeface="+mn-lt"/>
                          </a:rPr>
                          <m:t>98,696</m:t>
                        </m:r>
                      </m:e>
                      <m:sup>
                        <m:r>
                          <a:rPr lang="en-US" altLang="zh-CN" sz="1800">
                            <a:solidFill>
                              <a:srgbClr val="4D4D4D"/>
                            </a:solidFill>
                            <a:latin typeface="+mn-lt"/>
                          </a:rPr>
                          <m:t>°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4D4D4D"/>
                    </a:solidFill>
                    <a:latin typeface="+mn-lt"/>
                  </a:rPr>
                  <a:t>: </a:t>
                </a:r>
                <a:r>
                  <a:rPr lang="en-US" sz="1800" dirty="0" err="1">
                    <a:solidFill>
                      <a:srgbClr val="4D4D4D"/>
                    </a:solidFill>
                    <a:latin typeface="+mn-lt"/>
                  </a:rPr>
                  <a:t>Sonnensynchrone</a:t>
                </a:r>
                <a:r>
                  <a:rPr lang="en-US" sz="1800" dirty="0">
                    <a:solidFill>
                      <a:srgbClr val="4D4D4D"/>
                    </a:solidFill>
                    <a:latin typeface="+mn-lt"/>
                  </a:rPr>
                  <a:t> </a:t>
                </a:r>
                <a:r>
                  <a:rPr lang="en-US" sz="1800" dirty="0" err="1">
                    <a:solidFill>
                      <a:srgbClr val="4D4D4D"/>
                    </a:solidFill>
                    <a:latin typeface="+mn-lt"/>
                  </a:rPr>
                  <a:t>Umlaufbahn</a:t>
                </a:r>
                <a:endParaRPr lang="en-US" sz="1800" dirty="0">
                  <a:solidFill>
                    <a:srgbClr val="4D4D4D"/>
                  </a:solidFill>
                  <a:latin typeface="+mn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71DF986-CC17-9C1A-50B2-A1B823D0D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735979"/>
                <a:ext cx="6694512" cy="2893421"/>
              </a:xfrm>
              <a:prstGeom prst="rect">
                <a:avLst/>
              </a:prstGeom>
              <a:blipFill>
                <a:blip r:embed="rId3"/>
                <a:stretch>
                  <a:fillRect l="-546" t="-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68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4EDEC-1764-B0A1-2560-A3CCC0118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</a:t>
            </a:r>
            <a:r>
              <a:rPr lang="en-US" altLang="zh-CN" dirty="0" err="1"/>
              <a:t>isualisierung</a:t>
            </a:r>
            <a:r>
              <a:rPr lang="en-US" altLang="zh-CN" dirty="0"/>
              <a:t> (3)</a:t>
            </a:r>
            <a:endParaRPr 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6F05F52-F340-711F-9E01-2675A2387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9952" y="1340768"/>
            <a:ext cx="4392488" cy="3795367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EFD8FF-939C-5136-702B-0FC3FE8ED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5</a:t>
            </a:fld>
            <a:endParaRPr lang="de-DE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878F61-5CD3-D628-F883-8D52787AEC45}"/>
              </a:ext>
            </a:extLst>
          </p:cNvPr>
          <p:cNvSpPr txBox="1"/>
          <p:nvPr/>
        </p:nvSpPr>
        <p:spPr>
          <a:xfrm>
            <a:off x="899592" y="5045936"/>
            <a:ext cx="7704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D4D4D"/>
                </a:solidFill>
                <a:latin typeface="+mn-lt"/>
              </a:rPr>
              <a:t>Winkel: </a:t>
            </a:r>
            <a:r>
              <a:rPr lang="en-US" sz="1800" dirty="0" err="1">
                <a:solidFill>
                  <a:srgbClr val="4D4D4D"/>
                </a:solidFill>
                <a:latin typeface="+mn-lt"/>
              </a:rPr>
              <a:t>Inklination</a:t>
            </a:r>
            <a:endParaRPr lang="en-US" sz="1800" dirty="0">
              <a:solidFill>
                <a:srgbClr val="4D4D4D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4D4D4D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D4D4D"/>
                </a:solidFill>
                <a:latin typeface="+mn-lt"/>
              </a:rPr>
              <a:t> Radius: </a:t>
            </a:r>
            <a:r>
              <a:rPr lang="de-DE" sz="1800" dirty="0">
                <a:solidFill>
                  <a:srgbClr val="4D4D4D"/>
                </a:solidFill>
                <a:latin typeface="+mn-lt"/>
              </a:rPr>
              <a:t>Apogäum + Perigäum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solidFill>
                <a:srgbClr val="4D4D4D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4D4D4D"/>
                </a:solidFill>
                <a:latin typeface="+mn-lt"/>
              </a:rPr>
              <a:t>Near circular orbit: roter Punkt</a:t>
            </a:r>
            <a:endParaRPr lang="en-US" sz="1800" dirty="0">
              <a:solidFill>
                <a:srgbClr val="4D4D4D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50354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92CBE-8C55-26A9-F4B2-861C3AD86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</a:t>
            </a:r>
            <a:r>
              <a:rPr lang="en-US" altLang="zh-CN" dirty="0" err="1"/>
              <a:t>isualisierung</a:t>
            </a:r>
            <a:r>
              <a:rPr lang="en-US" altLang="zh-CN" dirty="0"/>
              <a:t> (4)</a:t>
            </a:r>
            <a:endParaRPr 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202F489-6463-4CED-DF52-28155DB2C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9912" y="1556792"/>
            <a:ext cx="4073278" cy="3408805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DBB366-7068-7C0D-DDB3-14A981807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6</a:t>
            </a:fld>
            <a:endParaRPr lang="de-DE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1EA8D3-9E2F-A4D7-B020-689F13156643}"/>
              </a:ext>
            </a:extLst>
          </p:cNvPr>
          <p:cNvSpPr txBox="1"/>
          <p:nvPr/>
        </p:nvSpPr>
        <p:spPr>
          <a:xfrm>
            <a:off x="899592" y="5555126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D4D4D"/>
                </a:solidFill>
                <a:latin typeface="+mn-lt"/>
              </a:rPr>
              <a:t>Gabbard-Diagram: </a:t>
            </a:r>
            <a:r>
              <a:rPr lang="en-US" sz="1800" dirty="0" err="1">
                <a:solidFill>
                  <a:srgbClr val="4D4D4D"/>
                </a:solidFill>
                <a:latin typeface="+mn-lt"/>
              </a:rPr>
              <a:t>Perig</a:t>
            </a:r>
            <a:r>
              <a:rPr lang="de-DE" sz="1800" dirty="0">
                <a:solidFill>
                  <a:srgbClr val="4D4D4D"/>
                </a:solidFill>
                <a:latin typeface="+mn-lt"/>
              </a:rPr>
              <a:t>äum und Apogäum</a:t>
            </a:r>
            <a:endParaRPr lang="en-US" sz="1800" dirty="0">
              <a:solidFill>
                <a:srgbClr val="4D4D4D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9103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29912-C201-B8AC-73E3-4986D69C6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</a:t>
            </a:r>
            <a:endParaRPr lang="en-US" dirty="0"/>
          </a:p>
        </p:txBody>
      </p:sp>
      <p:pic>
        <p:nvPicPr>
          <p:cNvPr id="6" name="内容占位符 5" descr="图形用户界面, 应用程序&#10;&#10;描述已自动生成">
            <a:extLst>
              <a:ext uri="{FF2B5EF4-FFF2-40B4-BE49-F238E27FC236}">
                <a16:creationId xmlns:a16="http://schemas.microsoft.com/office/drawing/2014/main" id="{61AC764A-505E-53FE-A755-BAF53BA3B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684" y="1052736"/>
            <a:ext cx="5688632" cy="3791631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863F22-A5F5-2125-B6BE-7B6372EEE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7</a:t>
            </a:fld>
            <a:endParaRPr lang="de-DE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0486767-DFE2-A063-EA07-39A6EF0FCEE6}"/>
              </a:ext>
            </a:extLst>
          </p:cNvPr>
          <p:cNvSpPr txBox="1"/>
          <p:nvPr/>
        </p:nvSpPr>
        <p:spPr>
          <a:xfrm>
            <a:off x="1385646" y="4948643"/>
            <a:ext cx="63727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D4D4D"/>
                </a:solidFill>
                <a:latin typeface="+mn-lt"/>
              </a:rPr>
              <a:t>the European model to assess the risk of high velocity impacts of space debris on satellites in Earth orbit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4D4D4D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D4D4D"/>
                </a:solidFill>
                <a:latin typeface="+mn-lt"/>
              </a:rPr>
              <a:t>complex model of the space environment to calculate the spatial densities and velocity distributions of space debris including natural meteoroids</a:t>
            </a:r>
          </a:p>
        </p:txBody>
      </p:sp>
    </p:spTree>
    <p:extLst>
      <p:ext uri="{BB962C8B-B14F-4D97-AF65-F5344CB8AC3E}">
        <p14:creationId xmlns:p14="http://schemas.microsoft.com/office/powerpoint/2010/main" val="656941187"/>
      </p:ext>
    </p:extLst>
  </p:cSld>
  <p:clrMapOvr>
    <a:masterClrMapping/>
  </p:clrMapOvr>
</p:sld>
</file>

<file path=ppt/theme/theme1.xml><?xml version="1.0" encoding="utf-8"?>
<a:theme xmlns:a="http://schemas.openxmlformats.org/drawingml/2006/main" name="SepiaGray">
  <a:themeElements>
    <a:clrScheme name="SepiaGray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epiaGray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piaGray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piaGray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SepiaGray</Template>
  <TotalTime>242</TotalTime>
  <Words>217</Words>
  <Application>Microsoft Office PowerPoint</Application>
  <PresentationFormat>全屏显示(4:3)</PresentationFormat>
  <Paragraphs>51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Times New Roman</vt:lpstr>
      <vt:lpstr>Univers</vt:lpstr>
      <vt:lpstr>SepiaGray</vt:lpstr>
      <vt:lpstr>Space Debris</vt:lpstr>
      <vt:lpstr>Überblick – Daten von 2002</vt:lpstr>
      <vt:lpstr>Visualisierung (1)</vt:lpstr>
      <vt:lpstr>Visualisierung (2)</vt:lpstr>
      <vt:lpstr>Visualisierung (3)</vt:lpstr>
      <vt:lpstr>Visualisierung (4)</vt:lpstr>
      <vt:lpstr>Master</vt:lpstr>
    </vt:vector>
  </TitlesOfParts>
  <Company>GIS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powerpoint</dc:title>
  <dc:creator>Nico Sneeuw</dc:creator>
  <cp:lastModifiedBy>Jiaxin Liu</cp:lastModifiedBy>
  <cp:revision>196</cp:revision>
  <cp:lastPrinted>2020-11-11T00:04:42Z</cp:lastPrinted>
  <dcterms:created xsi:type="dcterms:W3CDTF">2009-11-23T14:26:07Z</dcterms:created>
  <dcterms:modified xsi:type="dcterms:W3CDTF">2022-12-19T20:00:46Z</dcterms:modified>
</cp:coreProperties>
</file>