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Orbit integration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 err="1"/>
              <a:t>Jiaxin</a:t>
            </a:r>
            <a:r>
              <a:rPr lang="de-DE" altLang="en-US" sz="1800" dirty="0"/>
              <a:t> Liu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24. </a:t>
            </a:r>
            <a:r>
              <a:rPr lang="de-DE" altLang="en-US" sz="1000" dirty="0" err="1"/>
              <a:t>January</a:t>
            </a:r>
            <a:r>
              <a:rPr lang="de-DE" altLang="en-US" sz="1000"/>
              <a:t> 2023, </a:t>
            </a:r>
            <a:r>
              <a:rPr lang="de-DE" altLang="en-US" sz="1000" dirty="0"/>
              <a:t>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C16B-030D-CFB5-B2E8-538A8DE0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654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C16B-030D-CFB5-B2E8-538A8DE0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629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C16B-030D-CFB5-B2E8-538A8DE0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948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BA5-F2B7-6413-4C27-0DA231FF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counting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7FBB-92E3-53FC-4889-03FF973B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B10C3C8-F8A1-0DE2-ECD1-3740C0B42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5" y="1373056"/>
            <a:ext cx="8206680" cy="4111888"/>
          </a:xfrm>
        </p:spPr>
      </p:pic>
    </p:spTree>
    <p:extLst>
      <p:ext uri="{BB962C8B-B14F-4D97-AF65-F5344CB8AC3E}">
        <p14:creationId xmlns:p14="http://schemas.microsoft.com/office/powerpoint/2010/main" val="20117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and disappeared objects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64BE54-2F4A-5A5D-9D66-B3516DD1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5" y="1700808"/>
            <a:ext cx="7772400" cy="3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B84845F-71D8-EACF-3261-227C9FE7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6578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308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</a:t>
            </a:r>
            <a:r>
              <a:rPr lang="en-US" altLang="zh-CN" dirty="0" err="1"/>
              <a:t>AdM</a:t>
            </a:r>
            <a:r>
              <a:rPr lang="en-US" altLang="zh-CN" dirty="0"/>
              <a:t> distribution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6A60-D4D7-2855-4DF3-701F7A3EC001}"/>
              </a:ext>
            </a:extLst>
          </p:cNvPr>
          <p:cNvSpPr txBox="1"/>
          <p:nvPr/>
        </p:nvSpPr>
        <p:spPr>
          <a:xfrm>
            <a:off x="1331640" y="5373216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AdM</a:t>
            </a:r>
            <a:r>
              <a:rPr lang="en-US" altLang="zh-CN" dirty="0"/>
              <a:t>: average section area / mass</a:t>
            </a:r>
            <a:endParaRPr lang="zh-CN" altLang="en-US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C7DD4A7-7C61-C669-E873-0BDBC7A5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074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40456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(Equator)</a:t>
            </a:r>
            <a:endParaRPr lang="zh-CN" altLang="en-US" dirty="0"/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6B4370-18DA-9DCE-0E55-84A572EC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947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(Arctic point)</a:t>
            </a:r>
            <a:endParaRPr lang="zh-CN" altLang="en-US" dirty="0"/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BEB0AE-3A7C-DCB7-278C-0FC77C50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756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from msis00 at 400 km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A7E74D-A66E-293C-DFA2-BA8130463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99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the 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Using Harris-Priester model</a:t>
                </a:r>
              </a:p>
              <a:p>
                <a:r>
                  <a:rPr lang="en-US" altLang="zh-CN" dirty="0"/>
                  <a:t>Earth be regarded as sphere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81470545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246</TotalTime>
  <Words>91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Times New Roman</vt:lpstr>
      <vt:lpstr>Univers</vt:lpstr>
      <vt:lpstr>SepiaGray</vt:lpstr>
      <vt:lpstr>Orbit integration</vt:lpstr>
      <vt:lpstr>Objects counting</vt:lpstr>
      <vt:lpstr>New and disappeared objects</vt:lpstr>
      <vt:lpstr>Objects classification in 2022</vt:lpstr>
      <vt:lpstr>Objects AdM distribution</vt:lpstr>
      <vt:lpstr>Density compare (Equator)</vt:lpstr>
      <vt:lpstr>Density compare (Arctic point)</vt:lpstr>
      <vt:lpstr>Density from msis00 at 400 km</vt:lpstr>
      <vt:lpstr>Simplify the calculation</vt:lpstr>
      <vt:lpstr>PowerPoint Presentation</vt:lpstr>
      <vt:lpstr>PowerPoint Presentation</vt:lpstr>
      <vt:lpstr>PowerPoint Presentation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151</cp:revision>
  <cp:lastPrinted>2020-11-11T00:04:42Z</cp:lastPrinted>
  <dcterms:created xsi:type="dcterms:W3CDTF">2009-11-23T14:26:07Z</dcterms:created>
  <dcterms:modified xsi:type="dcterms:W3CDTF">2023-01-31T00:59:16Z</dcterms:modified>
</cp:coreProperties>
</file>