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0" r:id="rId2"/>
    <p:sldId id="281" r:id="rId3"/>
    <p:sldId id="282" r:id="rId4"/>
    <p:sldId id="283" r:id="rId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23"/>
    <a:srgbClr val="FF3300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98693-147A-44F9-8340-804CBBF12C89}" v="346" dt="2022-12-19T15:39:25.539"/>
    <p1510:client id="{31473BE9-0D82-4ABB-A311-CB31F9F364DA}" v="83" dt="2022-11-28T12:17:32.979"/>
    <p1510:client id="{AEBBC554-AFFC-4067-BF23-3805906E8520}" v="16" dt="2022-12-19T15:40:14.157"/>
    <p1510:client id="{D35B35E3-E0DF-441C-8EAA-AE91011677CB}" v="5" dt="2022-11-28T17:12:14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/>
              <a:t>Space Debris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22. November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AD0A1-8133-CCCB-DD7C-16E408FD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 3A – Orbit Drift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A56CDE8E-E482-2978-9A56-B17D3516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219200"/>
            <a:ext cx="6197600" cy="46482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2E297C-2B61-F053-BDC5-0F31D89F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0665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B15D1-A024-2B69-596F-97E343E4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 3B – Orbit Drift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8507A9BB-8CA1-1FD8-CAAF-4F3A427A3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219200"/>
            <a:ext cx="6197600" cy="46482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BB91A8-B0A1-E9FA-E8E9-E7029448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489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D74A9-AE3D-F3DD-2BAF-C5DB06F0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Gabbard</a:t>
            </a:r>
            <a:r>
              <a:rPr lang="de-DE" dirty="0"/>
              <a:t> </a:t>
            </a:r>
            <a:r>
              <a:rPr lang="de-DE" dirty="0" err="1"/>
              <a:t>Diagram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66EF064-6F0A-D20E-329E-0E48507CB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365" y="2098431"/>
            <a:ext cx="4552923" cy="340693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E57E9-A3EE-F4E1-9ABB-B037A7B3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4</a:t>
            </a:fld>
            <a:endParaRPr lang="de-DE" alt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7324A18-DF7F-CD98-CDF9-EBE637424C8F}"/>
              </a:ext>
            </a:extLst>
          </p:cNvPr>
          <p:cNvSpPr txBox="1"/>
          <p:nvPr/>
        </p:nvSpPr>
        <p:spPr>
          <a:xfrm>
            <a:off x="886988" y="2319617"/>
            <a:ext cx="368242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000" dirty="0">
                <a:latin typeface="Times New Roman"/>
                <a:cs typeface="Times New Roman"/>
              </a:rPr>
              <a:t>Darstellung von Objekten im LEO</a:t>
            </a:r>
          </a:p>
          <a:p>
            <a:pPr marL="285750" indent="-285750">
              <a:buFont typeface="Arial"/>
              <a:buChar char="•"/>
            </a:pPr>
            <a:endParaRPr lang="de-DE" sz="2000" dirty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de-DE" sz="2000" dirty="0">
                <a:latin typeface="Times New Roman"/>
                <a:cs typeface="Times New Roman"/>
              </a:rPr>
              <a:t>Simulation zeigt Veränderung von 2005 – 2022</a:t>
            </a:r>
          </a:p>
          <a:p>
            <a:pPr marL="285750" indent="-285750">
              <a:buFont typeface="Arial"/>
              <a:buChar char="•"/>
            </a:pPr>
            <a:endParaRPr lang="de-DE" sz="2000" dirty="0">
              <a:latin typeface="Times New Roman"/>
              <a:cs typeface="Times New Roman"/>
            </a:endParaRPr>
          </a:p>
          <a:p>
            <a:endParaRPr lang="de-DE" sz="2000" dirty="0">
              <a:latin typeface="Times New Roman"/>
              <a:cs typeface="Times New Roman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9AB25268-CE70-2765-A177-D59F2EF118AC}"/>
              </a:ext>
            </a:extLst>
          </p:cNvPr>
          <p:cNvSpPr/>
          <p:nvPr/>
        </p:nvSpPr>
        <p:spPr>
          <a:xfrm>
            <a:off x="685283" y="4597859"/>
            <a:ext cx="713728" cy="455131"/>
          </a:xfrm>
          <a:prstGeom prst="rightArrow">
            <a:avLst/>
          </a:prstGeom>
          <a:solidFill>
            <a:srgbClr val="FF7C23"/>
          </a:solidFill>
          <a:ln>
            <a:solidFill>
              <a:srgbClr val="FF7C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58543E-5D97-8D49-2A98-CE2F002A7D25}"/>
              </a:ext>
            </a:extLst>
          </p:cNvPr>
          <p:cNvSpPr txBox="1"/>
          <p:nvPr/>
        </p:nvSpPr>
        <p:spPr>
          <a:xfrm>
            <a:off x="1401597" y="4471146"/>
            <a:ext cx="31109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dirty="0">
                <a:latin typeface="Times New Roman"/>
                <a:cs typeface="Times New Roman"/>
              </a:rPr>
              <a:t>Trichterförmige Bewegung mit sinkender Höhe</a:t>
            </a:r>
            <a:endParaRPr lang="de-DE"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8761936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143</TotalTime>
  <Words>17</Words>
  <Application>Microsoft Office PowerPoint</Application>
  <PresentationFormat>Bildschirmpräsentation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SepiaGray</vt:lpstr>
      <vt:lpstr>Space Debris</vt:lpstr>
      <vt:lpstr>Sentinel 3A – Orbit Drift</vt:lpstr>
      <vt:lpstr>Sentinel 3B – Orbit Drift</vt:lpstr>
      <vt:lpstr>Gabbard Diagram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208</cp:revision>
  <cp:lastPrinted>2020-11-11T00:04:42Z</cp:lastPrinted>
  <dcterms:created xsi:type="dcterms:W3CDTF">2009-11-23T14:26:07Z</dcterms:created>
  <dcterms:modified xsi:type="dcterms:W3CDTF">2022-12-19T15:40:42Z</dcterms:modified>
</cp:coreProperties>
</file>