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80" r:id="rId2"/>
    <p:sldId id="281" r:id="rId3"/>
    <p:sldId id="282" r:id="rId4"/>
    <p:sldId id="283" r:id="rId5"/>
    <p:sldId id="284" r:id="rId6"/>
    <p:sldId id="285" r:id="rId7"/>
    <p:sldId id="286" r:id="rId8"/>
  </p:sldIdLst>
  <p:sldSz cx="9144000" cy="6858000" type="screen4x3"/>
  <p:notesSz cx="6858000" cy="914400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FF7C23"/>
    <a:srgbClr val="FD8D1D"/>
    <a:srgbClr val="FFC31B"/>
    <a:srgbClr val="FFFFE7"/>
    <a:srgbClr val="FFFFCF"/>
    <a:srgbClr val="DE7A00"/>
    <a:srgbClr val="E45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473BE9-0D82-4ABB-A311-CB31F9F364DA}" v="83" dt="2022-11-28T12:17:32.979"/>
    <p1510:client id="{D35B35E3-E0DF-441C-8EAA-AE91011677CB}" v="5" dt="2022-11-28T17:12:14.79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5008" autoAdjust="0"/>
  </p:normalViewPr>
  <p:slideViewPr>
    <p:cSldViewPr>
      <p:cViewPr varScale="1">
        <p:scale>
          <a:sx n="67" d="100"/>
          <a:sy n="67" d="100"/>
        </p:scale>
        <p:origin x="1284" y="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iqing Yu" userId="76dbd0bb75f3aa62" providerId="LiveId" clId="{31473BE9-0D82-4ABB-A311-CB31F9F364DA}"/>
    <pc:docChg chg="custSel addSld modSld sldOrd">
      <pc:chgData name="Ziqing Yu" userId="76dbd0bb75f3aa62" providerId="LiveId" clId="{31473BE9-0D82-4ABB-A311-CB31F9F364DA}" dt="2022-11-28T12:17:32.979" v="432" actId="1076"/>
      <pc:docMkLst>
        <pc:docMk/>
      </pc:docMkLst>
      <pc:sldChg chg="addSp delSp modSp">
        <pc:chgData name="Ziqing Yu" userId="76dbd0bb75f3aa62" providerId="LiveId" clId="{31473BE9-0D82-4ABB-A311-CB31F9F364DA}" dt="2022-11-28T11:53:41.058" v="75"/>
        <pc:sldMkLst>
          <pc:docMk/>
          <pc:sldMk cId="1143448818" sldId="331"/>
        </pc:sldMkLst>
        <pc:spChg chg="add del mod">
          <ac:chgData name="Ziqing Yu" userId="76dbd0bb75f3aa62" providerId="LiveId" clId="{31473BE9-0D82-4ABB-A311-CB31F9F364DA}" dt="2022-11-28T09:58:13.792" v="4"/>
          <ac:spMkLst>
            <pc:docMk/>
            <pc:sldMk cId="1143448818" sldId="331"/>
            <ac:spMk id="3" creationId="{515A6880-5681-613B-C928-7C17710861FA}"/>
          </ac:spMkLst>
        </pc:spChg>
        <pc:spChg chg="add del mod">
          <ac:chgData name="Ziqing Yu" userId="76dbd0bb75f3aa62" providerId="LiveId" clId="{31473BE9-0D82-4ABB-A311-CB31F9F364DA}" dt="2022-11-28T11:53:41.058" v="75"/>
          <ac:spMkLst>
            <pc:docMk/>
            <pc:sldMk cId="1143448818" sldId="331"/>
            <ac:spMk id="8" creationId="{2DC1B85C-5557-DDA1-85EF-9B8E62AEBE14}"/>
          </ac:spMkLst>
        </pc:spChg>
        <pc:picChg chg="del">
          <ac:chgData name="Ziqing Yu" userId="76dbd0bb75f3aa62" providerId="LiveId" clId="{31473BE9-0D82-4ABB-A311-CB31F9F364DA}" dt="2022-11-28T09:57:16.303" v="0" actId="478"/>
          <ac:picMkLst>
            <pc:docMk/>
            <pc:sldMk cId="1143448818" sldId="331"/>
            <ac:picMk id="6" creationId="{E36797CF-0C87-94B1-0BF1-1A5EC4A521EA}"/>
          </ac:picMkLst>
        </pc:picChg>
        <pc:picChg chg="add del mod">
          <ac:chgData name="Ziqing Yu" userId="76dbd0bb75f3aa62" providerId="LiveId" clId="{31473BE9-0D82-4ABB-A311-CB31F9F364DA}" dt="2022-11-28T11:53:37.347" v="74" actId="478"/>
          <ac:picMkLst>
            <pc:docMk/>
            <pc:sldMk cId="1143448818" sldId="331"/>
            <ac:picMk id="7" creationId="{65AD185A-6648-4797-8300-DC73A3DB6B36}"/>
          </ac:picMkLst>
        </pc:picChg>
        <pc:picChg chg="add mod">
          <ac:chgData name="Ziqing Yu" userId="76dbd0bb75f3aa62" providerId="LiveId" clId="{31473BE9-0D82-4ABB-A311-CB31F9F364DA}" dt="2022-11-28T11:53:41.058" v="75"/>
          <ac:picMkLst>
            <pc:docMk/>
            <pc:sldMk cId="1143448818" sldId="331"/>
            <ac:picMk id="10" creationId="{895C56A5-4D66-140E-04CC-200CEC6B33BD}"/>
          </ac:picMkLst>
        </pc:picChg>
      </pc:sldChg>
      <pc:sldChg chg="addSp delSp modSp">
        <pc:chgData name="Ziqing Yu" userId="76dbd0bb75f3aa62" providerId="LiveId" clId="{31473BE9-0D82-4ABB-A311-CB31F9F364DA}" dt="2022-11-28T11:54:06.389" v="79"/>
        <pc:sldMkLst>
          <pc:docMk/>
          <pc:sldMk cId="2308039067" sldId="332"/>
        </pc:sldMkLst>
        <pc:spChg chg="add del mod">
          <ac:chgData name="Ziqing Yu" userId="76dbd0bb75f3aa62" providerId="LiveId" clId="{31473BE9-0D82-4ABB-A311-CB31F9F364DA}" dt="2022-11-28T09:58:23.357" v="5"/>
          <ac:spMkLst>
            <pc:docMk/>
            <pc:sldMk cId="2308039067" sldId="332"/>
            <ac:spMk id="3" creationId="{70B0C9CD-0EB5-1EC5-EA4F-2A030F23D47B}"/>
          </ac:spMkLst>
        </pc:spChg>
        <pc:spChg chg="add del mod">
          <ac:chgData name="Ziqing Yu" userId="76dbd0bb75f3aa62" providerId="LiveId" clId="{31473BE9-0D82-4ABB-A311-CB31F9F364DA}" dt="2022-11-28T11:53:48.213" v="77"/>
          <ac:spMkLst>
            <pc:docMk/>
            <pc:sldMk cId="2308039067" sldId="332"/>
            <ac:spMk id="8" creationId="{E43BF0C1-9DEC-465D-8415-3769EB5770F6}"/>
          </ac:spMkLst>
        </pc:spChg>
        <pc:spChg chg="add del mod">
          <ac:chgData name="Ziqing Yu" userId="76dbd0bb75f3aa62" providerId="LiveId" clId="{31473BE9-0D82-4ABB-A311-CB31F9F364DA}" dt="2022-11-28T11:54:06.389" v="79"/>
          <ac:spMkLst>
            <pc:docMk/>
            <pc:sldMk cId="2308039067" sldId="332"/>
            <ac:spMk id="11" creationId="{ABABF254-C6A2-35B4-553A-2DE058F198B2}"/>
          </ac:spMkLst>
        </pc:spChg>
        <pc:picChg chg="del">
          <ac:chgData name="Ziqing Yu" userId="76dbd0bb75f3aa62" providerId="LiveId" clId="{31473BE9-0D82-4ABB-A311-CB31F9F364DA}" dt="2022-11-28T09:57:18.282" v="1" actId="478"/>
          <ac:picMkLst>
            <pc:docMk/>
            <pc:sldMk cId="2308039067" sldId="332"/>
            <ac:picMk id="6" creationId="{AB2452CF-75E4-9C1B-2B8E-6A18725F7890}"/>
          </ac:picMkLst>
        </pc:picChg>
        <pc:picChg chg="add del mod">
          <ac:chgData name="Ziqing Yu" userId="76dbd0bb75f3aa62" providerId="LiveId" clId="{31473BE9-0D82-4ABB-A311-CB31F9F364DA}" dt="2022-11-28T11:53:46.087" v="76" actId="478"/>
          <ac:picMkLst>
            <pc:docMk/>
            <pc:sldMk cId="2308039067" sldId="332"/>
            <ac:picMk id="7" creationId="{41DD7833-6D13-E8B1-1935-158AC36556E1}"/>
          </ac:picMkLst>
        </pc:picChg>
        <pc:picChg chg="add del mod">
          <ac:chgData name="Ziqing Yu" userId="76dbd0bb75f3aa62" providerId="LiveId" clId="{31473BE9-0D82-4ABB-A311-CB31F9F364DA}" dt="2022-11-28T11:54:05.009" v="78" actId="478"/>
          <ac:picMkLst>
            <pc:docMk/>
            <pc:sldMk cId="2308039067" sldId="332"/>
            <ac:picMk id="10" creationId="{250A259D-817E-99A7-6A5E-F8EA8D25056C}"/>
          </ac:picMkLst>
        </pc:picChg>
        <pc:picChg chg="add mod">
          <ac:chgData name="Ziqing Yu" userId="76dbd0bb75f3aa62" providerId="LiveId" clId="{31473BE9-0D82-4ABB-A311-CB31F9F364DA}" dt="2022-11-28T11:54:06.389" v="79"/>
          <ac:picMkLst>
            <pc:docMk/>
            <pc:sldMk cId="2308039067" sldId="332"/>
            <ac:picMk id="13" creationId="{1EA2E59E-5B82-B801-EA18-95455E7569D4}"/>
          </ac:picMkLst>
        </pc:picChg>
      </pc:sldChg>
      <pc:sldChg chg="addSp delSp modSp">
        <pc:chgData name="Ziqing Yu" userId="76dbd0bb75f3aa62" providerId="LiveId" clId="{31473BE9-0D82-4ABB-A311-CB31F9F364DA}" dt="2022-11-28T11:55:58.715" v="81"/>
        <pc:sldMkLst>
          <pc:docMk/>
          <pc:sldMk cId="3235998305" sldId="333"/>
        </pc:sldMkLst>
        <pc:spChg chg="add del mod">
          <ac:chgData name="Ziqing Yu" userId="76dbd0bb75f3aa62" providerId="LiveId" clId="{31473BE9-0D82-4ABB-A311-CB31F9F364DA}" dt="2022-11-28T09:58:30.739" v="6"/>
          <ac:spMkLst>
            <pc:docMk/>
            <pc:sldMk cId="3235998305" sldId="333"/>
            <ac:spMk id="3" creationId="{0818C924-39F0-A7B5-3B9E-4D7A1F5BF66C}"/>
          </ac:spMkLst>
        </pc:spChg>
        <pc:spChg chg="add del mod">
          <ac:chgData name="Ziqing Yu" userId="76dbd0bb75f3aa62" providerId="LiveId" clId="{31473BE9-0D82-4ABB-A311-CB31F9F364DA}" dt="2022-11-28T11:55:58.715" v="81"/>
          <ac:spMkLst>
            <pc:docMk/>
            <pc:sldMk cId="3235998305" sldId="333"/>
            <ac:spMk id="8" creationId="{5D7CAE46-E851-EAC2-603E-76A533807E75}"/>
          </ac:spMkLst>
        </pc:spChg>
        <pc:picChg chg="del">
          <ac:chgData name="Ziqing Yu" userId="76dbd0bb75f3aa62" providerId="LiveId" clId="{31473BE9-0D82-4ABB-A311-CB31F9F364DA}" dt="2022-11-28T09:57:20.156" v="2" actId="478"/>
          <ac:picMkLst>
            <pc:docMk/>
            <pc:sldMk cId="3235998305" sldId="333"/>
            <ac:picMk id="6" creationId="{9A07E448-944D-8A1D-9D89-BD88E38243EC}"/>
          </ac:picMkLst>
        </pc:picChg>
        <pc:picChg chg="add del mod">
          <ac:chgData name="Ziqing Yu" userId="76dbd0bb75f3aa62" providerId="LiveId" clId="{31473BE9-0D82-4ABB-A311-CB31F9F364DA}" dt="2022-11-28T11:55:53.084" v="80" actId="478"/>
          <ac:picMkLst>
            <pc:docMk/>
            <pc:sldMk cId="3235998305" sldId="333"/>
            <ac:picMk id="7" creationId="{9D3D4FC1-CD6E-7C05-BD61-55E047C567DE}"/>
          </ac:picMkLst>
        </pc:picChg>
        <pc:picChg chg="add mod">
          <ac:chgData name="Ziqing Yu" userId="76dbd0bb75f3aa62" providerId="LiveId" clId="{31473BE9-0D82-4ABB-A311-CB31F9F364DA}" dt="2022-11-28T11:55:58.715" v="81"/>
          <ac:picMkLst>
            <pc:docMk/>
            <pc:sldMk cId="3235998305" sldId="333"/>
            <ac:picMk id="10" creationId="{589D8906-6CC5-AE18-D501-1F906DBA2E59}"/>
          </ac:picMkLst>
        </pc:picChg>
      </pc:sldChg>
      <pc:sldChg chg="addSp delSp modSp">
        <pc:chgData name="Ziqing Yu" userId="76dbd0bb75f3aa62" providerId="LiveId" clId="{31473BE9-0D82-4ABB-A311-CB31F9F364DA}" dt="2022-11-28T11:56:02.218" v="83"/>
        <pc:sldMkLst>
          <pc:docMk/>
          <pc:sldMk cId="2542230651" sldId="334"/>
        </pc:sldMkLst>
        <pc:spChg chg="add del mod">
          <ac:chgData name="Ziqing Yu" userId="76dbd0bb75f3aa62" providerId="LiveId" clId="{31473BE9-0D82-4ABB-A311-CB31F9F364DA}" dt="2022-11-28T09:58:40.525" v="7"/>
          <ac:spMkLst>
            <pc:docMk/>
            <pc:sldMk cId="2542230651" sldId="334"/>
            <ac:spMk id="3" creationId="{38740C02-63DD-15D3-759E-A491FD5C937D}"/>
          </ac:spMkLst>
        </pc:spChg>
        <pc:spChg chg="add del mod">
          <ac:chgData name="Ziqing Yu" userId="76dbd0bb75f3aa62" providerId="LiveId" clId="{31473BE9-0D82-4ABB-A311-CB31F9F364DA}" dt="2022-11-28T11:56:02.218" v="83"/>
          <ac:spMkLst>
            <pc:docMk/>
            <pc:sldMk cId="2542230651" sldId="334"/>
            <ac:spMk id="8" creationId="{33EFAC18-992D-9E56-1454-793B8524999A}"/>
          </ac:spMkLst>
        </pc:spChg>
        <pc:picChg chg="del">
          <ac:chgData name="Ziqing Yu" userId="76dbd0bb75f3aa62" providerId="LiveId" clId="{31473BE9-0D82-4ABB-A311-CB31F9F364DA}" dt="2022-11-28T09:57:21.581" v="3" actId="478"/>
          <ac:picMkLst>
            <pc:docMk/>
            <pc:sldMk cId="2542230651" sldId="334"/>
            <ac:picMk id="6" creationId="{A73D9CFB-70AB-C648-7CA2-87A2A4B9BDDF}"/>
          </ac:picMkLst>
        </pc:picChg>
        <pc:picChg chg="add del mod">
          <ac:chgData name="Ziqing Yu" userId="76dbd0bb75f3aa62" providerId="LiveId" clId="{31473BE9-0D82-4ABB-A311-CB31F9F364DA}" dt="2022-11-28T11:56:00.352" v="82" actId="478"/>
          <ac:picMkLst>
            <pc:docMk/>
            <pc:sldMk cId="2542230651" sldId="334"/>
            <ac:picMk id="7" creationId="{992CD2A4-2020-DB92-558B-6FF4236CFAEA}"/>
          </ac:picMkLst>
        </pc:picChg>
        <pc:picChg chg="add mod">
          <ac:chgData name="Ziqing Yu" userId="76dbd0bb75f3aa62" providerId="LiveId" clId="{31473BE9-0D82-4ABB-A311-CB31F9F364DA}" dt="2022-11-28T11:56:02.218" v="83"/>
          <ac:picMkLst>
            <pc:docMk/>
            <pc:sldMk cId="2542230651" sldId="334"/>
            <ac:picMk id="10" creationId="{266AC3CF-29CF-D1E1-1506-31C5C5A70E15}"/>
          </ac:picMkLst>
        </pc:picChg>
      </pc:sldChg>
      <pc:sldChg chg="addSp delSp modSp">
        <pc:chgData name="Ziqing Yu" userId="76dbd0bb75f3aa62" providerId="LiveId" clId="{31473BE9-0D82-4ABB-A311-CB31F9F364DA}" dt="2022-11-28T11:56:25.313" v="89"/>
        <pc:sldMkLst>
          <pc:docMk/>
          <pc:sldMk cId="1093912996" sldId="335"/>
        </pc:sldMkLst>
        <pc:spChg chg="add del mod">
          <ac:chgData name="Ziqing Yu" userId="76dbd0bb75f3aa62" providerId="LiveId" clId="{31473BE9-0D82-4ABB-A311-CB31F9F364DA}" dt="2022-11-28T09:59:18.479" v="42"/>
          <ac:spMkLst>
            <pc:docMk/>
            <pc:sldMk cId="1093912996" sldId="335"/>
            <ac:spMk id="3" creationId="{C8198042-F23C-2073-EFDD-293B67B427A8}"/>
          </ac:spMkLst>
        </pc:spChg>
        <pc:spChg chg="add del mod">
          <ac:chgData name="Ziqing Yu" userId="76dbd0bb75f3aa62" providerId="LiveId" clId="{31473BE9-0D82-4ABB-A311-CB31F9F364DA}" dt="2022-11-28T11:56:25.313" v="89"/>
          <ac:spMkLst>
            <pc:docMk/>
            <pc:sldMk cId="1093912996" sldId="335"/>
            <ac:spMk id="8" creationId="{6B4D7261-11F7-8808-7E74-DE8B1C9D71E6}"/>
          </ac:spMkLst>
        </pc:spChg>
        <pc:picChg chg="del">
          <ac:chgData name="Ziqing Yu" userId="76dbd0bb75f3aa62" providerId="LiveId" clId="{31473BE9-0D82-4ABB-A311-CB31F9F364DA}" dt="2022-11-28T09:58:43.675" v="8" actId="478"/>
          <ac:picMkLst>
            <pc:docMk/>
            <pc:sldMk cId="1093912996" sldId="335"/>
            <ac:picMk id="6" creationId="{4B7C3BBC-773F-7FD6-3F75-7E7CD4050D96}"/>
          </ac:picMkLst>
        </pc:picChg>
        <pc:picChg chg="add del mod">
          <ac:chgData name="Ziqing Yu" userId="76dbd0bb75f3aa62" providerId="LiveId" clId="{31473BE9-0D82-4ABB-A311-CB31F9F364DA}" dt="2022-11-28T11:56:21.009" v="88" actId="478"/>
          <ac:picMkLst>
            <pc:docMk/>
            <pc:sldMk cId="1093912996" sldId="335"/>
            <ac:picMk id="7" creationId="{7C034ED8-5DE6-1F23-2D3D-FAF394C4E109}"/>
          </ac:picMkLst>
        </pc:picChg>
        <pc:picChg chg="add mod">
          <ac:chgData name="Ziqing Yu" userId="76dbd0bb75f3aa62" providerId="LiveId" clId="{31473BE9-0D82-4ABB-A311-CB31F9F364DA}" dt="2022-11-28T11:56:25.313" v="89"/>
          <ac:picMkLst>
            <pc:docMk/>
            <pc:sldMk cId="1093912996" sldId="335"/>
            <ac:picMk id="10" creationId="{5448A35C-BA44-B9B2-6467-EE82AF3578F6}"/>
          </ac:picMkLst>
        </pc:picChg>
      </pc:sldChg>
      <pc:sldChg chg="addSp delSp modSp">
        <pc:chgData name="Ziqing Yu" userId="76dbd0bb75f3aa62" providerId="LiveId" clId="{31473BE9-0D82-4ABB-A311-CB31F9F364DA}" dt="2022-11-28T11:56:30.650" v="91"/>
        <pc:sldMkLst>
          <pc:docMk/>
          <pc:sldMk cId="865096269" sldId="336"/>
        </pc:sldMkLst>
        <pc:spChg chg="add del mod">
          <ac:chgData name="Ziqing Yu" userId="76dbd0bb75f3aa62" providerId="LiveId" clId="{31473BE9-0D82-4ABB-A311-CB31F9F364DA}" dt="2022-11-28T09:59:23.299" v="43"/>
          <ac:spMkLst>
            <pc:docMk/>
            <pc:sldMk cId="865096269" sldId="336"/>
            <ac:spMk id="3" creationId="{C18E66B5-1C4F-670C-FE70-BAA182CEB97F}"/>
          </ac:spMkLst>
        </pc:spChg>
        <pc:spChg chg="add del mod">
          <ac:chgData name="Ziqing Yu" userId="76dbd0bb75f3aa62" providerId="LiveId" clId="{31473BE9-0D82-4ABB-A311-CB31F9F364DA}" dt="2022-11-28T11:56:30.650" v="91"/>
          <ac:spMkLst>
            <pc:docMk/>
            <pc:sldMk cId="865096269" sldId="336"/>
            <ac:spMk id="8" creationId="{1EDB8D48-7858-FC8C-C074-799307CACBC3}"/>
          </ac:spMkLst>
        </pc:spChg>
        <pc:picChg chg="del">
          <ac:chgData name="Ziqing Yu" userId="76dbd0bb75f3aa62" providerId="LiveId" clId="{31473BE9-0D82-4ABB-A311-CB31F9F364DA}" dt="2022-11-28T09:58:45.355" v="9" actId="478"/>
          <ac:picMkLst>
            <pc:docMk/>
            <pc:sldMk cId="865096269" sldId="336"/>
            <ac:picMk id="6" creationId="{C07E94F7-35C7-609A-926A-8CB008CBA15A}"/>
          </ac:picMkLst>
        </pc:picChg>
        <pc:picChg chg="add del mod">
          <ac:chgData name="Ziqing Yu" userId="76dbd0bb75f3aa62" providerId="LiveId" clId="{31473BE9-0D82-4ABB-A311-CB31F9F364DA}" dt="2022-11-28T11:56:28.121" v="90" actId="478"/>
          <ac:picMkLst>
            <pc:docMk/>
            <pc:sldMk cId="865096269" sldId="336"/>
            <ac:picMk id="7" creationId="{AA9D7BDF-1117-1888-581B-8A930EBC82BD}"/>
          </ac:picMkLst>
        </pc:picChg>
        <pc:picChg chg="add mod">
          <ac:chgData name="Ziqing Yu" userId="76dbd0bb75f3aa62" providerId="LiveId" clId="{31473BE9-0D82-4ABB-A311-CB31F9F364DA}" dt="2022-11-28T11:56:30.650" v="91"/>
          <ac:picMkLst>
            <pc:docMk/>
            <pc:sldMk cId="865096269" sldId="336"/>
            <ac:picMk id="10" creationId="{5D697B87-8FC5-8F9E-BB87-E28AE0BC0C24}"/>
          </ac:picMkLst>
        </pc:picChg>
      </pc:sldChg>
      <pc:sldChg chg="addSp delSp modSp mod">
        <pc:chgData name="Ziqing Yu" userId="76dbd0bb75f3aa62" providerId="LiveId" clId="{31473BE9-0D82-4ABB-A311-CB31F9F364DA}" dt="2022-11-28T12:06:39.792" v="310" actId="404"/>
        <pc:sldMkLst>
          <pc:docMk/>
          <pc:sldMk cId="771101650" sldId="337"/>
        </pc:sldMkLst>
        <pc:spChg chg="add del mod">
          <ac:chgData name="Ziqing Yu" userId="76dbd0bb75f3aa62" providerId="LiveId" clId="{31473BE9-0D82-4ABB-A311-CB31F9F364DA}" dt="2022-11-28T09:59:40.676" v="44"/>
          <ac:spMkLst>
            <pc:docMk/>
            <pc:sldMk cId="771101650" sldId="337"/>
            <ac:spMk id="3" creationId="{F7129D25-F3D3-AF7C-2980-089BB300F76F}"/>
          </ac:spMkLst>
        </pc:spChg>
        <pc:spChg chg="mod">
          <ac:chgData name="Ziqing Yu" userId="76dbd0bb75f3aa62" providerId="LiveId" clId="{31473BE9-0D82-4ABB-A311-CB31F9F364DA}" dt="2022-11-28T12:05:07.855" v="282" actId="1076"/>
          <ac:spMkLst>
            <pc:docMk/>
            <pc:sldMk cId="771101650" sldId="337"/>
            <ac:spMk id="4" creationId="{4A63128B-3CE0-EF46-C06D-78099419E853}"/>
          </ac:spMkLst>
        </pc:spChg>
        <pc:spChg chg="add del mod">
          <ac:chgData name="Ziqing Yu" userId="76dbd0bb75f3aa62" providerId="LiveId" clId="{31473BE9-0D82-4ABB-A311-CB31F9F364DA}" dt="2022-11-28T11:56:35.715" v="93"/>
          <ac:spMkLst>
            <pc:docMk/>
            <pc:sldMk cId="771101650" sldId="337"/>
            <ac:spMk id="8" creationId="{CD3316D2-21EF-6924-8346-FB4CAFF1553A}"/>
          </ac:spMkLst>
        </pc:spChg>
        <pc:spChg chg="add mod">
          <ac:chgData name="Ziqing Yu" userId="76dbd0bb75f3aa62" providerId="LiveId" clId="{31473BE9-0D82-4ABB-A311-CB31F9F364DA}" dt="2022-11-28T12:06:39.792" v="310" actId="404"/>
          <ac:spMkLst>
            <pc:docMk/>
            <pc:sldMk cId="771101650" sldId="337"/>
            <ac:spMk id="11" creationId="{544BB1EA-0B70-401D-B0F0-6157239155E8}"/>
          </ac:spMkLst>
        </pc:spChg>
        <pc:picChg chg="del">
          <ac:chgData name="Ziqing Yu" userId="76dbd0bb75f3aa62" providerId="LiveId" clId="{31473BE9-0D82-4ABB-A311-CB31F9F364DA}" dt="2022-11-28T09:58:46.952" v="10" actId="478"/>
          <ac:picMkLst>
            <pc:docMk/>
            <pc:sldMk cId="771101650" sldId="337"/>
            <ac:picMk id="6" creationId="{E9F17CBF-420C-F7AD-ED80-1D64129048A1}"/>
          </ac:picMkLst>
        </pc:picChg>
        <pc:picChg chg="add del mod">
          <ac:chgData name="Ziqing Yu" userId="76dbd0bb75f3aa62" providerId="LiveId" clId="{31473BE9-0D82-4ABB-A311-CB31F9F364DA}" dt="2022-11-28T11:56:33.786" v="92" actId="478"/>
          <ac:picMkLst>
            <pc:docMk/>
            <pc:sldMk cId="771101650" sldId="337"/>
            <ac:picMk id="7" creationId="{9170DBED-59D8-C5B7-3F40-2D99A4562562}"/>
          </ac:picMkLst>
        </pc:picChg>
        <pc:picChg chg="add mod">
          <ac:chgData name="Ziqing Yu" userId="76dbd0bb75f3aa62" providerId="LiveId" clId="{31473BE9-0D82-4ABB-A311-CB31F9F364DA}" dt="2022-11-28T11:56:35.715" v="93"/>
          <ac:picMkLst>
            <pc:docMk/>
            <pc:sldMk cId="771101650" sldId="337"/>
            <ac:picMk id="10" creationId="{8E2ED661-6EA3-5136-BC6D-DA55864EF0BB}"/>
          </ac:picMkLst>
        </pc:picChg>
      </pc:sldChg>
      <pc:sldChg chg="addSp delSp modSp">
        <pc:chgData name="Ziqing Yu" userId="76dbd0bb75f3aa62" providerId="LiveId" clId="{31473BE9-0D82-4ABB-A311-CB31F9F364DA}" dt="2022-11-28T11:56:40.688" v="95"/>
        <pc:sldMkLst>
          <pc:docMk/>
          <pc:sldMk cId="397777219" sldId="338"/>
        </pc:sldMkLst>
        <pc:spChg chg="add del mod">
          <ac:chgData name="Ziqing Yu" userId="76dbd0bb75f3aa62" providerId="LiveId" clId="{31473BE9-0D82-4ABB-A311-CB31F9F364DA}" dt="2022-11-28T10:02:28.018" v="45"/>
          <ac:spMkLst>
            <pc:docMk/>
            <pc:sldMk cId="397777219" sldId="338"/>
            <ac:spMk id="3" creationId="{C720AADB-57C5-3F17-5D20-6B0385FC3FF5}"/>
          </ac:spMkLst>
        </pc:spChg>
        <pc:spChg chg="add del mod">
          <ac:chgData name="Ziqing Yu" userId="76dbd0bb75f3aa62" providerId="LiveId" clId="{31473BE9-0D82-4ABB-A311-CB31F9F364DA}" dt="2022-11-28T11:56:40.688" v="95"/>
          <ac:spMkLst>
            <pc:docMk/>
            <pc:sldMk cId="397777219" sldId="338"/>
            <ac:spMk id="8" creationId="{7A5BF87F-4567-ED9F-2746-0E9FFB29752C}"/>
          </ac:spMkLst>
        </pc:spChg>
        <pc:picChg chg="del">
          <ac:chgData name="Ziqing Yu" userId="76dbd0bb75f3aa62" providerId="LiveId" clId="{31473BE9-0D82-4ABB-A311-CB31F9F364DA}" dt="2022-11-28T09:58:48.393" v="11" actId="478"/>
          <ac:picMkLst>
            <pc:docMk/>
            <pc:sldMk cId="397777219" sldId="338"/>
            <ac:picMk id="6" creationId="{453EA8A3-4C46-4FB1-8BD2-AF4F2E2C3FC3}"/>
          </ac:picMkLst>
        </pc:picChg>
        <pc:picChg chg="add del mod">
          <ac:chgData name="Ziqing Yu" userId="76dbd0bb75f3aa62" providerId="LiveId" clId="{31473BE9-0D82-4ABB-A311-CB31F9F364DA}" dt="2022-11-28T11:56:37.903" v="94" actId="478"/>
          <ac:picMkLst>
            <pc:docMk/>
            <pc:sldMk cId="397777219" sldId="338"/>
            <ac:picMk id="7" creationId="{7528C4D8-0E1A-2BCD-42D3-169339ECBB5D}"/>
          </ac:picMkLst>
        </pc:picChg>
        <pc:picChg chg="add mod">
          <ac:chgData name="Ziqing Yu" userId="76dbd0bb75f3aa62" providerId="LiveId" clId="{31473BE9-0D82-4ABB-A311-CB31F9F364DA}" dt="2022-11-28T11:56:40.688" v="95"/>
          <ac:picMkLst>
            <pc:docMk/>
            <pc:sldMk cId="397777219" sldId="338"/>
            <ac:picMk id="10" creationId="{250BA0DA-2805-4D2B-AF49-58757653DD4C}"/>
          </ac:picMkLst>
        </pc:picChg>
      </pc:sldChg>
      <pc:sldChg chg="addSp delSp modSp">
        <pc:chgData name="Ziqing Yu" userId="76dbd0bb75f3aa62" providerId="LiveId" clId="{31473BE9-0D82-4ABB-A311-CB31F9F364DA}" dt="2022-11-28T12:00:11.527" v="101"/>
        <pc:sldMkLst>
          <pc:docMk/>
          <pc:sldMk cId="3074370798" sldId="339"/>
        </pc:sldMkLst>
        <pc:spChg chg="add del mod">
          <ac:chgData name="Ziqing Yu" userId="76dbd0bb75f3aa62" providerId="LiveId" clId="{31473BE9-0D82-4ABB-A311-CB31F9F364DA}" dt="2022-11-28T10:04:08.656" v="61"/>
          <ac:spMkLst>
            <pc:docMk/>
            <pc:sldMk cId="3074370798" sldId="339"/>
            <ac:spMk id="3" creationId="{6345BA41-86D6-0701-7D6E-267CD73CC211}"/>
          </ac:spMkLst>
        </pc:spChg>
        <pc:spChg chg="add del mod">
          <ac:chgData name="Ziqing Yu" userId="76dbd0bb75f3aa62" providerId="LiveId" clId="{31473BE9-0D82-4ABB-A311-CB31F9F364DA}" dt="2022-11-28T12:00:11.527" v="101"/>
          <ac:spMkLst>
            <pc:docMk/>
            <pc:sldMk cId="3074370798" sldId="339"/>
            <ac:spMk id="8" creationId="{D0361286-C215-AE0A-9EAA-BF1182BC774F}"/>
          </ac:spMkLst>
        </pc:spChg>
        <pc:picChg chg="del">
          <ac:chgData name="Ziqing Yu" userId="76dbd0bb75f3aa62" providerId="LiveId" clId="{31473BE9-0D82-4ABB-A311-CB31F9F364DA}" dt="2022-11-28T10:02:56.780" v="47" actId="478"/>
          <ac:picMkLst>
            <pc:docMk/>
            <pc:sldMk cId="3074370798" sldId="339"/>
            <ac:picMk id="6" creationId="{C253CD45-05B4-A617-D859-9311FB91B7B8}"/>
          </ac:picMkLst>
        </pc:picChg>
        <pc:picChg chg="add del mod">
          <ac:chgData name="Ziqing Yu" userId="76dbd0bb75f3aa62" providerId="LiveId" clId="{31473BE9-0D82-4ABB-A311-CB31F9F364DA}" dt="2022-11-28T12:00:07.016" v="100" actId="478"/>
          <ac:picMkLst>
            <pc:docMk/>
            <pc:sldMk cId="3074370798" sldId="339"/>
            <ac:picMk id="7" creationId="{214729FB-B7AD-2E17-6514-678E240DF2BA}"/>
          </ac:picMkLst>
        </pc:picChg>
        <pc:picChg chg="add mod">
          <ac:chgData name="Ziqing Yu" userId="76dbd0bb75f3aa62" providerId="LiveId" clId="{31473BE9-0D82-4ABB-A311-CB31F9F364DA}" dt="2022-11-28T12:00:11.527" v="101"/>
          <ac:picMkLst>
            <pc:docMk/>
            <pc:sldMk cId="3074370798" sldId="339"/>
            <ac:picMk id="10" creationId="{BFC187BE-1477-7C92-6FDF-928BB5648590}"/>
          </ac:picMkLst>
        </pc:picChg>
      </pc:sldChg>
      <pc:sldChg chg="addSp delSp modSp">
        <pc:chgData name="Ziqing Yu" userId="76dbd0bb75f3aa62" providerId="LiveId" clId="{31473BE9-0D82-4ABB-A311-CB31F9F364DA}" dt="2022-11-28T12:00:20.464" v="103"/>
        <pc:sldMkLst>
          <pc:docMk/>
          <pc:sldMk cId="3153467899" sldId="340"/>
        </pc:sldMkLst>
        <pc:spChg chg="add del mod">
          <ac:chgData name="Ziqing Yu" userId="76dbd0bb75f3aa62" providerId="LiveId" clId="{31473BE9-0D82-4ABB-A311-CB31F9F364DA}" dt="2022-11-28T10:04:14.909" v="62"/>
          <ac:spMkLst>
            <pc:docMk/>
            <pc:sldMk cId="3153467899" sldId="340"/>
            <ac:spMk id="3" creationId="{F351FF12-6C09-4776-099A-A37FA381DF76}"/>
          </ac:spMkLst>
        </pc:spChg>
        <pc:spChg chg="add del mod">
          <ac:chgData name="Ziqing Yu" userId="76dbd0bb75f3aa62" providerId="LiveId" clId="{31473BE9-0D82-4ABB-A311-CB31F9F364DA}" dt="2022-11-28T12:00:20.464" v="103"/>
          <ac:spMkLst>
            <pc:docMk/>
            <pc:sldMk cId="3153467899" sldId="340"/>
            <ac:spMk id="8" creationId="{3295EBF3-5D25-7F00-1CBF-9450D9368830}"/>
          </ac:spMkLst>
        </pc:spChg>
        <pc:picChg chg="del">
          <ac:chgData name="Ziqing Yu" userId="76dbd0bb75f3aa62" providerId="LiveId" clId="{31473BE9-0D82-4ABB-A311-CB31F9F364DA}" dt="2022-11-28T10:02:58.756" v="48" actId="478"/>
          <ac:picMkLst>
            <pc:docMk/>
            <pc:sldMk cId="3153467899" sldId="340"/>
            <ac:picMk id="6" creationId="{3AD9C9A4-89A7-C8DF-DD57-58AB7596A34E}"/>
          </ac:picMkLst>
        </pc:picChg>
        <pc:picChg chg="add del mod">
          <ac:chgData name="Ziqing Yu" userId="76dbd0bb75f3aa62" providerId="LiveId" clId="{31473BE9-0D82-4ABB-A311-CB31F9F364DA}" dt="2022-11-28T12:00:16.241" v="102" actId="478"/>
          <ac:picMkLst>
            <pc:docMk/>
            <pc:sldMk cId="3153467899" sldId="340"/>
            <ac:picMk id="7" creationId="{6B1E1EBC-3181-223F-A37E-E1546793B136}"/>
          </ac:picMkLst>
        </pc:picChg>
        <pc:picChg chg="add mod">
          <ac:chgData name="Ziqing Yu" userId="76dbd0bb75f3aa62" providerId="LiveId" clId="{31473BE9-0D82-4ABB-A311-CB31F9F364DA}" dt="2022-11-28T12:00:20.464" v="103"/>
          <ac:picMkLst>
            <pc:docMk/>
            <pc:sldMk cId="3153467899" sldId="340"/>
            <ac:picMk id="10" creationId="{D77F68D8-D2BB-130F-D5E6-C067731112CE}"/>
          </ac:picMkLst>
        </pc:picChg>
      </pc:sldChg>
      <pc:sldChg chg="addSp delSp modSp">
        <pc:chgData name="Ziqing Yu" userId="76dbd0bb75f3aa62" providerId="LiveId" clId="{31473BE9-0D82-4ABB-A311-CB31F9F364DA}" dt="2022-11-28T12:00:26.799" v="105"/>
        <pc:sldMkLst>
          <pc:docMk/>
          <pc:sldMk cId="2180464758" sldId="341"/>
        </pc:sldMkLst>
        <pc:spChg chg="add del mod">
          <ac:chgData name="Ziqing Yu" userId="76dbd0bb75f3aa62" providerId="LiveId" clId="{31473BE9-0D82-4ABB-A311-CB31F9F364DA}" dt="2022-11-28T10:04:24.043" v="63"/>
          <ac:spMkLst>
            <pc:docMk/>
            <pc:sldMk cId="2180464758" sldId="341"/>
            <ac:spMk id="3" creationId="{4288367A-FB5B-14C8-2533-2B6030738B14}"/>
          </ac:spMkLst>
        </pc:spChg>
        <pc:spChg chg="add del mod">
          <ac:chgData name="Ziqing Yu" userId="76dbd0bb75f3aa62" providerId="LiveId" clId="{31473BE9-0D82-4ABB-A311-CB31F9F364DA}" dt="2022-11-28T12:00:26.799" v="105"/>
          <ac:spMkLst>
            <pc:docMk/>
            <pc:sldMk cId="2180464758" sldId="341"/>
            <ac:spMk id="8" creationId="{56C88922-C155-67ED-90F3-06B068FA8A8C}"/>
          </ac:spMkLst>
        </pc:spChg>
        <pc:picChg chg="del">
          <ac:chgData name="Ziqing Yu" userId="76dbd0bb75f3aa62" providerId="LiveId" clId="{31473BE9-0D82-4ABB-A311-CB31F9F364DA}" dt="2022-11-28T10:03:01.307" v="49" actId="478"/>
          <ac:picMkLst>
            <pc:docMk/>
            <pc:sldMk cId="2180464758" sldId="341"/>
            <ac:picMk id="6" creationId="{A5B0797D-32DD-FC92-018A-84B2D796E9C4}"/>
          </ac:picMkLst>
        </pc:picChg>
        <pc:picChg chg="add del mod">
          <ac:chgData name="Ziqing Yu" userId="76dbd0bb75f3aa62" providerId="LiveId" clId="{31473BE9-0D82-4ABB-A311-CB31F9F364DA}" dt="2022-11-28T12:00:23.029" v="104" actId="478"/>
          <ac:picMkLst>
            <pc:docMk/>
            <pc:sldMk cId="2180464758" sldId="341"/>
            <ac:picMk id="7" creationId="{4DBC6355-82C5-6EDD-9249-21E5C1AEEDAD}"/>
          </ac:picMkLst>
        </pc:picChg>
        <pc:picChg chg="add mod">
          <ac:chgData name="Ziqing Yu" userId="76dbd0bb75f3aa62" providerId="LiveId" clId="{31473BE9-0D82-4ABB-A311-CB31F9F364DA}" dt="2022-11-28T12:00:26.799" v="105"/>
          <ac:picMkLst>
            <pc:docMk/>
            <pc:sldMk cId="2180464758" sldId="341"/>
            <ac:picMk id="10" creationId="{0E7D6C4D-BD41-2457-B378-6CE5307EDEDF}"/>
          </ac:picMkLst>
        </pc:picChg>
      </pc:sldChg>
      <pc:sldChg chg="addSp delSp modSp">
        <pc:chgData name="Ziqing Yu" userId="76dbd0bb75f3aa62" providerId="LiveId" clId="{31473BE9-0D82-4ABB-A311-CB31F9F364DA}" dt="2022-11-28T12:00:33.363" v="107"/>
        <pc:sldMkLst>
          <pc:docMk/>
          <pc:sldMk cId="1946814930" sldId="342"/>
        </pc:sldMkLst>
        <pc:spChg chg="add del mod">
          <ac:chgData name="Ziqing Yu" userId="76dbd0bb75f3aa62" providerId="LiveId" clId="{31473BE9-0D82-4ABB-A311-CB31F9F364DA}" dt="2022-11-28T10:04:28.052" v="64"/>
          <ac:spMkLst>
            <pc:docMk/>
            <pc:sldMk cId="1946814930" sldId="342"/>
            <ac:spMk id="3" creationId="{701D5FAE-91F8-7708-2501-C5F240803BCE}"/>
          </ac:spMkLst>
        </pc:spChg>
        <pc:spChg chg="add del mod">
          <ac:chgData name="Ziqing Yu" userId="76dbd0bb75f3aa62" providerId="LiveId" clId="{31473BE9-0D82-4ABB-A311-CB31F9F364DA}" dt="2022-11-28T12:00:33.363" v="107"/>
          <ac:spMkLst>
            <pc:docMk/>
            <pc:sldMk cId="1946814930" sldId="342"/>
            <ac:spMk id="8" creationId="{2049FB2D-5E4E-7747-2A87-A224C1B4F80F}"/>
          </ac:spMkLst>
        </pc:spChg>
        <pc:picChg chg="del">
          <ac:chgData name="Ziqing Yu" userId="76dbd0bb75f3aa62" providerId="LiveId" clId="{31473BE9-0D82-4ABB-A311-CB31F9F364DA}" dt="2022-11-28T10:03:02.902" v="50" actId="478"/>
          <ac:picMkLst>
            <pc:docMk/>
            <pc:sldMk cId="1946814930" sldId="342"/>
            <ac:picMk id="6" creationId="{E0AFB8F3-EDBC-F4C3-BE84-3859F090F6F6}"/>
          </ac:picMkLst>
        </pc:picChg>
        <pc:picChg chg="add del mod">
          <ac:chgData name="Ziqing Yu" userId="76dbd0bb75f3aa62" providerId="LiveId" clId="{31473BE9-0D82-4ABB-A311-CB31F9F364DA}" dt="2022-11-28T12:00:31.335" v="106" actId="478"/>
          <ac:picMkLst>
            <pc:docMk/>
            <pc:sldMk cId="1946814930" sldId="342"/>
            <ac:picMk id="7" creationId="{E5C74089-833A-2095-0EB1-961386142761}"/>
          </ac:picMkLst>
        </pc:picChg>
        <pc:picChg chg="add mod">
          <ac:chgData name="Ziqing Yu" userId="76dbd0bb75f3aa62" providerId="LiveId" clId="{31473BE9-0D82-4ABB-A311-CB31F9F364DA}" dt="2022-11-28T12:00:33.363" v="107"/>
          <ac:picMkLst>
            <pc:docMk/>
            <pc:sldMk cId="1946814930" sldId="342"/>
            <ac:picMk id="10" creationId="{4617C52E-A695-7082-F459-2AF0CE9E54FC}"/>
          </ac:picMkLst>
        </pc:picChg>
      </pc:sldChg>
      <pc:sldChg chg="addSp delSp modSp">
        <pc:chgData name="Ziqing Yu" userId="76dbd0bb75f3aa62" providerId="LiveId" clId="{31473BE9-0D82-4ABB-A311-CB31F9F364DA}" dt="2022-11-28T12:00:38.722" v="109"/>
        <pc:sldMkLst>
          <pc:docMk/>
          <pc:sldMk cId="2997382355" sldId="343"/>
        </pc:sldMkLst>
        <pc:spChg chg="add del mod">
          <ac:chgData name="Ziqing Yu" userId="76dbd0bb75f3aa62" providerId="LiveId" clId="{31473BE9-0D82-4ABB-A311-CB31F9F364DA}" dt="2022-11-28T10:04:32.917" v="65"/>
          <ac:spMkLst>
            <pc:docMk/>
            <pc:sldMk cId="2997382355" sldId="343"/>
            <ac:spMk id="3" creationId="{33EB6375-DFF8-900D-DB7B-3D2BCF15661E}"/>
          </ac:spMkLst>
        </pc:spChg>
        <pc:spChg chg="add del mod">
          <ac:chgData name="Ziqing Yu" userId="76dbd0bb75f3aa62" providerId="LiveId" clId="{31473BE9-0D82-4ABB-A311-CB31F9F364DA}" dt="2022-11-28T12:00:38.722" v="109"/>
          <ac:spMkLst>
            <pc:docMk/>
            <pc:sldMk cId="2997382355" sldId="343"/>
            <ac:spMk id="8" creationId="{F0A68D4A-159C-F1E3-C290-97C73B920A6A}"/>
          </ac:spMkLst>
        </pc:spChg>
        <pc:picChg chg="del">
          <ac:chgData name="Ziqing Yu" userId="76dbd0bb75f3aa62" providerId="LiveId" clId="{31473BE9-0D82-4ABB-A311-CB31F9F364DA}" dt="2022-11-28T10:03:05.200" v="51" actId="478"/>
          <ac:picMkLst>
            <pc:docMk/>
            <pc:sldMk cId="2997382355" sldId="343"/>
            <ac:picMk id="6" creationId="{5B71D951-3393-940B-6778-FD80F6EBCADD}"/>
          </ac:picMkLst>
        </pc:picChg>
        <pc:picChg chg="add del mod">
          <ac:chgData name="Ziqing Yu" userId="76dbd0bb75f3aa62" providerId="LiveId" clId="{31473BE9-0D82-4ABB-A311-CB31F9F364DA}" dt="2022-11-28T12:00:35.511" v="108" actId="478"/>
          <ac:picMkLst>
            <pc:docMk/>
            <pc:sldMk cId="2997382355" sldId="343"/>
            <ac:picMk id="7" creationId="{A4D42452-DC61-A105-A279-85C5E11D88E2}"/>
          </ac:picMkLst>
        </pc:picChg>
        <pc:picChg chg="add mod">
          <ac:chgData name="Ziqing Yu" userId="76dbd0bb75f3aa62" providerId="LiveId" clId="{31473BE9-0D82-4ABB-A311-CB31F9F364DA}" dt="2022-11-28T12:00:38.722" v="109"/>
          <ac:picMkLst>
            <pc:docMk/>
            <pc:sldMk cId="2997382355" sldId="343"/>
            <ac:picMk id="10" creationId="{7FDC660C-A276-E360-8DD3-33A3606A0374}"/>
          </ac:picMkLst>
        </pc:picChg>
      </pc:sldChg>
      <pc:sldChg chg="addSp delSp modSp">
        <pc:chgData name="Ziqing Yu" userId="76dbd0bb75f3aa62" providerId="LiveId" clId="{31473BE9-0D82-4ABB-A311-CB31F9F364DA}" dt="2022-11-28T12:00:42.193" v="111"/>
        <pc:sldMkLst>
          <pc:docMk/>
          <pc:sldMk cId="1226457351" sldId="344"/>
        </pc:sldMkLst>
        <pc:spChg chg="add del mod">
          <ac:chgData name="Ziqing Yu" userId="76dbd0bb75f3aa62" providerId="LiveId" clId="{31473BE9-0D82-4ABB-A311-CB31F9F364DA}" dt="2022-11-28T10:04:36.908" v="66"/>
          <ac:spMkLst>
            <pc:docMk/>
            <pc:sldMk cId="1226457351" sldId="344"/>
            <ac:spMk id="3" creationId="{DD5A3945-9A6F-0EAA-35D2-9A2953DFA767}"/>
          </ac:spMkLst>
        </pc:spChg>
        <pc:spChg chg="add del mod">
          <ac:chgData name="Ziqing Yu" userId="76dbd0bb75f3aa62" providerId="LiveId" clId="{31473BE9-0D82-4ABB-A311-CB31F9F364DA}" dt="2022-11-28T12:00:42.193" v="111"/>
          <ac:spMkLst>
            <pc:docMk/>
            <pc:sldMk cId="1226457351" sldId="344"/>
            <ac:spMk id="8" creationId="{C7D2B7BE-47E3-EBD4-C5AB-B3DCD0418D82}"/>
          </ac:spMkLst>
        </pc:spChg>
        <pc:picChg chg="del">
          <ac:chgData name="Ziqing Yu" userId="76dbd0bb75f3aa62" providerId="LiveId" clId="{31473BE9-0D82-4ABB-A311-CB31F9F364DA}" dt="2022-11-28T10:03:06.504" v="52" actId="478"/>
          <ac:picMkLst>
            <pc:docMk/>
            <pc:sldMk cId="1226457351" sldId="344"/>
            <ac:picMk id="6" creationId="{B9E4A37B-0551-F2B2-90C9-A960539106B2}"/>
          </ac:picMkLst>
        </pc:picChg>
        <pc:picChg chg="add del mod">
          <ac:chgData name="Ziqing Yu" userId="76dbd0bb75f3aa62" providerId="LiveId" clId="{31473BE9-0D82-4ABB-A311-CB31F9F364DA}" dt="2022-11-28T12:00:40.573" v="110" actId="478"/>
          <ac:picMkLst>
            <pc:docMk/>
            <pc:sldMk cId="1226457351" sldId="344"/>
            <ac:picMk id="7" creationId="{37608D7F-65DB-A4B0-83CB-6CF642DD9151}"/>
          </ac:picMkLst>
        </pc:picChg>
        <pc:picChg chg="add mod">
          <ac:chgData name="Ziqing Yu" userId="76dbd0bb75f3aa62" providerId="LiveId" clId="{31473BE9-0D82-4ABB-A311-CB31F9F364DA}" dt="2022-11-28T12:00:42.193" v="111"/>
          <ac:picMkLst>
            <pc:docMk/>
            <pc:sldMk cId="1226457351" sldId="344"/>
            <ac:picMk id="10" creationId="{C21653A5-D80D-3A00-ECB8-32D48C85D593}"/>
          </ac:picMkLst>
        </pc:picChg>
      </pc:sldChg>
      <pc:sldChg chg="addSp delSp modSp ord">
        <pc:chgData name="Ziqing Yu" userId="76dbd0bb75f3aa62" providerId="LiveId" clId="{31473BE9-0D82-4ABB-A311-CB31F9F364DA}" dt="2022-11-28T11:56:09.271" v="85"/>
        <pc:sldMkLst>
          <pc:docMk/>
          <pc:sldMk cId="2225581001" sldId="345"/>
        </pc:sldMkLst>
        <pc:spChg chg="add del mod">
          <ac:chgData name="Ziqing Yu" userId="76dbd0bb75f3aa62" providerId="LiveId" clId="{31473BE9-0D82-4ABB-A311-CB31F9F364DA}" dt="2022-11-28T10:03:39.081" v="59"/>
          <ac:spMkLst>
            <pc:docMk/>
            <pc:sldMk cId="2225581001" sldId="345"/>
            <ac:spMk id="3" creationId="{5C1C85D3-1FDD-25EB-1B25-4FD6C3ADD866}"/>
          </ac:spMkLst>
        </pc:spChg>
        <pc:spChg chg="add del mod">
          <ac:chgData name="Ziqing Yu" userId="76dbd0bb75f3aa62" providerId="LiveId" clId="{31473BE9-0D82-4ABB-A311-CB31F9F364DA}" dt="2022-11-28T11:56:09.271" v="85"/>
          <ac:spMkLst>
            <pc:docMk/>
            <pc:sldMk cId="2225581001" sldId="345"/>
            <ac:spMk id="8" creationId="{BD3FCFA4-85DB-7282-A4E0-9B1472452A29}"/>
          </ac:spMkLst>
        </pc:spChg>
        <pc:picChg chg="del">
          <ac:chgData name="Ziqing Yu" userId="76dbd0bb75f3aa62" providerId="LiveId" clId="{31473BE9-0D82-4ABB-A311-CB31F9F364DA}" dt="2022-11-28T10:03:09.056" v="53" actId="478"/>
          <ac:picMkLst>
            <pc:docMk/>
            <pc:sldMk cId="2225581001" sldId="345"/>
            <ac:picMk id="6" creationId="{2AB0166D-F6D9-120B-2DA9-F05B11DBCF7C}"/>
          </ac:picMkLst>
        </pc:picChg>
        <pc:picChg chg="add del mod">
          <ac:chgData name="Ziqing Yu" userId="76dbd0bb75f3aa62" providerId="LiveId" clId="{31473BE9-0D82-4ABB-A311-CB31F9F364DA}" dt="2022-11-28T11:56:07.370" v="84" actId="478"/>
          <ac:picMkLst>
            <pc:docMk/>
            <pc:sldMk cId="2225581001" sldId="345"/>
            <ac:picMk id="7" creationId="{E59B8B2A-AF3A-FEFF-830B-165492BBF970}"/>
          </ac:picMkLst>
        </pc:picChg>
        <pc:picChg chg="add mod">
          <ac:chgData name="Ziqing Yu" userId="76dbd0bb75f3aa62" providerId="LiveId" clId="{31473BE9-0D82-4ABB-A311-CB31F9F364DA}" dt="2022-11-28T11:56:09.271" v="85"/>
          <ac:picMkLst>
            <pc:docMk/>
            <pc:sldMk cId="2225581001" sldId="345"/>
            <ac:picMk id="10" creationId="{678F0BEA-01FB-6474-2DE7-2B582F0D008F}"/>
          </ac:picMkLst>
        </pc:picChg>
      </pc:sldChg>
      <pc:sldChg chg="addSp delSp modSp ord">
        <pc:chgData name="Ziqing Yu" userId="76dbd0bb75f3aa62" providerId="LiveId" clId="{31473BE9-0D82-4ABB-A311-CB31F9F364DA}" dt="2022-11-28T11:56:15.946" v="87"/>
        <pc:sldMkLst>
          <pc:docMk/>
          <pc:sldMk cId="1589648065" sldId="346"/>
        </pc:sldMkLst>
        <pc:spChg chg="add del mod">
          <ac:chgData name="Ziqing Yu" userId="76dbd0bb75f3aa62" providerId="LiveId" clId="{31473BE9-0D82-4ABB-A311-CB31F9F364DA}" dt="2022-11-28T10:03:46.142" v="60"/>
          <ac:spMkLst>
            <pc:docMk/>
            <pc:sldMk cId="1589648065" sldId="346"/>
            <ac:spMk id="3" creationId="{7ED57D73-D86E-C35D-83B0-585C4DD33474}"/>
          </ac:spMkLst>
        </pc:spChg>
        <pc:spChg chg="add del mod">
          <ac:chgData name="Ziqing Yu" userId="76dbd0bb75f3aa62" providerId="LiveId" clId="{31473BE9-0D82-4ABB-A311-CB31F9F364DA}" dt="2022-11-28T11:56:15.946" v="87"/>
          <ac:spMkLst>
            <pc:docMk/>
            <pc:sldMk cId="1589648065" sldId="346"/>
            <ac:spMk id="8" creationId="{C596F27F-DDAC-4332-B447-E0D759E33499}"/>
          </ac:spMkLst>
        </pc:spChg>
        <pc:picChg chg="del">
          <ac:chgData name="Ziqing Yu" userId="76dbd0bb75f3aa62" providerId="LiveId" clId="{31473BE9-0D82-4ABB-A311-CB31F9F364DA}" dt="2022-11-28T10:03:10.651" v="54" actId="478"/>
          <ac:picMkLst>
            <pc:docMk/>
            <pc:sldMk cId="1589648065" sldId="346"/>
            <ac:picMk id="6" creationId="{0D93D7EC-70E6-C79A-704B-BAAE0DA76A85}"/>
          </ac:picMkLst>
        </pc:picChg>
        <pc:picChg chg="add del mod">
          <ac:chgData name="Ziqing Yu" userId="76dbd0bb75f3aa62" providerId="LiveId" clId="{31473BE9-0D82-4ABB-A311-CB31F9F364DA}" dt="2022-11-28T11:56:13.020" v="86" actId="478"/>
          <ac:picMkLst>
            <pc:docMk/>
            <pc:sldMk cId="1589648065" sldId="346"/>
            <ac:picMk id="7" creationId="{D0BAAD7A-D93E-1937-D3E7-7074AC8D2BD2}"/>
          </ac:picMkLst>
        </pc:picChg>
        <pc:picChg chg="add mod">
          <ac:chgData name="Ziqing Yu" userId="76dbd0bb75f3aa62" providerId="LiveId" clId="{31473BE9-0D82-4ABB-A311-CB31F9F364DA}" dt="2022-11-28T11:56:15.946" v="87"/>
          <ac:picMkLst>
            <pc:docMk/>
            <pc:sldMk cId="1589648065" sldId="346"/>
            <ac:picMk id="10" creationId="{966DAEC7-1C5E-3FBC-23D7-8BCE95F52D48}"/>
          </ac:picMkLst>
        </pc:picChg>
      </pc:sldChg>
      <pc:sldChg chg="addSp delSp modSp new mod">
        <pc:chgData name="Ziqing Yu" userId="76dbd0bb75f3aa62" providerId="LiveId" clId="{31473BE9-0D82-4ABB-A311-CB31F9F364DA}" dt="2022-11-28T12:04:43.447" v="266" actId="1076"/>
        <pc:sldMkLst>
          <pc:docMk/>
          <pc:sldMk cId="4073100235" sldId="347"/>
        </pc:sldMkLst>
        <pc:spChg chg="mod">
          <ac:chgData name="Ziqing Yu" userId="76dbd0bb75f3aa62" providerId="LiveId" clId="{31473BE9-0D82-4ABB-A311-CB31F9F364DA}" dt="2022-11-28T09:59:03.753" v="41" actId="20577"/>
          <ac:spMkLst>
            <pc:docMk/>
            <pc:sldMk cId="4073100235" sldId="347"/>
            <ac:spMk id="2" creationId="{1BD000A3-7086-5618-B3F5-0A3A9A4DADEC}"/>
          </ac:spMkLst>
        </pc:spChg>
        <pc:spChg chg="del">
          <ac:chgData name="Ziqing Yu" userId="76dbd0bb75f3aa62" providerId="LiveId" clId="{31473BE9-0D82-4ABB-A311-CB31F9F364DA}" dt="2022-11-28T10:02:50.649" v="46"/>
          <ac:spMkLst>
            <pc:docMk/>
            <pc:sldMk cId="4073100235" sldId="347"/>
            <ac:spMk id="3" creationId="{AADC61EA-1D42-5C1F-2652-4184952D3FD9}"/>
          </ac:spMkLst>
        </pc:spChg>
        <pc:spChg chg="add del mod">
          <ac:chgData name="Ziqing Yu" userId="76dbd0bb75f3aa62" providerId="LiveId" clId="{31473BE9-0D82-4ABB-A311-CB31F9F364DA}" dt="2022-11-28T11:56:49.233" v="97"/>
          <ac:spMkLst>
            <pc:docMk/>
            <pc:sldMk cId="4073100235" sldId="347"/>
            <ac:spMk id="7" creationId="{B8AC3339-C9AF-EB3F-EB87-FA9F4EEA42BE}"/>
          </ac:spMkLst>
        </pc:spChg>
        <pc:spChg chg="add del mod">
          <ac:chgData name="Ziqing Yu" userId="76dbd0bb75f3aa62" providerId="LiveId" clId="{31473BE9-0D82-4ABB-A311-CB31F9F364DA}" dt="2022-11-28T12:00:00.077" v="99"/>
          <ac:spMkLst>
            <pc:docMk/>
            <pc:sldMk cId="4073100235" sldId="347"/>
            <ac:spMk id="10" creationId="{7B2144B5-0603-3404-C180-58C79E8103A5}"/>
          </ac:spMkLst>
        </pc:spChg>
        <pc:spChg chg="add mod">
          <ac:chgData name="Ziqing Yu" userId="76dbd0bb75f3aa62" providerId="LiveId" clId="{31473BE9-0D82-4ABB-A311-CB31F9F364DA}" dt="2022-11-28T12:04:43.447" v="266" actId="1076"/>
          <ac:spMkLst>
            <pc:docMk/>
            <pc:sldMk cId="4073100235" sldId="347"/>
            <ac:spMk id="13" creationId="{27B21752-8558-A219-6EFA-DD9542AF6305}"/>
          </ac:spMkLst>
        </pc:spChg>
        <pc:picChg chg="add del mod">
          <ac:chgData name="Ziqing Yu" userId="76dbd0bb75f3aa62" providerId="LiveId" clId="{31473BE9-0D82-4ABB-A311-CB31F9F364DA}" dt="2022-11-28T11:56:44.396" v="96" actId="478"/>
          <ac:picMkLst>
            <pc:docMk/>
            <pc:sldMk cId="4073100235" sldId="347"/>
            <ac:picMk id="6" creationId="{D4390363-3474-316D-C578-75550E4DC60F}"/>
          </ac:picMkLst>
        </pc:picChg>
        <pc:picChg chg="add del mod">
          <ac:chgData name="Ziqing Yu" userId="76dbd0bb75f3aa62" providerId="LiveId" clId="{31473BE9-0D82-4ABB-A311-CB31F9F364DA}" dt="2022-11-28T11:59:58.136" v="98" actId="478"/>
          <ac:picMkLst>
            <pc:docMk/>
            <pc:sldMk cId="4073100235" sldId="347"/>
            <ac:picMk id="9" creationId="{DC83E2A2-58B4-1568-653F-255D71D0A571}"/>
          </ac:picMkLst>
        </pc:picChg>
        <pc:picChg chg="add mod">
          <ac:chgData name="Ziqing Yu" userId="76dbd0bb75f3aa62" providerId="LiveId" clId="{31473BE9-0D82-4ABB-A311-CB31F9F364DA}" dt="2022-11-28T12:00:00.077" v="99"/>
          <ac:picMkLst>
            <pc:docMk/>
            <pc:sldMk cId="4073100235" sldId="347"/>
            <ac:picMk id="12" creationId="{704F3BC9-331C-66C1-124D-29C57E087D5B}"/>
          </ac:picMkLst>
        </pc:picChg>
      </pc:sldChg>
      <pc:sldChg chg="addSp delSp modSp new mod">
        <pc:chgData name="Ziqing Yu" userId="76dbd0bb75f3aa62" providerId="LiveId" clId="{31473BE9-0D82-4ABB-A311-CB31F9F364DA}" dt="2022-11-28T12:17:32.979" v="432" actId="1076"/>
        <pc:sldMkLst>
          <pc:docMk/>
          <pc:sldMk cId="3534031894" sldId="348"/>
        </pc:sldMkLst>
        <pc:spChg chg="mod">
          <ac:chgData name="Ziqing Yu" userId="76dbd0bb75f3aa62" providerId="LiveId" clId="{31473BE9-0D82-4ABB-A311-CB31F9F364DA}" dt="2022-11-28T10:04:50.755" v="73" actId="20577"/>
          <ac:spMkLst>
            <pc:docMk/>
            <pc:sldMk cId="3534031894" sldId="348"/>
            <ac:spMk id="2" creationId="{0970B95D-1CF7-AF42-D6D7-E925F0D50440}"/>
          </ac:spMkLst>
        </pc:spChg>
        <pc:spChg chg="del">
          <ac:chgData name="Ziqing Yu" userId="76dbd0bb75f3aa62" providerId="LiveId" clId="{31473BE9-0D82-4ABB-A311-CB31F9F364DA}" dt="2022-11-28T10:04:46.865" v="68"/>
          <ac:spMkLst>
            <pc:docMk/>
            <pc:sldMk cId="3534031894" sldId="348"/>
            <ac:spMk id="3" creationId="{3DD36312-8746-3776-E895-5CEF0C201449}"/>
          </ac:spMkLst>
        </pc:spChg>
        <pc:spChg chg="add del mod">
          <ac:chgData name="Ziqing Yu" userId="76dbd0bb75f3aa62" providerId="LiveId" clId="{31473BE9-0D82-4ABB-A311-CB31F9F364DA}" dt="2022-11-28T12:00:47.866" v="113"/>
          <ac:spMkLst>
            <pc:docMk/>
            <pc:sldMk cId="3534031894" sldId="348"/>
            <ac:spMk id="7" creationId="{FC9FF127-B889-3FC1-E6EF-C034ED1A344D}"/>
          </ac:spMkLst>
        </pc:spChg>
        <pc:picChg chg="add del mod">
          <ac:chgData name="Ziqing Yu" userId="76dbd0bb75f3aa62" providerId="LiveId" clId="{31473BE9-0D82-4ABB-A311-CB31F9F364DA}" dt="2022-11-28T12:00:46.047" v="112" actId="478"/>
          <ac:picMkLst>
            <pc:docMk/>
            <pc:sldMk cId="3534031894" sldId="348"/>
            <ac:picMk id="6" creationId="{7EB81906-264F-0C98-9E2C-675813D90127}"/>
          </ac:picMkLst>
        </pc:picChg>
        <pc:picChg chg="add mod">
          <ac:chgData name="Ziqing Yu" userId="76dbd0bb75f3aa62" providerId="LiveId" clId="{31473BE9-0D82-4ABB-A311-CB31F9F364DA}" dt="2022-11-28T12:17:32.979" v="432" actId="1076"/>
          <ac:picMkLst>
            <pc:docMk/>
            <pc:sldMk cId="3534031894" sldId="348"/>
            <ac:picMk id="9" creationId="{3047CD55-112C-107A-F2E2-FF10B5420B93}"/>
          </ac:picMkLst>
        </pc:picChg>
      </pc:sldChg>
      <pc:sldChg chg="modSp new mod">
        <pc:chgData name="Ziqing Yu" userId="76dbd0bb75f3aa62" providerId="LiveId" clId="{31473BE9-0D82-4ABB-A311-CB31F9F364DA}" dt="2022-11-28T12:09:11.524" v="339" actId="20577"/>
        <pc:sldMkLst>
          <pc:docMk/>
          <pc:sldMk cId="2777479108" sldId="349"/>
        </pc:sldMkLst>
        <pc:spChg chg="mod">
          <ac:chgData name="Ziqing Yu" userId="76dbd0bb75f3aa62" providerId="LiveId" clId="{31473BE9-0D82-4ABB-A311-CB31F9F364DA}" dt="2022-11-28T12:08:53.870" v="334" actId="20577"/>
          <ac:spMkLst>
            <pc:docMk/>
            <pc:sldMk cId="2777479108" sldId="349"/>
            <ac:spMk id="2" creationId="{D974E570-66E9-08E8-17FD-F7091F2C083D}"/>
          </ac:spMkLst>
        </pc:spChg>
        <pc:spChg chg="mod">
          <ac:chgData name="Ziqing Yu" userId="76dbd0bb75f3aa62" providerId="LiveId" clId="{31473BE9-0D82-4ABB-A311-CB31F9F364DA}" dt="2022-11-28T12:09:11.524" v="339" actId="20577"/>
          <ac:spMkLst>
            <pc:docMk/>
            <pc:sldMk cId="2777479108" sldId="349"/>
            <ac:spMk id="3" creationId="{3716E3B6-A8FE-D458-529B-2F41ED6AD166}"/>
          </ac:spMkLst>
        </pc:spChg>
      </pc:sldChg>
      <pc:sldChg chg="modSp new mod">
        <pc:chgData name="Ziqing Yu" userId="76dbd0bb75f3aa62" providerId="LiveId" clId="{31473BE9-0D82-4ABB-A311-CB31F9F364DA}" dt="2022-11-28T12:12:37.800" v="383" actId="20577"/>
        <pc:sldMkLst>
          <pc:docMk/>
          <pc:sldMk cId="1431695431" sldId="350"/>
        </pc:sldMkLst>
        <pc:spChg chg="mod">
          <ac:chgData name="Ziqing Yu" userId="76dbd0bb75f3aa62" providerId="LiveId" clId="{31473BE9-0D82-4ABB-A311-CB31F9F364DA}" dt="2022-11-28T12:12:37.800" v="383" actId="20577"/>
          <ac:spMkLst>
            <pc:docMk/>
            <pc:sldMk cId="1431695431" sldId="350"/>
            <ac:spMk id="2" creationId="{CD725CEB-8496-7B7C-2B9E-B50AC716951E}"/>
          </ac:spMkLst>
        </pc:spChg>
        <pc:spChg chg="mod">
          <ac:chgData name="Ziqing Yu" userId="76dbd0bb75f3aa62" providerId="LiveId" clId="{31473BE9-0D82-4ABB-A311-CB31F9F364DA}" dt="2022-11-28T12:11:57.550" v="373" actId="20577"/>
          <ac:spMkLst>
            <pc:docMk/>
            <pc:sldMk cId="1431695431" sldId="350"/>
            <ac:spMk id="3" creationId="{66BD02D9-1310-76BF-1046-C4F630828CF7}"/>
          </ac:spMkLst>
        </pc:spChg>
      </pc:sldChg>
      <pc:sldChg chg="modSp new mod">
        <pc:chgData name="Ziqing Yu" userId="76dbd0bb75f3aa62" providerId="LiveId" clId="{31473BE9-0D82-4ABB-A311-CB31F9F364DA}" dt="2022-11-28T12:17:25.820" v="431" actId="20577"/>
        <pc:sldMkLst>
          <pc:docMk/>
          <pc:sldMk cId="3500917354" sldId="351"/>
        </pc:sldMkLst>
        <pc:spChg chg="mod">
          <ac:chgData name="Ziqing Yu" userId="76dbd0bb75f3aa62" providerId="LiveId" clId="{31473BE9-0D82-4ABB-A311-CB31F9F364DA}" dt="2022-11-28T12:12:46.683" v="411" actId="20577"/>
          <ac:spMkLst>
            <pc:docMk/>
            <pc:sldMk cId="3500917354" sldId="351"/>
            <ac:spMk id="2" creationId="{E262DF64-DF60-3AE2-5CB2-C16B9B913E15}"/>
          </ac:spMkLst>
        </pc:spChg>
        <pc:spChg chg="mod">
          <ac:chgData name="Ziqing Yu" userId="76dbd0bb75f3aa62" providerId="LiveId" clId="{31473BE9-0D82-4ABB-A311-CB31F9F364DA}" dt="2022-11-28T12:17:25.820" v="431" actId="20577"/>
          <ac:spMkLst>
            <pc:docMk/>
            <pc:sldMk cId="3500917354" sldId="351"/>
            <ac:spMk id="3" creationId="{52300C93-EBAB-2E27-9035-E8F3E5857265}"/>
          </ac:spMkLst>
        </pc:spChg>
      </pc:sldChg>
    </pc:docChg>
  </pc:docChgLst>
  <pc:docChgLst>
    <pc:chgData name="Ziqing Yu" userId="76dbd0bb75f3aa62" providerId="LiveId" clId="{D35B35E3-E0DF-441C-8EAA-AE91011677CB}"/>
    <pc:docChg chg="modSld">
      <pc:chgData name="Ziqing Yu" userId="76dbd0bb75f3aa62" providerId="LiveId" clId="{D35B35E3-E0DF-441C-8EAA-AE91011677CB}" dt="2022-11-28T17:12:14.790" v="4" actId="1076"/>
      <pc:docMkLst>
        <pc:docMk/>
      </pc:docMkLst>
      <pc:sldChg chg="addSp delSp modSp">
        <pc:chgData name="Ziqing Yu" userId="76dbd0bb75f3aa62" providerId="LiveId" clId="{D35B35E3-E0DF-441C-8EAA-AE91011677CB}" dt="2022-11-28T17:12:14.790" v="4" actId="1076"/>
        <pc:sldMkLst>
          <pc:docMk/>
          <pc:sldMk cId="4073100235" sldId="347"/>
        </pc:sldMkLst>
        <pc:spChg chg="add del mod">
          <ac:chgData name="Ziqing Yu" userId="76dbd0bb75f3aa62" providerId="LiveId" clId="{D35B35E3-E0DF-441C-8EAA-AE91011677CB}" dt="2022-11-28T17:12:13.116" v="1"/>
          <ac:spMkLst>
            <pc:docMk/>
            <pc:sldMk cId="4073100235" sldId="347"/>
            <ac:spMk id="3" creationId="{10FE0661-E6D2-C348-C14B-14160EB01E5B}"/>
          </ac:spMkLst>
        </pc:spChg>
        <pc:picChg chg="add mod">
          <ac:chgData name="Ziqing Yu" userId="76dbd0bb75f3aa62" providerId="LiveId" clId="{D35B35E3-E0DF-441C-8EAA-AE91011677CB}" dt="2022-11-28T17:12:14.790" v="4" actId="1076"/>
          <ac:picMkLst>
            <pc:docMk/>
            <pc:sldMk cId="4073100235" sldId="347"/>
            <ac:picMk id="6" creationId="{7C0837E7-DDFE-7628-D565-F337296304A8}"/>
          </ac:picMkLst>
        </pc:picChg>
        <pc:picChg chg="del">
          <ac:chgData name="Ziqing Yu" userId="76dbd0bb75f3aa62" providerId="LiveId" clId="{D35B35E3-E0DF-441C-8EAA-AE91011677CB}" dt="2022-11-28T17:11:52.943" v="0" actId="478"/>
          <ac:picMkLst>
            <pc:docMk/>
            <pc:sldMk cId="4073100235" sldId="347"/>
            <ac:picMk id="12" creationId="{704F3BC9-331C-66C1-124D-29C57E087D5B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1D3292CF-CAC8-4776-B764-34195CE341D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DFEC038D-D1DB-4179-80E2-B6EC252BAC5E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B904639A-F758-4B9D-986B-4881EAC7BA23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9" name="Rectangle 5">
            <a:extLst>
              <a:ext uri="{FF2B5EF4-FFF2-40B4-BE49-F238E27FC236}">
                <a16:creationId xmlns:a16="http://schemas.microsoft.com/office/drawing/2014/main" id="{5A40EECA-7773-4475-AA77-01FFA72FA5C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Klicken Sie, um die Formate des Vorlagentextes zu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62470" name="Rectangle 6">
            <a:extLst>
              <a:ext uri="{FF2B5EF4-FFF2-40B4-BE49-F238E27FC236}">
                <a16:creationId xmlns:a16="http://schemas.microsoft.com/office/drawing/2014/main" id="{3D25C631-EEC4-435E-B4B3-746B4ACCFBC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62471" name="Rectangle 7">
            <a:extLst>
              <a:ext uri="{FF2B5EF4-FFF2-40B4-BE49-F238E27FC236}">
                <a16:creationId xmlns:a16="http://schemas.microsoft.com/office/drawing/2014/main" id="{71613AA0-3BF0-49B5-B784-AB19D7C2E00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1F305C3E-45D9-4517-9DC4-F6CAA097AE9C}" type="slidenum">
              <a:rPr lang="de-DE" altLang="en-US"/>
              <a:pPr>
                <a:defRPr/>
              </a:pPr>
              <a:t>‹Nr.›</a:t>
            </a:fld>
            <a:endParaRPr lang="de-DE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E05D142-1251-4A7D-B5E4-BC03B26659E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031C3E9-596B-4665-A9FE-6AF6B49FC9C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503213D-EE7D-49AA-ACF5-6BDA24F08C9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1F27E9-8917-490F-9437-580E23C359E4}" type="slidenum">
              <a:rPr lang="de-DE" altLang="en-US"/>
              <a:pPr>
                <a:defRPr/>
              </a:pPr>
              <a:t>‹Nr.›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3013885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48FA134-DC34-40DB-B2E8-391FBFD49B9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D499E96-BB91-4FC8-B3F3-0FAFB710B41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4E2C869-0B30-4AD1-B3E5-E748F821A87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50EB2A-9115-436B-8F00-D935D5F07746}" type="slidenum">
              <a:rPr lang="de-DE" altLang="en-US"/>
              <a:pPr>
                <a:defRPr/>
              </a:pPr>
              <a:t>‹Nr.›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839198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515100" y="228600"/>
            <a:ext cx="1943100" cy="563880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676900" cy="5638800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D3EF6EF-49B8-4224-B04F-90B0E0FF57F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EA92199-8E83-4B8D-A552-B977D3F15CF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F7F8885-E945-4001-A368-D895BA24DBD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ACF51E-EA93-4621-8064-AAE1C9F51084}" type="slidenum">
              <a:rPr lang="de-DE" altLang="en-US"/>
              <a:pPr>
                <a:defRPr/>
              </a:pPr>
              <a:t>‹Nr.›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721327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12B7823-0462-43DE-B36A-26E74569B9C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2CE714D-E144-4A94-8540-32F8D9F8706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A909408-838D-4002-A9B9-CCB7E1C7310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6A0649-E50C-4844-BD05-C05B747519B9}" type="slidenum">
              <a:rPr lang="de-DE" altLang="en-US"/>
              <a:pPr>
                <a:defRPr/>
              </a:pPr>
              <a:t>‹Nr.›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992595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AB29891-504C-4581-BBF1-014D77A8168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AC43860-0B47-47BA-8EC2-89887DDC826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DF2B5C3-39C7-4B2E-85D2-CEDFE4514D2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2D3BB9-205C-47ED-95DE-A1E6DEFBF4A8}" type="slidenum">
              <a:rPr lang="de-DE" altLang="en-US"/>
              <a:pPr>
                <a:defRPr/>
              </a:pPr>
              <a:t>‹Nr.›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888002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65AAD6-93F4-491E-AA79-627F319C4CE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5977B0B-89A2-4DF1-9733-E4464E7B946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111E7E1-5294-4303-B41F-C6EF120E960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567D53-EA44-43D9-9D51-FC8D38413F86}" type="slidenum">
              <a:rPr lang="de-DE" altLang="en-US"/>
              <a:pPr>
                <a:defRPr/>
              </a:pPr>
              <a:t>‹Nr.›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3458935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8A43DA77-DF98-42AB-AF5D-7143B471215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F368D0F7-9948-462F-8582-3FF7D3B1A40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13B96881-719E-417A-B914-22BFA873F52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9F8281-8922-4331-B1F7-1E0543D4A89F}" type="slidenum">
              <a:rPr lang="de-DE" altLang="en-US"/>
              <a:pPr>
                <a:defRPr/>
              </a:pPr>
              <a:t>‹Nr.›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3297754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66E009F9-134B-4766-B5E7-91CB3B869DD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F99E585E-140F-4AF1-98A0-B679E456CFD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DC3FDE3-A5AC-4B1B-8540-2AE4429F67B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035FF1-88B5-499E-8326-D85AA1C48CE3}" type="slidenum">
              <a:rPr lang="de-DE" altLang="en-US"/>
              <a:pPr>
                <a:defRPr/>
              </a:pPr>
              <a:t>‹Nr.›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2444167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13148D89-8C62-4277-96CC-75AFD952439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FB5BBDBB-D7C9-4D81-9DDF-DBC6058AFE9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189BCB7E-14DA-4756-809C-181C9678345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3EE669-525A-4AF4-9177-ED12E46C650B}" type="slidenum">
              <a:rPr lang="de-DE" altLang="en-US"/>
              <a:pPr>
                <a:defRPr/>
              </a:pPr>
              <a:t>‹Nr.›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644710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B54A1CB-53B1-4771-831E-7CF5448F385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0686AC-B861-44BC-A682-F787C551247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C180598-33FC-4F0F-B845-A3785B4F080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F8F3FA-C1CF-4991-8B0E-C825AA52BFDE}" type="slidenum">
              <a:rPr lang="de-DE" altLang="en-US"/>
              <a:pPr>
                <a:defRPr/>
              </a:pPr>
              <a:t>‹Nr.›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632594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F822A9-A474-4AC0-8576-D8A4689592E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E2743A7-95A5-4219-9CFE-30B06605C3B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0A03E09-34ED-4E83-B03C-B6214EBFD8A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F26D17-AE75-4256-A61B-D40E15BC537C}" type="slidenum">
              <a:rPr lang="de-DE" altLang="en-US"/>
              <a:pPr>
                <a:defRPr/>
              </a:pPr>
              <a:t>‹Nr.›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461615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DBB471CA-69E1-4D7F-A7C5-B8744EA050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7772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/>
              <a:t>Klicken Sie, um das Titelformat zu bearbeiten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C7E4E77A-F711-449E-AF23-CDCB29FFE7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19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/>
              <a:t>Klicken Sie, um die Formate des Vorlagentextes zu bearbeiten</a:t>
            </a:r>
          </a:p>
          <a:p>
            <a:pPr lvl="1"/>
            <a:r>
              <a:rPr lang="de-DE" altLang="en-US"/>
              <a:t>Zweite Ebene</a:t>
            </a:r>
          </a:p>
          <a:p>
            <a:pPr lvl="2"/>
            <a:r>
              <a:rPr lang="de-DE" altLang="en-US"/>
              <a:t>Dritte Ebene</a:t>
            </a:r>
          </a:p>
          <a:p>
            <a:pPr lvl="3"/>
            <a:r>
              <a:rPr lang="de-DE" altLang="en-US"/>
              <a:t>Vierte Ebene</a:t>
            </a:r>
          </a:p>
          <a:p>
            <a:pPr lvl="4"/>
            <a:r>
              <a:rPr lang="de-DE" altLang="en-US"/>
              <a:t>Fünfte Ebene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CD672BB3-7511-4925-AA85-A6DF188B1C3C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4D4D4D"/>
                </a:solidFill>
                <a:latin typeface="Univers" panose="020B0503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D70D19EC-601E-49A1-B24A-F63770EC20E8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rgbClr val="4D4D4D"/>
                </a:solidFill>
                <a:latin typeface="Univers" panose="020B0503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C66BE225-6FF9-4D22-B812-88979572683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4D4D4D"/>
                </a:solidFill>
                <a:latin typeface="Univers" panose="020B0604020202020204" pitchFamily="34" charset="0"/>
              </a:defRPr>
            </a:lvl1pPr>
          </a:lstStyle>
          <a:p>
            <a:pPr>
              <a:defRPr/>
            </a:pPr>
            <a:fld id="{BD9E06FD-38AE-470F-9B56-D6075972F256}" type="slidenum">
              <a:rPr lang="de-DE" altLang="en-US"/>
              <a:pPr>
                <a:defRPr/>
              </a:pPr>
              <a:t>‹Nr.›</a:t>
            </a:fld>
            <a:endParaRPr lang="de-DE" altLang="en-US"/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82EF939F-0A09-4337-AFFC-91FF505735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468313" cy="6858000"/>
          </a:xfrm>
          <a:prstGeom prst="rect">
            <a:avLst/>
          </a:prstGeom>
          <a:solidFill>
            <a:srgbClr val="FF7C23"/>
          </a:solidFill>
          <a:ln>
            <a:noFill/>
          </a:ln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endParaRPr lang="en-US" altLang="en-US" sz="2400"/>
          </a:p>
        </p:txBody>
      </p:sp>
      <p:sp>
        <p:nvSpPr>
          <p:cNvPr id="1032" name="Rectangle 9">
            <a:extLst>
              <a:ext uri="{FF2B5EF4-FFF2-40B4-BE49-F238E27FC236}">
                <a16:creationId xmlns:a16="http://schemas.microsoft.com/office/drawing/2014/main" id="{1B2031BB-24C4-48D8-BB5B-C0A74E85A7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65175"/>
            <a:ext cx="6858000" cy="7461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endParaRPr lang="en-US" altLang="en-US" sz="2400"/>
          </a:p>
        </p:txBody>
      </p:sp>
      <p:pic>
        <p:nvPicPr>
          <p:cNvPr id="1033" name="Picture 9">
            <a:extLst>
              <a:ext uri="{FF2B5EF4-FFF2-40B4-BE49-F238E27FC236}">
                <a16:creationId xmlns:a16="http://schemas.microsoft.com/office/drawing/2014/main" id="{AB7B0026-3C97-43B0-97B6-D443C4435AD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6442075"/>
            <a:ext cx="381000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Univers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Univers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Univers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Univers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Univers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Univers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Univers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Univers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4D4D4D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4D4D4D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rgbClr val="4D4D4D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rgbClr val="4D4D4D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000">
          <a:solidFill>
            <a:srgbClr val="4D4D4D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rgbClr val="4D4D4D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rgbClr val="4D4D4D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rgbClr val="4D4D4D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rgbClr val="4D4D4D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conference.sdo.esoc.esa.int/proceedings/sdc8/paper/320/SDC8-paper320.pdf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D82F4DED-3F30-4446-98D1-9098F576EFB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772400" cy="1143000"/>
          </a:xfrm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GB" altLang="en-US"/>
              <a:t>Space Debris</a:t>
            </a:r>
            <a:endParaRPr lang="en-GB" altLang="en-US" dirty="0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95F9EF8D-DC87-4E6E-8A25-97BD5CBDFAD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685800" y="3657600"/>
            <a:ext cx="6262688" cy="1066800"/>
          </a:xfrm>
        </p:spPr>
        <p:txBody>
          <a:bodyPr/>
          <a:lstStyle/>
          <a:p>
            <a:pPr algn="l" eaLnBrk="1" hangingPunct="1"/>
            <a:r>
              <a:rPr lang="de-DE" altLang="en-US" sz="1800" dirty="0"/>
              <a:t>Torben Blei</a:t>
            </a:r>
          </a:p>
          <a:p>
            <a:pPr algn="l" eaLnBrk="1" hangingPunct="1"/>
            <a:r>
              <a:rPr lang="de-DE" altLang="en-US" sz="1800" dirty="0"/>
              <a:t>Jiaxin Liu</a:t>
            </a:r>
          </a:p>
          <a:p>
            <a:pPr algn="l" eaLnBrk="1" hangingPunct="1"/>
            <a:r>
              <a:rPr lang="de-DE" altLang="en-US" sz="1800" dirty="0"/>
              <a:t>Philipp Schollmeier</a:t>
            </a:r>
          </a:p>
          <a:p>
            <a:pPr algn="l" eaLnBrk="1" hangingPunct="1"/>
            <a:r>
              <a:rPr lang="de-DE" altLang="en-US" sz="1800" dirty="0"/>
              <a:t>Ziqing Yu</a:t>
            </a:r>
          </a:p>
          <a:p>
            <a:pPr algn="l" eaLnBrk="1" hangingPunct="1"/>
            <a:endParaRPr lang="de-DE" altLang="en-US" sz="1800" dirty="0"/>
          </a:p>
          <a:p>
            <a:pPr algn="l" eaLnBrk="1" hangingPunct="1"/>
            <a:endParaRPr lang="de-DE" altLang="en-US" sz="1800" dirty="0"/>
          </a:p>
          <a:p>
            <a:pPr algn="l" eaLnBrk="1" hangingPunct="1"/>
            <a:endParaRPr lang="de-DE" altLang="en-US" sz="1800" dirty="0"/>
          </a:p>
          <a:p>
            <a:pPr algn="l" eaLnBrk="1" hangingPunct="1"/>
            <a:endParaRPr lang="de-DE" altLang="en-US" sz="1600" dirty="0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969AC5BE-72F8-467E-99A1-0262EF93D2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400800"/>
            <a:ext cx="2373313" cy="26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rgbClr val="4D4D4D"/>
                </a:solidFill>
                <a:latin typeface="Univers" panose="020B0503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4D4D4D"/>
                </a:solidFill>
                <a:latin typeface="Univers" panose="020B0503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rgbClr val="4D4D4D"/>
                </a:solidFill>
                <a:latin typeface="Univers" panose="020B0503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4D4D4D"/>
                </a:solidFill>
                <a:latin typeface="Univers" panose="020B0503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4D4D4D"/>
                </a:solidFill>
                <a:latin typeface="Univers" panose="020B0503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4D4D4D"/>
                </a:solidFill>
                <a:latin typeface="Univers" panose="020B0503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4D4D4D"/>
                </a:solidFill>
                <a:latin typeface="Univers" panose="020B0503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4D4D4D"/>
                </a:solidFill>
                <a:latin typeface="Univers" panose="020B0503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4D4D4D"/>
                </a:solidFill>
                <a:latin typeface="Univers" panose="020B0503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de-DE" altLang="en-US" sz="1000" dirty="0"/>
              <a:t>22. November 2022, Stuttgart</a:t>
            </a:r>
          </a:p>
        </p:txBody>
      </p:sp>
      <p:sp>
        <p:nvSpPr>
          <p:cNvPr id="3077" name="灯片编号占位符 1">
            <a:extLst>
              <a:ext uri="{FF2B5EF4-FFF2-40B4-BE49-F238E27FC236}">
                <a16:creationId xmlns:a16="http://schemas.microsoft.com/office/drawing/2014/main" id="{0C155785-DB9A-47BD-9378-99CA42DD2F6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ECB5E68-087D-4135-81C7-99CC13867EA6}" type="slidenum">
              <a:rPr lang="de-DE" altLang="en-US" sz="1400" smtClean="0">
                <a:solidFill>
                  <a:srgbClr val="4D4D4D"/>
                </a:solidFill>
                <a:latin typeface="Univers" panose="020B0503020202020204" pitchFamily="34" charset="0"/>
              </a:rPr>
              <a:pPr/>
              <a:t>1</a:t>
            </a:fld>
            <a:endParaRPr lang="de-DE" altLang="en-US" sz="1400">
              <a:solidFill>
                <a:srgbClr val="4D4D4D"/>
              </a:solidFill>
              <a:latin typeface="Univers" panose="020B0503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AFFCB7-E6BB-4C28-BE69-9BE9FFE0C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Space-</a:t>
            </a:r>
            <a:r>
              <a:rPr lang="de-DE" dirty="0" err="1"/>
              <a:t>based</a:t>
            </a:r>
            <a:r>
              <a:rPr lang="de-DE" dirty="0"/>
              <a:t> </a:t>
            </a:r>
            <a:r>
              <a:rPr lang="de-DE" dirty="0" err="1"/>
              <a:t>robot</a:t>
            </a:r>
            <a:r>
              <a:rPr lang="de-DE" dirty="0"/>
              <a:t> (2015)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09F2FAB-5749-93B6-A776-C095114FCD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Konzept: Halb-automatischer Satellit (SASTROBOT) mit etwa 20 de-</a:t>
            </a:r>
            <a:r>
              <a:rPr lang="de-DE" dirty="0" err="1"/>
              <a:t>orbiting</a:t>
            </a:r>
            <a:r>
              <a:rPr lang="de-DE" dirty="0"/>
              <a:t> Raketen</a:t>
            </a:r>
          </a:p>
          <a:p>
            <a:r>
              <a:rPr lang="de-DE" dirty="0"/>
              <a:t>Vorgehen: </a:t>
            </a:r>
          </a:p>
          <a:p>
            <a:pPr lvl="1"/>
            <a:r>
              <a:rPr lang="de-DE" sz="2200" dirty="0"/>
              <a:t>sucht tote Satelliten und nähert sich, </a:t>
            </a:r>
          </a:p>
          <a:p>
            <a:pPr lvl="1"/>
            <a:r>
              <a:rPr lang="de-DE" sz="2200" dirty="0"/>
              <a:t>wählt passende Rakete aus, </a:t>
            </a:r>
          </a:p>
          <a:p>
            <a:pPr lvl="1"/>
            <a:r>
              <a:rPr lang="de-DE" sz="2200" dirty="0"/>
              <a:t>nimmt sie mit </a:t>
            </a:r>
            <a:r>
              <a:rPr lang="de-DE" sz="2200" dirty="0" err="1"/>
              <a:t>grappling</a:t>
            </a:r>
            <a:r>
              <a:rPr lang="de-DE" sz="2200" dirty="0"/>
              <a:t> arm auf, </a:t>
            </a:r>
          </a:p>
          <a:p>
            <a:pPr lvl="1"/>
            <a:r>
              <a:rPr lang="de-DE" sz="2200" dirty="0"/>
              <a:t>mit dem </a:t>
            </a:r>
            <a:r>
              <a:rPr lang="de-DE" sz="2200" dirty="0" err="1"/>
              <a:t>welding</a:t>
            </a:r>
            <a:r>
              <a:rPr lang="de-DE" sz="2200" dirty="0"/>
              <a:t> arm wird sie an den Satelliten geschweißt, </a:t>
            </a:r>
          </a:p>
          <a:p>
            <a:pPr lvl="1"/>
            <a:r>
              <a:rPr lang="de-DE" sz="2200" dirty="0"/>
              <a:t>de-</a:t>
            </a:r>
            <a:r>
              <a:rPr lang="de-DE" sz="2200" dirty="0" err="1"/>
              <a:t>orbiting</a:t>
            </a:r>
            <a:r>
              <a:rPr lang="de-DE" sz="2200" dirty="0"/>
              <a:t> Rakete wird vom Boden aus am Perigäum gefeuert, </a:t>
            </a:r>
          </a:p>
          <a:p>
            <a:pPr lvl="1"/>
            <a:r>
              <a:rPr lang="de-DE" sz="2200" dirty="0"/>
              <a:t>SASTROBOT geht auf Suchorbit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889E5B9-0141-CEF5-0D60-BD5E883C7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2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2798335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2D5685-1D75-01DF-D7AC-BC7E5D670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Space-</a:t>
            </a:r>
            <a:r>
              <a:rPr lang="de-DE" dirty="0" err="1"/>
              <a:t>based</a:t>
            </a:r>
            <a:r>
              <a:rPr lang="de-DE" dirty="0"/>
              <a:t> </a:t>
            </a:r>
            <a:r>
              <a:rPr lang="de-DE" dirty="0" err="1"/>
              <a:t>robot</a:t>
            </a:r>
            <a:r>
              <a:rPr lang="de-DE" dirty="0"/>
              <a:t> (2015)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60459B0-9E8F-75F1-203E-0EB1D7FEE7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de-DE" dirty="0"/>
              <a:t>Für mittlere bis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DE" dirty="0"/>
              <a:t>große Teile</a:t>
            </a:r>
          </a:p>
          <a:p>
            <a:r>
              <a:rPr lang="de-DE" dirty="0"/>
              <a:t>SASTROBOT könnte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DE" dirty="0"/>
              <a:t>zur Erde zurück gebracht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DE" dirty="0"/>
              <a:t>werden</a:t>
            </a:r>
          </a:p>
          <a:p>
            <a:r>
              <a:rPr lang="de-DE" dirty="0"/>
              <a:t>Keine konkreten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DE" dirty="0"/>
              <a:t>Planungen zur Umsetzung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DE" dirty="0"/>
              <a:t>bekannt</a:t>
            </a:r>
          </a:p>
          <a:p>
            <a:pPr marL="0" indent="0">
              <a:spcAft>
                <a:spcPts val="1200"/>
              </a:spcAft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r>
              <a:rPr lang="de-DE" sz="1800" dirty="0"/>
              <a:t>Quelle: </a:t>
            </a:r>
            <a:r>
              <a:rPr lang="en-US" sz="1800" dirty="0"/>
              <a:t>Dash, Pramod. (2015). An Approach For Space Debris Clearing Using Space Based Robots. IJERM. </a:t>
            </a:r>
            <a:endParaRPr lang="de-DE" sz="180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3CEF7C4-2CF6-D8C6-94DE-40917558D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3</a:t>
            </a:fld>
            <a:endParaRPr lang="de-DE" altLang="en-US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7610082D-FFCF-2737-1F12-7062770E84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1200522"/>
            <a:ext cx="4197566" cy="4203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183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7EA43C-3ECF-AB0E-DA01-3C8B38337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Die Cleanspace-1 Mission (2021)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3E94A87-4AC2-7039-A0EB-0D452DA540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219200"/>
            <a:ext cx="4894312" cy="4648200"/>
          </a:xfrm>
        </p:spPr>
        <p:txBody>
          <a:bodyPr/>
          <a:lstStyle/>
          <a:p>
            <a:r>
              <a:rPr lang="de-DE" dirty="0"/>
              <a:t>Die erste Raumschrott-</a:t>
            </a:r>
            <a:r>
              <a:rPr lang="de-DE" dirty="0" err="1"/>
              <a:t>Beseitigungs</a:t>
            </a:r>
            <a:r>
              <a:rPr lang="de-DE" dirty="0"/>
              <a:t> Mission</a:t>
            </a:r>
          </a:p>
          <a:p>
            <a:r>
              <a:rPr lang="de-DE" dirty="0"/>
              <a:t>Durchgeführt von ESA und Wirtschaft</a:t>
            </a:r>
          </a:p>
          <a:p>
            <a:r>
              <a:rPr lang="de-DE" dirty="0"/>
              <a:t>Ein Satelliten-Träger (Masse 112 kg) soll eingefangen werden</a:t>
            </a:r>
          </a:p>
          <a:p>
            <a:r>
              <a:rPr lang="de-DE" dirty="0"/>
              <a:t>Aktuell in </a:t>
            </a:r>
            <a:r>
              <a:rPr lang="de-DE" dirty="0" err="1"/>
              <a:t>preliminary</a:t>
            </a:r>
            <a:r>
              <a:rPr lang="de-DE" dirty="0"/>
              <a:t> </a:t>
            </a:r>
            <a:r>
              <a:rPr lang="de-DE" dirty="0" err="1"/>
              <a:t>requirements</a:t>
            </a:r>
            <a:r>
              <a:rPr lang="de-DE" dirty="0"/>
              <a:t> </a:t>
            </a:r>
            <a:r>
              <a:rPr lang="de-DE" dirty="0" err="1"/>
              <a:t>phase</a:t>
            </a:r>
            <a:r>
              <a:rPr lang="de-DE" dirty="0"/>
              <a:t>, Start für Mitte 2025 geplant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06DC193-D5EF-79CC-AD71-6496387E8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4</a:t>
            </a:fld>
            <a:endParaRPr lang="de-DE" altLang="en-US"/>
          </a:p>
        </p:txBody>
      </p:sp>
      <p:pic>
        <p:nvPicPr>
          <p:cNvPr id="8" name="Grafik 7" descr="Ein Bild, das drinnen enthält.&#10;&#10;Automatisch generierte Beschreibung">
            <a:extLst>
              <a:ext uri="{FF2B5EF4-FFF2-40B4-BE49-F238E27FC236}">
                <a16:creationId xmlns:a16="http://schemas.microsoft.com/office/drawing/2014/main" id="{4442E0B6-2B21-6597-5AFB-043C574DE0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1096888"/>
            <a:ext cx="3022104" cy="4289439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078408A4-C51E-6BB4-AB74-829A47EE4C93}"/>
              </a:ext>
            </a:extLst>
          </p:cNvPr>
          <p:cNvSpPr txBox="1"/>
          <p:nvPr/>
        </p:nvSpPr>
        <p:spPr>
          <a:xfrm flipH="1">
            <a:off x="5940152" y="5448031"/>
            <a:ext cx="3698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dirty="0"/>
              <a:t>Ziel der Mission: VESPA</a:t>
            </a:r>
          </a:p>
        </p:txBody>
      </p:sp>
    </p:spTree>
    <p:extLst>
      <p:ext uri="{BB962C8B-B14F-4D97-AF65-F5344CB8AC3E}">
        <p14:creationId xmlns:p14="http://schemas.microsoft.com/office/powerpoint/2010/main" val="3196250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48397A-0FA2-E0AA-C869-CC7FD4DB7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Die Cleanspace-1 Mission (2021)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D17A597-1658-852E-798E-3107E2ACAA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219200"/>
            <a:ext cx="4750296" cy="4648200"/>
          </a:xfrm>
        </p:spPr>
        <p:txBody>
          <a:bodyPr/>
          <a:lstStyle/>
          <a:p>
            <a:r>
              <a:rPr lang="de-DE" dirty="0"/>
              <a:t>Vorgehen: </a:t>
            </a:r>
            <a:r>
              <a:rPr lang="de-DE" dirty="0" err="1"/>
              <a:t>Servicer</a:t>
            </a:r>
            <a:r>
              <a:rPr lang="de-DE" dirty="0"/>
              <a:t> hat Kameras, Radar, </a:t>
            </a:r>
            <a:r>
              <a:rPr lang="de-DE" dirty="0" err="1"/>
              <a:t>u.A.</a:t>
            </a:r>
            <a:r>
              <a:rPr lang="de-DE" dirty="0"/>
              <a:t> an Bord, visuelle Navigation</a:t>
            </a:r>
          </a:p>
          <a:p>
            <a:r>
              <a:rPr lang="de-DE" dirty="0"/>
              <a:t>Start in Parkorbit, sucht Ziel, gleicht Orbits an, performt </a:t>
            </a:r>
            <a:r>
              <a:rPr lang="de-DE" dirty="0" err="1"/>
              <a:t>rendezvous</a:t>
            </a:r>
            <a:r>
              <a:rPr lang="de-DE" dirty="0"/>
              <a:t>, dann Einfangen</a:t>
            </a:r>
          </a:p>
          <a:p>
            <a:r>
              <a:rPr lang="de-DE" dirty="0"/>
              <a:t>4 Tentakel umfassen das Teil und sichern es</a:t>
            </a:r>
          </a:p>
          <a:p>
            <a:r>
              <a:rPr lang="de-DE" dirty="0"/>
              <a:t>Danach wird de-</a:t>
            </a:r>
            <a:r>
              <a:rPr lang="de-DE" dirty="0" err="1"/>
              <a:t>orbiting</a:t>
            </a:r>
            <a:r>
              <a:rPr lang="de-DE" dirty="0"/>
              <a:t> durchgeführt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sz="1800" dirty="0"/>
              <a:t>Quelle: </a:t>
            </a:r>
            <a:r>
              <a:rPr lang="de-DE" sz="1800" dirty="0">
                <a:hlinkClick r:id="rId2"/>
              </a:rPr>
              <a:t>SDC8-paper320.pdf (esa.int)</a:t>
            </a:r>
            <a:endParaRPr lang="de-DE" sz="180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48381D1-AB13-B504-4201-782F59F2C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5</a:t>
            </a:fld>
            <a:endParaRPr lang="de-DE" altLang="en-US"/>
          </a:p>
        </p:txBody>
      </p:sp>
      <p:pic>
        <p:nvPicPr>
          <p:cNvPr id="6" name="Grafik 5" descr="Ein Bild, das Text, Fenster enthält.&#10;&#10;Automatisch generierte Beschreibung">
            <a:extLst>
              <a:ext uri="{FF2B5EF4-FFF2-40B4-BE49-F238E27FC236}">
                <a16:creationId xmlns:a16="http://schemas.microsoft.com/office/drawing/2014/main" id="{34CA9BA1-C77B-2638-C460-9F672253A5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967358"/>
            <a:ext cx="3225966" cy="4711942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6C0525C2-11F6-1E21-97DA-234665F74006}"/>
              </a:ext>
            </a:extLst>
          </p:cNvPr>
          <p:cNvSpPr txBox="1"/>
          <p:nvPr/>
        </p:nvSpPr>
        <p:spPr>
          <a:xfrm>
            <a:off x="5508104" y="5705171"/>
            <a:ext cx="33436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dirty="0"/>
              <a:t>Künstlerische Darstellung des Einfangens</a:t>
            </a:r>
          </a:p>
        </p:txBody>
      </p:sp>
    </p:spTree>
    <p:extLst>
      <p:ext uri="{BB962C8B-B14F-4D97-AF65-F5344CB8AC3E}">
        <p14:creationId xmlns:p14="http://schemas.microsoft.com/office/powerpoint/2010/main" val="260264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B4C472-0A88-063E-7345-840F7A737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Ground-</a:t>
            </a:r>
            <a:r>
              <a:rPr lang="de-DE" dirty="0" err="1"/>
              <a:t>based</a:t>
            </a:r>
            <a:r>
              <a:rPr lang="de-DE" dirty="0"/>
              <a:t> Laser (2012)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EC1277-8D49-393D-C923-08F584CF24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1219200"/>
            <a:ext cx="3799655" cy="3021807"/>
          </a:xfrm>
        </p:spPr>
        <p:txBody>
          <a:bodyPr/>
          <a:lstStyle/>
          <a:p>
            <a:r>
              <a:rPr lang="de-DE" dirty="0"/>
              <a:t>Über einen Laser wird ein Impuls auf das Teil übertragen</a:t>
            </a:r>
          </a:p>
          <a:p>
            <a:r>
              <a:rPr lang="de-DE" dirty="0"/>
              <a:t>Fokussierter (mit einem Teleskop), gepulster (5ns Pulse, verlangsamt Teil um 10 cm/s) Laser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FD86B5D-C3DA-9CAA-3D39-CF55A2803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6</a:t>
            </a:fld>
            <a:endParaRPr lang="de-DE" altLang="en-US"/>
          </a:p>
        </p:txBody>
      </p:sp>
      <p:pic>
        <p:nvPicPr>
          <p:cNvPr id="6" name="Grafik 5" descr="Ein Bild, das Transport, Satellit enthält.&#10;&#10;Automatisch generierte Beschreibung">
            <a:extLst>
              <a:ext uri="{FF2B5EF4-FFF2-40B4-BE49-F238E27FC236}">
                <a16:creationId xmlns:a16="http://schemas.microsoft.com/office/drawing/2014/main" id="{8F3DB34C-E509-6873-77AF-483E4516A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9579" y="1191508"/>
            <a:ext cx="4809434" cy="2938264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FD971489-7768-04E9-1210-601D978BB942}"/>
              </a:ext>
            </a:extLst>
          </p:cNvPr>
          <p:cNvSpPr txBox="1"/>
          <p:nvPr/>
        </p:nvSpPr>
        <p:spPr>
          <a:xfrm flipH="1">
            <a:off x="4088570" y="4157464"/>
            <a:ext cx="5099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dirty="0"/>
              <a:t>Künstlerische Darstellung eines </a:t>
            </a:r>
            <a:r>
              <a:rPr lang="de-DE" sz="1800" dirty="0" err="1"/>
              <a:t>ground-based</a:t>
            </a:r>
            <a:r>
              <a:rPr lang="de-DE" sz="1800" dirty="0"/>
              <a:t> </a:t>
            </a:r>
            <a:r>
              <a:rPr lang="de-DE" sz="1800" dirty="0" err="1"/>
              <a:t>lasers</a:t>
            </a:r>
            <a:endParaRPr lang="de-DE" sz="1800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74D6B0B5-35ED-88AE-D1B8-A5C1CDC57E59}"/>
              </a:ext>
            </a:extLst>
          </p:cNvPr>
          <p:cNvSpPr txBox="1"/>
          <p:nvPr/>
        </p:nvSpPr>
        <p:spPr>
          <a:xfrm>
            <a:off x="451891" y="4602649"/>
            <a:ext cx="7630616" cy="19466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de-DE" sz="2400" dirty="0">
                <a:latin typeface="Univers (Textkörper)"/>
              </a:rPr>
              <a:t>Teile bis 10cm können in einem Überflug so verlangsamt werden, dass sie abstürzen</a:t>
            </a:r>
          </a:p>
          <a:p>
            <a:pPr marL="457200" indent="-45720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de-DE" sz="2400" dirty="0">
                <a:latin typeface="Univers (Textkörper)"/>
              </a:rPr>
              <a:t>Keine Umsetzung bekannt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1800" dirty="0">
                <a:latin typeface="Univers (Textkörper)"/>
              </a:rPr>
              <a:t>Quelle: </a:t>
            </a:r>
            <a:r>
              <a:rPr lang="en-US" sz="1800" dirty="0">
                <a:latin typeface="Univers (Textkörper)"/>
              </a:rPr>
              <a:t>Phipps, Claude. (2012). Clearing space debris with lasers. SPIE Newsroom.</a:t>
            </a:r>
            <a:endParaRPr lang="de-DE" sz="1800" dirty="0">
              <a:latin typeface="Univers (Textkörper)"/>
            </a:endParaRPr>
          </a:p>
        </p:txBody>
      </p:sp>
    </p:spTree>
    <p:extLst>
      <p:ext uri="{BB962C8B-B14F-4D97-AF65-F5344CB8AC3E}">
        <p14:creationId xmlns:p14="http://schemas.microsoft.com/office/powerpoint/2010/main" val="515572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A14FA9-05F1-FAFE-0EC8-01CC73291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Review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Active</a:t>
            </a:r>
            <a:r>
              <a:rPr lang="de-DE" dirty="0"/>
              <a:t> SDR Methods (2018)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B802AE5-B19B-4B6C-0F73-CCE274623D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Übersicht über Literatur für verschiedene Konzepte</a:t>
            </a:r>
          </a:p>
          <a:p>
            <a:r>
              <a:rPr lang="de-DE" sz="1800" dirty="0"/>
              <a:t>Quelle: </a:t>
            </a:r>
            <a:r>
              <a:rPr lang="en-US" sz="1800" dirty="0" err="1"/>
              <a:t>Ledkov</a:t>
            </a:r>
            <a:r>
              <a:rPr lang="en-US" sz="1800" dirty="0"/>
              <a:t>, Alexander &amp; </a:t>
            </a:r>
            <a:r>
              <a:rPr lang="en-US" sz="1800" dirty="0" err="1"/>
              <a:t>Aslanov</a:t>
            </a:r>
            <a:r>
              <a:rPr lang="en-US" sz="1800" dirty="0"/>
              <a:t>, Vladimir. (2022). Review of contact and contactless active space debris removal approaches. Progress in Aerospace Sciences. 134.</a:t>
            </a:r>
            <a:endParaRPr lang="de-DE" sz="180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CFA5D73-84E2-B12D-4614-0DE4E70D0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7</a:t>
            </a:fld>
            <a:endParaRPr lang="de-DE" altLang="en-US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7A65A391-E85C-1D4F-7FBD-DEBDCA4335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5846" y="3123178"/>
            <a:ext cx="5439813" cy="2744222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216B6119-65BD-1BB9-24D2-B8B099D7F74B}"/>
              </a:ext>
            </a:extLst>
          </p:cNvPr>
          <p:cNvSpPr txBox="1"/>
          <p:nvPr/>
        </p:nvSpPr>
        <p:spPr>
          <a:xfrm flipH="1">
            <a:off x="1498501" y="6019239"/>
            <a:ext cx="6948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dirty="0">
                <a:latin typeface="Univers (Textkörper)"/>
              </a:rPr>
              <a:t>Übersicht über Aktive Raumschrott-</a:t>
            </a:r>
            <a:r>
              <a:rPr lang="de-DE" sz="1800" dirty="0" err="1">
                <a:latin typeface="Univers (Textkörper)"/>
              </a:rPr>
              <a:t>Beseitigungs</a:t>
            </a:r>
            <a:r>
              <a:rPr lang="de-DE" sz="1800" dirty="0">
                <a:latin typeface="Univers (Textkörper)"/>
              </a:rPr>
              <a:t> Methoden</a:t>
            </a:r>
          </a:p>
        </p:txBody>
      </p:sp>
    </p:spTree>
    <p:extLst>
      <p:ext uri="{BB962C8B-B14F-4D97-AF65-F5344CB8AC3E}">
        <p14:creationId xmlns:p14="http://schemas.microsoft.com/office/powerpoint/2010/main" val="3305431474"/>
      </p:ext>
    </p:extLst>
  </p:cSld>
  <p:clrMapOvr>
    <a:masterClrMapping/>
  </p:clrMapOvr>
</p:sld>
</file>

<file path=ppt/theme/theme1.xml><?xml version="1.0" encoding="utf-8"?>
<a:theme xmlns:a="http://schemas.openxmlformats.org/drawingml/2006/main" name="SepiaGray">
  <a:themeElements>
    <a:clrScheme name="SepiaGray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epiaGray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epiaGray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piaGray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piaGray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piaGray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piaGray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piaGray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piaGray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SepiaGray</Template>
  <TotalTime>0</TotalTime>
  <Words>362</Words>
  <Application>Microsoft Office PowerPoint</Application>
  <PresentationFormat>Bildschirmpräsentation (4:3)</PresentationFormat>
  <Paragraphs>61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2" baseType="lpstr">
      <vt:lpstr>Arial</vt:lpstr>
      <vt:lpstr>Times New Roman</vt:lpstr>
      <vt:lpstr>Univers</vt:lpstr>
      <vt:lpstr>Univers (Textkörper)</vt:lpstr>
      <vt:lpstr>SepiaGray</vt:lpstr>
      <vt:lpstr>Space Debris</vt:lpstr>
      <vt:lpstr>Space-based robot (2015)</vt:lpstr>
      <vt:lpstr>Space-based robot (2015)</vt:lpstr>
      <vt:lpstr>Die Cleanspace-1 Mission (2021)</vt:lpstr>
      <vt:lpstr>Die Cleanspace-1 Mission (2021)</vt:lpstr>
      <vt:lpstr>Ground-based Laser (2012)</vt:lpstr>
      <vt:lpstr>Review of Active SDR Methods (2018)</vt:lpstr>
    </vt:vector>
  </TitlesOfParts>
  <Company>GIS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GIS powerpoint</dc:title>
  <dc:creator>Nico Sneeuw</dc:creator>
  <cp:lastModifiedBy>4 Kolben Pro Satz</cp:lastModifiedBy>
  <cp:revision>151</cp:revision>
  <cp:lastPrinted>2020-11-11T00:04:42Z</cp:lastPrinted>
  <dcterms:created xsi:type="dcterms:W3CDTF">2009-11-23T14:26:07Z</dcterms:created>
  <dcterms:modified xsi:type="dcterms:W3CDTF">2022-12-19T21:52:40Z</dcterms:modified>
</cp:coreProperties>
</file>