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7" r:id="rId3"/>
    <p:sldId id="278" r:id="rId4"/>
    <p:sldId id="275" r:id="rId5"/>
    <p:sldId id="262" r:id="rId6"/>
    <p:sldId id="265" r:id="rId7"/>
    <p:sldId id="266" r:id="rId8"/>
    <p:sldId id="271" r:id="rId9"/>
    <p:sldId id="272" r:id="rId10"/>
    <p:sldId id="268" r:id="rId11"/>
    <p:sldId id="273" r:id="rId12"/>
    <p:sldId id="269" r:id="rId13"/>
    <p:sldId id="270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98AD-D7AD-8A5B-77EE-F5DF0A059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60F35-751C-ADE9-35AA-A7EF4FD1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73A9-C4A7-ABF0-92FA-3DB65C7B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9B066-384D-27FF-6D81-4F73D8C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2622-A82E-9274-40CE-B11B053D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4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8DA0-A27B-9165-39E9-0BCD8BE4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74C2D-9CDE-DA63-CB45-5FEFFF58A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8FBCE-5A25-7252-FA8E-EA8746E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7047-F1B5-A794-3864-B06091AB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2A0E-3841-56E9-B299-60B2BE1A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783CF-69A2-8927-9BC5-D7E3DAFD4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8AA70-B660-44EC-B803-208CFD19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9B3A-1E8C-3236-91CB-0931937B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9695-1118-F281-F6D3-B5EB76E7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6211-954F-11C9-1B62-16770843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3332-6081-8FB7-0A16-34BECB5A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42BC-4350-2440-0AF0-00F00A43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2EA6-6FAE-50CD-2D06-06576E4B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63362-03A8-C86F-54CF-81B80179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9476-FC99-DCF8-A19E-C3760345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3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E2C8-FE1F-6C22-FAD4-D3143CE3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4B21A-1FBE-841D-10AE-5F2E6EFE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4412-2EF4-DE9A-31DA-FAE03D00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C6B5-8EDD-38C2-F116-B73127D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A468-E030-209E-3570-54F4A3A7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7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913C-758E-0F8B-937C-A551C5CF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1451-EF06-9769-692F-2BAE7D0CB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0CD0F-AE84-6772-CC39-EE5BF1318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0B338-583A-4C2B-4FC2-20223CE7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10C50-B447-9227-8BE3-7FC0A5CF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090C2-B97B-2577-44B3-80552D34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0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D895-0684-5DC2-3DBA-7AE49FF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E6E1A-24CE-B5F2-224D-F522B59C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995ED-E3F4-4DD0-7F84-E36EF48B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D58F-7C09-DFA7-474A-41A8A08CE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0F807-83E1-7962-4B76-80737BCAC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8EE21-F0E8-2FEE-0145-30A0F653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EB9D5-6454-631B-C990-E00FE5A3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04B05-F50B-D947-1ABF-695B3C49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9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0ED2-5A7C-E573-E45B-94E56478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E4B75-1C3E-DF1C-03B7-869B570D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8FA9-A0A4-9F44-B7DA-18316A04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61277-C1C3-E47D-2E39-57DA0757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2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20654-6A0D-3F57-C2EA-50AF3D31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D25AF-FA89-6B46-388A-3D2F01DD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3402D-6036-1D5D-55F4-AD26F46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2213-9933-2BAE-D39D-6C904CD2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B482-F34F-1B92-ED0E-19434F1C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79D64-4C41-AB5C-B8CE-9E4E8F4A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7CF55-515A-D60B-1AF5-7541A849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1C29-DF70-9B80-1495-8B46F0B4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BCEA-2498-E95D-2877-6F16EE82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851B-0CFC-4A68-1309-CDF48D1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A7B16-A0B1-7ECD-2602-07EF3C9CA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84356-B22B-5FAC-ABFD-4490F672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166F5-AC65-D431-F1E0-A10463D7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22435-F71D-85B4-9179-A3A35F15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FB9A-095A-C73E-335D-856CCF41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6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9E8B5-8791-8C64-DDFB-F5BE9C54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665A-9C99-45F8-7737-020F82102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6C8B-1574-4AD3-3ED1-AC191C53E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57CDD-B6BC-4932-BBDE-314AF88B635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7205-3781-4554-A926-DD09B27F2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B877-8401-5DEA-4A70-628274569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7FAD4-DDEA-4B83-A1C0-548BF604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2F91-D479-7F1A-C342-A29EA4D06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9EB7-EFBA-2C0B-6486-EF14A06B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3D66-422E-448C-21CB-E6D40762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42124-1368-D780-F112-1E0664FE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D02571-9BF5-F7DA-A34A-3B4E1518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523875"/>
            <a:ext cx="93440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C9602C-D0B0-048F-805B-253CD54A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245"/>
            <a:ext cx="12192000" cy="55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90A4B1-647D-96F7-1B2C-BDB1DB70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982"/>
            <a:ext cx="12192000" cy="42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8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E1E8B-D23B-EB31-65D2-07B8B6BB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547"/>
            <a:ext cx="12192000" cy="515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0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BA7FE-A36B-99A6-A143-3C699792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759"/>
            <a:ext cx="12192000" cy="56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6E4F-5CE0-1B07-513E-206B77C6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123AA-70CF-263E-27F2-EA48A80EA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0166"/>
            <a:ext cx="1088185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movie costs, box office receipts, and other elements like runtime, IMDb rating, and votes relate to one another?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difference between movie genres in terms of income, duration, and IMDb score?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patterns may be seen per genre and how has the quantity of film releases changed over time?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genres perform well both in terms of production count and profitability?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BFA136-935C-B023-809F-9C1AE037A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4646215"/>
            <a:ext cx="1071470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data-driven decisions about production costs, genre selection, and marketing tactics, industry stakeholders (producers, marketers, and studios) must have a thorough understanding of these elements. The entertainment business may become more focused and efficient by analyzing trends in film production to find patterns in audience preferences and profitability.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1800" i="1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C2139D4-78C3-2191-47A7-BF9357C7F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2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2871-334A-4758-6110-38FE9302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163D-1E8D-89F4-3F9A-B0FD66DE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85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Title of the movie.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Movie rating (e.g., R, PG, etc.).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genre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Genre of the movie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year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Year of release.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Release date and location.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IMDb score of the movie.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votes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Number of IMDb votes.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57715-D813-B9AC-11C2-6971B8C1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2829"/>
            <a:ext cx="11214410" cy="1260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05A2E-768C-8B97-2547-9B3791BFFE79}"/>
              </a:ext>
            </a:extLst>
          </p:cNvPr>
          <p:cNvSpPr txBox="1"/>
          <p:nvPr/>
        </p:nvSpPr>
        <p:spPr>
          <a:xfrm>
            <a:off x="6096000" y="1284850"/>
            <a:ext cx="64647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Director of the movie.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Writer(s) of the movie.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Main star of the movie.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Country of production.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Budget of the movie (in dollars).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Gross revenue of the movie (in dollars).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Production company.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Runtime of the movie</a:t>
            </a:r>
            <a:r>
              <a:rPr lang="en-US" sz="1800" dirty="0"/>
              <a:t>.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65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6A8D73-01D0-02C7-D1EF-7809EAB6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62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1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A66159-6C20-336C-6A6C-1872323C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72" y="523875"/>
            <a:ext cx="93440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3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B425B8-C4F4-A45E-AAC1-AC84299B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8"/>
          <a:stretch/>
        </p:blipFill>
        <p:spPr>
          <a:xfrm>
            <a:off x="1423987" y="580103"/>
            <a:ext cx="9344025" cy="57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1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8B1F75-8C98-9070-F141-F42BBC96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523875"/>
            <a:ext cx="93440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2FCDA2-7381-48DC-E04E-E0EA0455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523875"/>
            <a:ext cx="93440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2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979E56-0171-C68D-4971-DAA0FF4E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523875"/>
            <a:ext cx="93440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265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PowerPoint Presentation</vt:lpstr>
      <vt:lpstr>Introduction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Ziraddin Gulumjanli</dc:creator>
  <cp:lastModifiedBy>Ziraddin Gulumjanli</cp:lastModifiedBy>
  <cp:revision>7</cp:revision>
  <dcterms:created xsi:type="dcterms:W3CDTF">2024-11-30T10:07:50Z</dcterms:created>
  <dcterms:modified xsi:type="dcterms:W3CDTF">2024-12-01T13:54:49Z</dcterms:modified>
</cp:coreProperties>
</file>