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5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4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6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0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2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0918-59B2-474E-95BB-EE5D89AFCA2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D73C4-A97D-484F-A3C4-97430BA2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8283"/>
            <a:ext cx="10515600" cy="54186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Engine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Mud pump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Sack storage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Air compressor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Switchboard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Cantilever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Drill floor + Derek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deck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Mess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Helideck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9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05" y="0"/>
            <a:ext cx="7809589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62543" y="3182275"/>
            <a:ext cx="357522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31904" y="3182275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011827" y="4324864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11356" y="197709"/>
            <a:ext cx="397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 Engine room (x2)</a:t>
            </a:r>
          </a:p>
          <a:p>
            <a:r>
              <a:rPr lang="en-US" dirty="0" smtClean="0"/>
              <a:t>2: Mud pump room (x2)</a:t>
            </a:r>
          </a:p>
          <a:p>
            <a:r>
              <a:rPr lang="en-US" dirty="0" smtClean="0"/>
              <a:t>3: Sack storage room</a:t>
            </a:r>
          </a:p>
          <a:p>
            <a:r>
              <a:rPr lang="en-US" dirty="0"/>
              <a:t>4</a:t>
            </a:r>
            <a:r>
              <a:rPr lang="en-US" dirty="0" smtClean="0"/>
              <a:t>: Air compressor room</a:t>
            </a:r>
          </a:p>
        </p:txBody>
      </p:sp>
      <p:sp>
        <p:nvSpPr>
          <p:cNvPr id="10" name="Oval 9"/>
          <p:cNvSpPr/>
          <p:nvPr/>
        </p:nvSpPr>
        <p:spPr>
          <a:xfrm>
            <a:off x="5142381" y="1645238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12" y="0"/>
            <a:ext cx="7877976" cy="6858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202372" y="3246120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1362" y="757881"/>
            <a:ext cx="329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: Main switchboard room</a:t>
            </a:r>
          </a:p>
        </p:txBody>
      </p:sp>
    </p:spTree>
    <p:extLst>
      <p:ext uri="{BB962C8B-B14F-4D97-AF65-F5344CB8AC3E}">
        <p14:creationId xmlns:p14="http://schemas.microsoft.com/office/powerpoint/2010/main" val="9631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0" y="0"/>
            <a:ext cx="10581441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722252" y="3429000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16875" y="3429000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9400399" y="3425428"/>
            <a:ext cx="52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5762" y="280086"/>
            <a:ext cx="260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6: Cantilever</a:t>
            </a:r>
          </a:p>
          <a:p>
            <a:r>
              <a:rPr lang="en-US" dirty="0" smtClean="0"/>
              <a:t>10: Helideck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5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0" y="0"/>
            <a:ext cx="10145360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91195" y="3757276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4784536" y="1956485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67416" y="5848864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4314" y="444843"/>
            <a:ext cx="32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7: Drill floor + Derek</a:t>
            </a:r>
          </a:p>
          <a:p>
            <a:r>
              <a:rPr lang="en-US" dirty="0" smtClean="0"/>
              <a:t>8: Main deck – Port &amp; </a:t>
            </a:r>
            <a:r>
              <a:rPr lang="en-US" dirty="0" err="1" smtClean="0"/>
              <a:t>stbd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4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37479" y="1672280"/>
            <a:ext cx="6858000" cy="35134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41047" y="2397210"/>
            <a:ext cx="365760" cy="36576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06249" y="444843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9: Mess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8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Keppel Offshore Marine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Yi Kuan [KFE-P&amp;C]</dc:creator>
  <cp:lastModifiedBy>WONG Yi Kuan [KFE-P&amp;C]</cp:lastModifiedBy>
  <cp:revision>5</cp:revision>
  <dcterms:created xsi:type="dcterms:W3CDTF">2019-12-03T08:16:32Z</dcterms:created>
  <dcterms:modified xsi:type="dcterms:W3CDTF">2019-12-03T09:07:08Z</dcterms:modified>
</cp:coreProperties>
</file>