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57" r:id="rId5"/>
    <p:sldId id="256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3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7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AA7A-743D-458A-AEF5-C0AA4DA15C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07EF-AC6B-488C-B272-7A6BE0A6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4930"/>
            <a:ext cx="10515600" cy="5452033"/>
          </a:xfrm>
        </p:spPr>
        <p:txBody>
          <a:bodyPr>
            <a:normAutofit/>
          </a:bodyPr>
          <a:lstStyle/>
          <a:p>
            <a:r>
              <a:rPr lang="en-US" dirty="0" smtClean="0"/>
              <a:t>Engine room</a:t>
            </a:r>
          </a:p>
          <a:p>
            <a:r>
              <a:rPr lang="en-US" dirty="0" smtClean="0"/>
              <a:t>Mud pump room</a:t>
            </a:r>
          </a:p>
          <a:p>
            <a:r>
              <a:rPr lang="en-US" dirty="0" smtClean="0"/>
              <a:t>Sack storage room</a:t>
            </a:r>
          </a:p>
          <a:p>
            <a:r>
              <a:rPr lang="en-US" dirty="0" smtClean="0"/>
              <a:t>Air compressor room</a:t>
            </a:r>
          </a:p>
          <a:p>
            <a:r>
              <a:rPr lang="en-US" dirty="0" smtClean="0"/>
              <a:t>Switchboard room</a:t>
            </a:r>
          </a:p>
          <a:p>
            <a:r>
              <a:rPr lang="en-US" dirty="0" smtClean="0"/>
              <a:t>Cantilever</a:t>
            </a:r>
          </a:p>
          <a:p>
            <a:r>
              <a:rPr lang="en-US" dirty="0" smtClean="0"/>
              <a:t>Drill floor + Derek</a:t>
            </a:r>
          </a:p>
          <a:p>
            <a:r>
              <a:rPr lang="en-US" dirty="0" smtClean="0"/>
              <a:t>Main deck (Port &amp; </a:t>
            </a:r>
            <a:r>
              <a:rPr lang="en-US" dirty="0" err="1" smtClean="0"/>
              <a:t>stbd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Mess room</a:t>
            </a:r>
          </a:p>
          <a:p>
            <a:r>
              <a:rPr lang="en-US" dirty="0" smtClean="0"/>
              <a:t>Helideck</a:t>
            </a:r>
          </a:p>
        </p:txBody>
      </p:sp>
    </p:spTree>
    <p:extLst>
      <p:ext uri="{BB962C8B-B14F-4D97-AF65-F5344CB8AC3E}">
        <p14:creationId xmlns:p14="http://schemas.microsoft.com/office/powerpoint/2010/main" val="5188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55" y="0"/>
            <a:ext cx="769109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51157" y="3488724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39514" y="3488724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18348" y="1378602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39514" y="4448432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2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08" y="0"/>
            <a:ext cx="7709384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366054" y="3429000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5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8356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8119" y="3158902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577384" y="3158902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44433" y="3155330"/>
            <a:ext cx="164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4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05" y="0"/>
            <a:ext cx="933799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78126" y="5836508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61006" y="1664042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15265" y="3348681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2404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31" y="0"/>
            <a:ext cx="3871337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01730" y="3063240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Keppel Offshore Marine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Yi Kuan [KFE-P&amp;C]</dc:creator>
  <cp:lastModifiedBy>WONG Yi Kuan [KFE-P&amp;C]</cp:lastModifiedBy>
  <cp:revision>2</cp:revision>
  <dcterms:created xsi:type="dcterms:W3CDTF">2019-12-03T09:39:10Z</dcterms:created>
  <dcterms:modified xsi:type="dcterms:W3CDTF">2019-12-03T09:41:12Z</dcterms:modified>
</cp:coreProperties>
</file>