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5DA9-B9E2-4925-8250-C8F04C8EF13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7E38-9B1C-4859-A9E3-CEB3A423E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621"/>
            <a:ext cx="10515600" cy="55593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Dredge pump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Rudder propeller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Hydraulic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Switchboard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deck (port &amp; </a:t>
            </a:r>
            <a:r>
              <a:rPr lang="en-US" dirty="0" err="1" smtClean="0"/>
              <a:t>stbd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machinery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Forecast deck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08" y="0"/>
            <a:ext cx="6411784" cy="6858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730240" y="1742618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6177" y="1739046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1" y="1499919"/>
            <a:ext cx="7192379" cy="38581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34463" y="324612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" y="1868904"/>
            <a:ext cx="12145727" cy="32485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49127" y="2398295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9127" y="3699617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40943" y="2167287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40943" y="4509434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154653" y="3127408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5424"/>
            <a:ext cx="12192001" cy="31671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32021" y="2037347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55494" y="3593431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9107" y="3227671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443410" y="2877953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64659"/>
            <a:ext cx="12192001" cy="2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2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Keppel Offshore Marine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Yi Kuan [KFE-P&amp;C]</dc:creator>
  <cp:lastModifiedBy>WONG Yi Kuan [KFE-P&amp;C]</cp:lastModifiedBy>
  <cp:revision>4</cp:revision>
  <dcterms:created xsi:type="dcterms:W3CDTF">2019-12-03T08:48:49Z</dcterms:created>
  <dcterms:modified xsi:type="dcterms:W3CDTF">2019-12-03T09:06:06Z</dcterms:modified>
</cp:coreProperties>
</file>