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9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83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6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40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0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39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7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32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3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9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310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83DF-D2B5-4911-893F-D9550CB00BAA}" type="datetimeFigureOut">
              <a:rPr lang="es-PE" smtClean="0"/>
              <a:t>10/07/2017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FE9A-BEF7-4442-ADE6-20DE952A13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73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4095" y="618186"/>
            <a:ext cx="467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Cuadro de Datos para Empleadores o Empresas: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21216" y="6244104"/>
            <a:ext cx="337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Previsualización</a:t>
            </a:r>
            <a:r>
              <a:rPr lang="es-PE" dirty="0" smtClean="0"/>
              <a:t> (Previa a registro)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76682" y="6231225"/>
            <a:ext cx="575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Visualizacion</a:t>
            </a:r>
            <a:r>
              <a:rPr lang="es-PE" dirty="0" smtClean="0"/>
              <a:t> completa ( una vez seleccionado el candidato)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4272381" y="6269862"/>
            <a:ext cx="1677658" cy="306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750"/>
              </p:ext>
            </p:extLst>
          </p:nvPr>
        </p:nvGraphicFramePr>
        <p:xfrm>
          <a:off x="930300" y="4056844"/>
          <a:ext cx="3168123" cy="1769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123"/>
              </a:tblGrid>
              <a:tr h="306252">
                <a:tc>
                  <a:txBody>
                    <a:bodyPr/>
                    <a:lstStyle/>
                    <a:p>
                      <a:r>
                        <a:rPr lang="es-PE" dirty="0" smtClean="0"/>
                        <a:t>Foto</a:t>
                      </a:r>
                      <a:r>
                        <a:rPr lang="es-PE" baseline="0" dirty="0" smtClean="0"/>
                        <a:t> (</a:t>
                      </a:r>
                      <a:r>
                        <a:rPr lang="es-PE" dirty="0" smtClean="0"/>
                        <a:t>si es que</a:t>
                      </a:r>
                      <a:r>
                        <a:rPr lang="es-PE" baseline="0" dirty="0" smtClean="0"/>
                        <a:t> hay)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8715">
                <a:tc>
                  <a:txBody>
                    <a:bodyPr/>
                    <a:lstStyle/>
                    <a:p>
                      <a:r>
                        <a:rPr lang="es-PE" dirty="0" smtClean="0"/>
                        <a:t>Busco</a:t>
                      </a:r>
                      <a:r>
                        <a:rPr lang="es-PE" baseline="0" dirty="0" smtClean="0"/>
                        <a:t> a entrenador para perros labrador. Horario sábados en la mañana.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9286">
                <a:tc>
                  <a:txBody>
                    <a:bodyPr/>
                    <a:lstStyle/>
                    <a:p>
                      <a:r>
                        <a:rPr lang="es-PE" dirty="0" smtClean="0"/>
                        <a:t>Magdalena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6" y="1901917"/>
            <a:ext cx="2248437" cy="2248437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60316"/>
              </p:ext>
            </p:extLst>
          </p:nvPr>
        </p:nvGraphicFramePr>
        <p:xfrm>
          <a:off x="5988676" y="2587100"/>
          <a:ext cx="5716790" cy="3032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9707"/>
                <a:gridCol w="4197083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Foto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Tipo de empleo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PetLover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Descripción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Busco</a:t>
                      </a:r>
                      <a:r>
                        <a:rPr lang="es-PE" baseline="0" dirty="0" smtClean="0"/>
                        <a:t> a entrenador para perros labrador. Horario sábados en la mañana.</a:t>
                      </a:r>
                      <a:endParaRPr lang="es-PE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Ubicación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Magdalena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Nombre Empleador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Juan </a:t>
                      </a:r>
                      <a:r>
                        <a:rPr lang="es-PE" dirty="0" err="1" smtClean="0"/>
                        <a:t>Perez</a:t>
                      </a:r>
                      <a:r>
                        <a:rPr lang="es-PE" dirty="0" smtClean="0"/>
                        <a:t> de </a:t>
                      </a:r>
                      <a:r>
                        <a:rPr lang="es-PE" dirty="0" err="1" smtClean="0"/>
                        <a:t>Vasconcellos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Teléfono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323180"/>
            <a:ext cx="2498502" cy="24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4095" y="618186"/>
            <a:ext cx="351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Cuadro de Datos para trabajadores: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4095" y="6269861"/>
            <a:ext cx="337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Previsualización</a:t>
            </a:r>
            <a:r>
              <a:rPr lang="es-PE" dirty="0" smtClean="0"/>
              <a:t> (Previa a registro)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89561" y="6256982"/>
            <a:ext cx="518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Visualizacion</a:t>
            </a:r>
            <a:r>
              <a:rPr lang="es-PE" dirty="0" smtClean="0"/>
              <a:t> completa ( solo al presionar *ver ficha* </a:t>
            </a:r>
          </a:p>
          <a:p>
            <a:r>
              <a:rPr lang="es-PE" dirty="0" smtClean="0"/>
              <a:t>se tendría que acceder a este cuadro)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4285260" y="6295619"/>
            <a:ext cx="1677658" cy="306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7840"/>
              </p:ext>
            </p:extLst>
          </p:nvPr>
        </p:nvGraphicFramePr>
        <p:xfrm>
          <a:off x="930300" y="3284113"/>
          <a:ext cx="3168123" cy="1769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123"/>
              </a:tblGrid>
              <a:tr h="306252">
                <a:tc>
                  <a:txBody>
                    <a:bodyPr/>
                    <a:lstStyle/>
                    <a:p>
                      <a:r>
                        <a:rPr lang="es-PE" dirty="0" smtClean="0"/>
                        <a:t>Foto</a:t>
                      </a:r>
                      <a:r>
                        <a:rPr lang="es-PE" baseline="0" dirty="0" smtClean="0"/>
                        <a:t> (</a:t>
                      </a:r>
                      <a:r>
                        <a:rPr lang="es-PE" dirty="0" smtClean="0"/>
                        <a:t>si es que</a:t>
                      </a:r>
                      <a:r>
                        <a:rPr lang="es-PE" baseline="0" dirty="0" smtClean="0"/>
                        <a:t> hay)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8715">
                <a:tc>
                  <a:txBody>
                    <a:bodyPr/>
                    <a:lstStyle/>
                    <a:p>
                      <a:r>
                        <a:rPr lang="es-PE" dirty="0" smtClean="0"/>
                        <a:t>Graciela </a:t>
                      </a:r>
                      <a:r>
                        <a:rPr lang="es-PE" dirty="0" err="1" smtClean="0"/>
                        <a:t>Thupa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Velasquez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Años</a:t>
                      </a:r>
                    </a:p>
                    <a:p>
                      <a:r>
                        <a:rPr lang="es-PE" dirty="0" smtClean="0"/>
                        <a:t>Estudiante UNMSM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9286">
                <a:tc>
                  <a:txBody>
                    <a:bodyPr/>
                    <a:lstStyle/>
                    <a:p>
                      <a:r>
                        <a:rPr lang="es-PE" dirty="0" smtClean="0"/>
                        <a:t>Pueblo Libre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6" y="1154944"/>
            <a:ext cx="2248437" cy="2248437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69261"/>
              </p:ext>
            </p:extLst>
          </p:nvPr>
        </p:nvGraphicFramePr>
        <p:xfrm>
          <a:off x="6089561" y="1352062"/>
          <a:ext cx="571679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9707"/>
                <a:gridCol w="4197083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Foto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Nombre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Graciela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Thupa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Velasquez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Edad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Descripción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Estudiante UNMSM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Ubicación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Pueblo</a:t>
                      </a:r>
                      <a:r>
                        <a:rPr lang="es-PE" baseline="0" dirty="0" smtClean="0"/>
                        <a:t> Libre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869" y="-1495450"/>
            <a:ext cx="3016657" cy="3016657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34495"/>
              </p:ext>
            </p:extLst>
          </p:nvPr>
        </p:nvGraphicFramePr>
        <p:xfrm>
          <a:off x="6089492" y="3273306"/>
          <a:ext cx="5716790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9707"/>
                <a:gridCol w="4197083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Calificación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1-5</a:t>
                      </a:r>
                      <a:r>
                        <a:rPr lang="es-PE" baseline="0" dirty="0" smtClean="0"/>
                        <a:t> estrellas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DNI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Teléfono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Correo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correo@gmail.com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Cachuelos</a:t>
                      </a:r>
                      <a:r>
                        <a:rPr lang="es-PE" baseline="0" dirty="0" smtClean="0"/>
                        <a:t> afines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PetLover</a:t>
                      </a:r>
                      <a:r>
                        <a:rPr lang="es-PE" dirty="0" smtClean="0"/>
                        <a:t>, dibujante,</a:t>
                      </a:r>
                      <a:r>
                        <a:rPr lang="es-PE" baseline="0" dirty="0" smtClean="0"/>
                        <a:t> electricista, etc.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Certificado de antecedentes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Si</a:t>
                      </a:r>
                      <a:r>
                        <a:rPr lang="es-PE" baseline="0" dirty="0" smtClean="0"/>
                        <a:t> / </a:t>
                      </a:r>
                      <a:r>
                        <a:rPr lang="es-PE" dirty="0" smtClean="0"/>
                        <a:t>No</a:t>
                      </a:r>
                      <a:endParaRPr lang="es-P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90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152</Words>
  <Application>Microsoft Office PowerPoint</Application>
  <PresentationFormat>Panorámica</PresentationFormat>
  <Paragraphs>43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USUARIO_PC</dc:creator>
  <cp:lastModifiedBy>USUARIO_PC</cp:lastModifiedBy>
  <cp:revision>5</cp:revision>
  <dcterms:created xsi:type="dcterms:W3CDTF">2017-07-11T00:35:13Z</dcterms:created>
  <dcterms:modified xsi:type="dcterms:W3CDTF">2017-07-11T00:56:34Z</dcterms:modified>
</cp:coreProperties>
</file>